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chivo Light"/>
      <p:regular r:id="rId16"/>
      <p:bold r:id="rId17"/>
      <p:italic r:id="rId18"/>
      <p:boldItalic r:id="rId19"/>
    </p:embeddedFont>
    <p:embeddedFont>
      <p:font typeface="Anaheim"/>
      <p:regular r:id="rId20"/>
    </p:embeddedFont>
    <p:embeddedFont>
      <p:font typeface="Archivo Black"/>
      <p:bold r:id="rId21"/>
      <p:boldItalic r:id="rId22"/>
    </p:embeddedFont>
    <p:embeddedFont>
      <p:font typeface="Archiv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CF7A20-A50A-4CEF-9F61-5A2F749A6F66}">
  <a:tblStyle styleId="{91CF7A20-A50A-4CEF-9F61-5A2F749A6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ArchivoBlack-boldItalic.fntdata"/><Relationship Id="rId21" Type="http://schemas.openxmlformats.org/officeDocument/2006/relationships/font" Target="fonts/ArchivoBlack-bold.fntdata"/><Relationship Id="rId24" Type="http://schemas.openxmlformats.org/officeDocument/2006/relationships/font" Target="fonts/Archivo-bold.fntdata"/><Relationship Id="rId23" Type="http://schemas.openxmlformats.org/officeDocument/2006/relationships/font" Target="fonts/Archi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-boldItalic.fntdata"/><Relationship Id="rId25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chivoLight-bold.fntdata"/><Relationship Id="rId16" Type="http://schemas.openxmlformats.org/officeDocument/2006/relationships/font" Target="fonts/ArchivoLight-regular.fntdata"/><Relationship Id="rId19" Type="http://schemas.openxmlformats.org/officeDocument/2006/relationships/font" Target="fonts/ArchivoLight-boldItalic.fntdata"/><Relationship Id="rId18" Type="http://schemas.openxmlformats.org/officeDocument/2006/relationships/font" Target="fonts/Archiv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7f57c1cf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7f57c1cf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95a50f03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95a50f03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95a50f03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95a50f03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7e8eddd9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7e8eddd9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2974446" cy="5672013"/>
            <a:chOff x="0" y="0"/>
            <a:chExt cx="2974446" cy="5672013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713225" y="4541225"/>
              <a:ext cx="2261221" cy="1130788"/>
              <a:chOff x="713225" y="4541225"/>
              <a:chExt cx="2261221" cy="1130788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843992" y="4541225"/>
                <a:ext cx="1130454" cy="1130788"/>
              </a:xfrm>
              <a:custGeom>
                <a:rect b="b" l="l" r="r" t="t"/>
                <a:pathLst>
                  <a:path extrusionOk="0" h="57415" w="57398">
                    <a:moveTo>
                      <a:pt x="28707" y="0"/>
                    </a:moveTo>
                    <a:cubicBezTo>
                      <a:pt x="12848" y="0"/>
                      <a:pt x="0" y="12849"/>
                      <a:pt x="0" y="28707"/>
                    </a:cubicBezTo>
                    <a:cubicBezTo>
                      <a:pt x="0" y="44566"/>
                      <a:pt x="12848" y="57414"/>
                      <a:pt x="28707" y="57414"/>
                    </a:cubicBezTo>
                    <a:cubicBezTo>
                      <a:pt x="44549" y="57414"/>
                      <a:pt x="57397" y="44566"/>
                      <a:pt x="57397" y="28707"/>
                    </a:cubicBezTo>
                    <a:cubicBezTo>
                      <a:pt x="57397" y="12849"/>
                      <a:pt x="44549" y="0"/>
                      <a:pt x="28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13225" y="4541225"/>
                <a:ext cx="1130788" cy="1130788"/>
              </a:xfrm>
              <a:custGeom>
                <a:rect b="b" l="l" r="r" t="t"/>
                <a:pathLst>
                  <a:path extrusionOk="0" h="57415" w="57415">
                    <a:moveTo>
                      <a:pt x="28708" y="14195"/>
                    </a:moveTo>
                    <a:cubicBezTo>
                      <a:pt x="36724" y="14195"/>
                      <a:pt x="43219" y="20691"/>
                      <a:pt x="43219" y="28707"/>
                    </a:cubicBezTo>
                    <a:cubicBezTo>
                      <a:pt x="43219" y="36724"/>
                      <a:pt x="36724" y="43219"/>
                      <a:pt x="28708" y="43219"/>
                    </a:cubicBezTo>
                    <a:cubicBezTo>
                      <a:pt x="20691" y="43219"/>
                      <a:pt x="14196" y="36724"/>
                      <a:pt x="14196" y="28707"/>
                    </a:cubicBezTo>
                    <a:cubicBezTo>
                      <a:pt x="14196" y="20691"/>
                      <a:pt x="20691" y="14195"/>
                      <a:pt x="28708" y="14195"/>
                    </a:cubicBezTo>
                    <a:close/>
                    <a:moveTo>
                      <a:pt x="28708" y="0"/>
                    </a:moveTo>
                    <a:cubicBezTo>
                      <a:pt x="12865" y="0"/>
                      <a:pt x="1" y="12849"/>
                      <a:pt x="1" y="28707"/>
                    </a:cubicBezTo>
                    <a:cubicBezTo>
                      <a:pt x="1" y="44566"/>
                      <a:pt x="12865" y="57414"/>
                      <a:pt x="28708" y="57414"/>
                    </a:cubicBezTo>
                    <a:cubicBezTo>
                      <a:pt x="44566" y="57414"/>
                      <a:pt x="57414" y="44566"/>
                      <a:pt x="57414" y="28707"/>
                    </a:cubicBezTo>
                    <a:cubicBezTo>
                      <a:pt x="57414" y="12849"/>
                      <a:pt x="44566" y="0"/>
                      <a:pt x="28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40475" y="1177625"/>
            <a:ext cx="4528800" cy="23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3225" y="3484000"/>
            <a:ext cx="455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/>
          <p:nvPr>
            <p:ph idx="2" type="pic"/>
          </p:nvPr>
        </p:nvSpPr>
        <p:spPr>
          <a:xfrm>
            <a:off x="5322800" y="1017750"/>
            <a:ext cx="3108000" cy="31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1"/>
          <p:cNvGrpSpPr/>
          <p:nvPr/>
        </p:nvGrpSpPr>
        <p:grpSpPr>
          <a:xfrm>
            <a:off x="-473769" y="0"/>
            <a:ext cx="9617757" cy="5777405"/>
            <a:chOff x="-473769" y="0"/>
            <a:chExt cx="9617757" cy="5777405"/>
          </a:xfrm>
        </p:grpSpPr>
        <p:sp>
          <p:nvSpPr>
            <p:cNvPr id="146" name="Google Shape;146;p11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148" name="Google Shape;148;p11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11"/>
            <p:cNvSpPr/>
            <p:nvPr/>
          </p:nvSpPr>
          <p:spPr>
            <a:xfrm rot="-5400000">
              <a:off x="68156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 rot="-5400000">
              <a:off x="56848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1"/>
          <p:cNvSpPr txBox="1"/>
          <p:nvPr>
            <p:ph hasCustomPrompt="1" type="title"/>
          </p:nvPr>
        </p:nvSpPr>
        <p:spPr>
          <a:xfrm>
            <a:off x="1284000" y="2205675"/>
            <a:ext cx="65760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idx="1" type="subTitle"/>
          </p:nvPr>
        </p:nvSpPr>
        <p:spPr>
          <a:xfrm>
            <a:off x="1284000" y="3606475"/>
            <a:ext cx="65760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3"/>
          <p:cNvGrpSpPr/>
          <p:nvPr/>
        </p:nvGrpSpPr>
        <p:grpSpPr>
          <a:xfrm>
            <a:off x="-429119" y="0"/>
            <a:ext cx="9573107" cy="5143501"/>
            <a:chOff x="-429119" y="0"/>
            <a:chExt cx="9573107" cy="5143501"/>
          </a:xfrm>
        </p:grpSpPr>
        <p:sp>
          <p:nvSpPr>
            <p:cNvPr id="178" name="Google Shape;178;p13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3"/>
            <p:cNvGrpSpPr/>
            <p:nvPr/>
          </p:nvGrpSpPr>
          <p:grpSpPr>
            <a:xfrm>
              <a:off x="-429119" y="1373872"/>
              <a:ext cx="944494" cy="3769629"/>
              <a:chOff x="4184250" y="2489750"/>
              <a:chExt cx="681650" cy="2720575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" name="Google Shape;2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719976" y="227336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idx="2" type="subTitle"/>
          </p:nvPr>
        </p:nvSpPr>
        <p:spPr>
          <a:xfrm>
            <a:off x="3419250" y="227336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3" type="subTitle"/>
          </p:nvPr>
        </p:nvSpPr>
        <p:spPr>
          <a:xfrm>
            <a:off x="719976" y="40888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4" type="subTitle"/>
          </p:nvPr>
        </p:nvSpPr>
        <p:spPr>
          <a:xfrm>
            <a:off x="3419250" y="40888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5" type="subTitle"/>
          </p:nvPr>
        </p:nvSpPr>
        <p:spPr>
          <a:xfrm>
            <a:off x="6118524" y="227336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6" type="subTitle"/>
          </p:nvPr>
        </p:nvSpPr>
        <p:spPr>
          <a:xfrm>
            <a:off x="6118524" y="40888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hasCustomPrompt="1" idx="7" type="title"/>
          </p:nvPr>
        </p:nvSpPr>
        <p:spPr>
          <a:xfrm>
            <a:off x="1505376" y="13435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hasCustomPrompt="1" idx="8" type="title"/>
          </p:nvPr>
        </p:nvSpPr>
        <p:spPr>
          <a:xfrm>
            <a:off x="1505376" y="31551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hasCustomPrompt="1" idx="9" type="title"/>
          </p:nvPr>
        </p:nvSpPr>
        <p:spPr>
          <a:xfrm>
            <a:off x="4204650" y="13435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13" type="title"/>
          </p:nvPr>
        </p:nvSpPr>
        <p:spPr>
          <a:xfrm>
            <a:off x="4204650" y="31551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14" type="title"/>
          </p:nvPr>
        </p:nvSpPr>
        <p:spPr>
          <a:xfrm>
            <a:off x="6903924" y="13435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15" type="title"/>
          </p:nvPr>
        </p:nvSpPr>
        <p:spPr>
          <a:xfrm>
            <a:off x="6903924" y="31551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16" type="subTitle"/>
          </p:nvPr>
        </p:nvSpPr>
        <p:spPr>
          <a:xfrm>
            <a:off x="719976" y="2019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17" type="subTitle"/>
          </p:nvPr>
        </p:nvSpPr>
        <p:spPr>
          <a:xfrm>
            <a:off x="3419250" y="2019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8" type="subTitle"/>
          </p:nvPr>
        </p:nvSpPr>
        <p:spPr>
          <a:xfrm>
            <a:off x="6118524" y="2019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19" type="subTitle"/>
          </p:nvPr>
        </p:nvSpPr>
        <p:spPr>
          <a:xfrm>
            <a:off x="719976" y="3831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20" type="subTitle"/>
          </p:nvPr>
        </p:nvSpPr>
        <p:spPr>
          <a:xfrm>
            <a:off x="3419250" y="3831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21" type="subTitle"/>
          </p:nvPr>
        </p:nvSpPr>
        <p:spPr>
          <a:xfrm>
            <a:off x="6118524" y="3831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14"/>
          <p:cNvSpPr txBox="1"/>
          <p:nvPr>
            <p:ph idx="1" type="subTitle"/>
          </p:nvPr>
        </p:nvSpPr>
        <p:spPr>
          <a:xfrm>
            <a:off x="3922500" y="2296125"/>
            <a:ext cx="3906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25" name="Google Shape;225;p14"/>
          <p:cNvSpPr/>
          <p:nvPr>
            <p:ph idx="2" type="pic"/>
          </p:nvPr>
        </p:nvSpPr>
        <p:spPr>
          <a:xfrm>
            <a:off x="720000" y="1454925"/>
            <a:ext cx="2897700" cy="2897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6" name="Google Shape;226;p14"/>
          <p:cNvGrpSpPr/>
          <p:nvPr/>
        </p:nvGrpSpPr>
        <p:grpSpPr>
          <a:xfrm>
            <a:off x="-473769" y="0"/>
            <a:ext cx="10187174" cy="5143505"/>
            <a:chOff x="-473769" y="0"/>
            <a:chExt cx="10187174" cy="5143505"/>
          </a:xfrm>
        </p:grpSpPr>
        <p:grpSp>
          <p:nvGrpSpPr>
            <p:cNvPr id="227" name="Google Shape;227;p14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228" name="Google Shape;228;p14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14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flipH="1">
              <a:off x="779300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/>
          <p:nvPr/>
        </p:nvSpPr>
        <p:spPr>
          <a:xfrm flipH="1" rot="10800000">
            <a:off x="0" y="3792475"/>
            <a:ext cx="1351000" cy="1351025"/>
          </a:xfrm>
          <a:custGeom>
            <a:rect b="b" l="l" r="r" t="t"/>
            <a:pathLst>
              <a:path extrusionOk="0" h="54041" w="54040">
                <a:moveTo>
                  <a:pt x="0" y="1"/>
                </a:moveTo>
                <a:lnTo>
                  <a:pt x="0" y="54040"/>
                </a:lnTo>
                <a:cubicBezTo>
                  <a:pt x="29848" y="54040"/>
                  <a:pt x="54039" y="29848"/>
                  <a:pt x="54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 txBox="1"/>
          <p:nvPr>
            <p:ph type="title"/>
          </p:nvPr>
        </p:nvSpPr>
        <p:spPr>
          <a:xfrm>
            <a:off x="713225" y="330396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" name="Google Shape;257;p15"/>
          <p:cNvSpPr txBox="1"/>
          <p:nvPr>
            <p:ph idx="1" type="subTitle"/>
          </p:nvPr>
        </p:nvSpPr>
        <p:spPr>
          <a:xfrm>
            <a:off x="713225" y="928000"/>
            <a:ext cx="4360200" cy="24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8" name="Google Shape;258;p15"/>
          <p:cNvSpPr/>
          <p:nvPr>
            <p:ph idx="2" type="pic"/>
          </p:nvPr>
        </p:nvSpPr>
        <p:spPr>
          <a:xfrm>
            <a:off x="5314375" y="1013425"/>
            <a:ext cx="3116400" cy="31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 flipH="1" rot="-5400000">
            <a:off x="0" y="-25"/>
            <a:ext cx="1351000" cy="1351025"/>
          </a:xfrm>
          <a:custGeom>
            <a:rect b="b" l="l" r="r" t="t"/>
            <a:pathLst>
              <a:path extrusionOk="0" h="54041" w="54040">
                <a:moveTo>
                  <a:pt x="0" y="1"/>
                </a:moveTo>
                <a:lnTo>
                  <a:pt x="0" y="54040"/>
                </a:lnTo>
                <a:cubicBezTo>
                  <a:pt x="29848" y="54040"/>
                  <a:pt x="54039" y="29848"/>
                  <a:pt x="54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713225" y="2207550"/>
            <a:ext cx="3032400" cy="16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" name="Google Shape;262;p16"/>
          <p:cNvSpPr txBox="1"/>
          <p:nvPr>
            <p:ph hasCustomPrompt="1" idx="2" type="title"/>
          </p:nvPr>
        </p:nvSpPr>
        <p:spPr>
          <a:xfrm>
            <a:off x="713225" y="1187900"/>
            <a:ext cx="1349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6"/>
          <p:cNvSpPr txBox="1"/>
          <p:nvPr>
            <p:ph idx="1" type="subTitle"/>
          </p:nvPr>
        </p:nvSpPr>
        <p:spPr>
          <a:xfrm>
            <a:off x="713225" y="3749850"/>
            <a:ext cx="30324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6"/>
          <p:cNvSpPr/>
          <p:nvPr>
            <p:ph idx="3" type="pic"/>
          </p:nvPr>
        </p:nvSpPr>
        <p:spPr>
          <a:xfrm>
            <a:off x="4676600" y="1160850"/>
            <a:ext cx="3116400" cy="31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4270100" y="1048450"/>
            <a:ext cx="3008100" cy="19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1" type="subTitle"/>
          </p:nvPr>
        </p:nvSpPr>
        <p:spPr>
          <a:xfrm>
            <a:off x="4270100" y="2919325"/>
            <a:ext cx="3008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7"/>
          <p:cNvSpPr/>
          <p:nvPr>
            <p:ph idx="2" type="pic"/>
          </p:nvPr>
        </p:nvSpPr>
        <p:spPr>
          <a:xfrm flipH="1">
            <a:off x="713226" y="1013425"/>
            <a:ext cx="3116400" cy="311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9" name="Google Shape;269;p17"/>
          <p:cNvGrpSpPr/>
          <p:nvPr/>
        </p:nvGrpSpPr>
        <p:grpSpPr>
          <a:xfrm>
            <a:off x="-13" y="-562811"/>
            <a:ext cx="9144005" cy="5706298"/>
            <a:chOff x="-13" y="-562811"/>
            <a:chExt cx="9144005" cy="5706298"/>
          </a:xfrm>
        </p:grpSpPr>
        <p:sp>
          <p:nvSpPr>
            <p:cNvPr id="270" name="Google Shape;270;p17"/>
            <p:cNvSpPr/>
            <p:nvPr/>
          </p:nvSpPr>
          <p:spPr>
            <a:xfrm flipH="1" rot="5400000">
              <a:off x="7792980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7"/>
            <p:cNvGrpSpPr/>
            <p:nvPr/>
          </p:nvGrpSpPr>
          <p:grpSpPr>
            <a:xfrm flipH="1" rot="-5400000">
              <a:off x="1412555" y="-1975378"/>
              <a:ext cx="944494" cy="3769629"/>
              <a:chOff x="4184250" y="2489750"/>
              <a:chExt cx="681650" cy="2720575"/>
            </a:xfrm>
          </p:grpSpPr>
          <p:sp>
            <p:nvSpPr>
              <p:cNvPr id="272" name="Google Shape;272;p17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 flipH="1" rot="-2700000">
              <a:off x="8569720" y="3118765"/>
              <a:ext cx="475727" cy="475727"/>
              <a:chOff x="400475" y="1565375"/>
              <a:chExt cx="1166400" cy="116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720000" y="1488738"/>
            <a:ext cx="26913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18"/>
          <p:cNvSpPr txBox="1"/>
          <p:nvPr>
            <p:ph idx="1" type="subTitle"/>
          </p:nvPr>
        </p:nvSpPr>
        <p:spPr>
          <a:xfrm>
            <a:off x="720000" y="2546263"/>
            <a:ext cx="26913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1" name="Google Shape;301;p18"/>
          <p:cNvGrpSpPr/>
          <p:nvPr/>
        </p:nvGrpSpPr>
        <p:grpSpPr>
          <a:xfrm>
            <a:off x="-569412" y="-562811"/>
            <a:ext cx="9713417" cy="5706298"/>
            <a:chOff x="-569412" y="-562811"/>
            <a:chExt cx="9713417" cy="5706298"/>
          </a:xfrm>
        </p:grpSpPr>
        <p:sp>
          <p:nvSpPr>
            <p:cNvPr id="302" name="Google Shape;302;p18"/>
            <p:cNvSpPr/>
            <p:nvPr/>
          </p:nvSpPr>
          <p:spPr>
            <a:xfrm flipH="1" rot="5400000">
              <a:off x="-569245" y="23426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 flipH="1" rot="5400000">
              <a:off x="-569413" y="34732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 flipH="1" rot="5400000">
              <a:off x="7792992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8"/>
            <p:cNvGrpSpPr/>
            <p:nvPr/>
          </p:nvGrpSpPr>
          <p:grpSpPr>
            <a:xfrm flipH="1" rot="-2700000">
              <a:off x="8569732" y="3118765"/>
              <a:ext cx="475727" cy="475727"/>
              <a:chOff x="400475" y="1565375"/>
              <a:chExt cx="1166400" cy="1166400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08" name="Google Shape;308;p18"/>
            <p:cNvGrpSpPr/>
            <p:nvPr/>
          </p:nvGrpSpPr>
          <p:grpSpPr>
            <a:xfrm flipH="1" rot="-5400000">
              <a:off x="2234742" y="-1975378"/>
              <a:ext cx="944494" cy="3769629"/>
              <a:chOff x="4184250" y="2489750"/>
              <a:chExt cx="681650" cy="2720575"/>
            </a:xfrm>
          </p:grpSpPr>
          <p:sp>
            <p:nvSpPr>
              <p:cNvPr id="309" name="Google Shape;309;p18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4792325" y="1821450"/>
            <a:ext cx="339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1" type="subTitle"/>
          </p:nvPr>
        </p:nvSpPr>
        <p:spPr>
          <a:xfrm>
            <a:off x="4792475" y="2317950"/>
            <a:ext cx="33921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5" name="Google Shape;335;p19"/>
          <p:cNvGrpSpPr/>
          <p:nvPr/>
        </p:nvGrpSpPr>
        <p:grpSpPr>
          <a:xfrm>
            <a:off x="5684804" y="0"/>
            <a:ext cx="3459184" cy="5777405"/>
            <a:chOff x="5684804" y="0"/>
            <a:chExt cx="3459184" cy="5777405"/>
          </a:xfrm>
        </p:grpSpPr>
        <p:sp>
          <p:nvSpPr>
            <p:cNvPr id="336" name="Google Shape;336;p19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rot="-5400000">
              <a:off x="68156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 rot="-5400000">
              <a:off x="56848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19"/>
            <p:cNvGrpSpPr/>
            <p:nvPr/>
          </p:nvGrpSpPr>
          <p:grpSpPr>
            <a:xfrm rot="2700000">
              <a:off x="8529308" y="3306728"/>
              <a:ext cx="475727" cy="475727"/>
              <a:chOff x="400475" y="1565375"/>
              <a:chExt cx="1166400" cy="1166400"/>
            </a:xfrm>
          </p:grpSpPr>
          <p:sp>
            <p:nvSpPr>
              <p:cNvPr id="340" name="Google Shape;340;p19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720000" y="1821450"/>
            <a:ext cx="3441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1" type="subTitle"/>
          </p:nvPr>
        </p:nvSpPr>
        <p:spPr>
          <a:xfrm>
            <a:off x="720000" y="2317950"/>
            <a:ext cx="34413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0" y="-562811"/>
            <a:ext cx="7752417" cy="1913836"/>
            <a:chOff x="0" y="-562811"/>
            <a:chExt cx="7752417" cy="1913836"/>
          </a:xfrm>
        </p:grpSpPr>
        <p:sp>
          <p:nvSpPr>
            <p:cNvPr id="346" name="Google Shape;346;p20"/>
            <p:cNvSpPr/>
            <p:nvPr/>
          </p:nvSpPr>
          <p:spPr>
            <a:xfrm>
              <a:off x="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20"/>
            <p:cNvGrpSpPr/>
            <p:nvPr/>
          </p:nvGrpSpPr>
          <p:grpSpPr>
            <a:xfrm rot="5400000">
              <a:off x="5395356" y="-1975378"/>
              <a:ext cx="944494" cy="3769629"/>
              <a:chOff x="4184250" y="2489750"/>
              <a:chExt cx="681650" cy="2720575"/>
            </a:xfrm>
          </p:grpSpPr>
          <p:sp>
            <p:nvSpPr>
              <p:cNvPr id="348" name="Google Shape;348;p20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76775" y="2189125"/>
            <a:ext cx="4254000" cy="16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4176775" y="1169475"/>
            <a:ext cx="1349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176775" y="3807625"/>
            <a:ext cx="4254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712250" y="1013425"/>
            <a:ext cx="3116400" cy="31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"/>
          <p:cNvSpPr/>
          <p:nvPr/>
        </p:nvSpPr>
        <p:spPr>
          <a:xfrm flipH="1">
            <a:off x="7793000" y="0"/>
            <a:ext cx="1351000" cy="1351025"/>
          </a:xfrm>
          <a:custGeom>
            <a:rect b="b" l="l" r="r" t="t"/>
            <a:pathLst>
              <a:path extrusionOk="0" h="54041" w="54040">
                <a:moveTo>
                  <a:pt x="0" y="1"/>
                </a:moveTo>
                <a:lnTo>
                  <a:pt x="0" y="54040"/>
                </a:lnTo>
                <a:cubicBezTo>
                  <a:pt x="29848" y="54040"/>
                  <a:pt x="54039" y="29848"/>
                  <a:pt x="54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3" name="Google Shape;373;p21"/>
          <p:cNvSpPr txBox="1"/>
          <p:nvPr>
            <p:ph idx="1" type="subTitle"/>
          </p:nvPr>
        </p:nvSpPr>
        <p:spPr>
          <a:xfrm>
            <a:off x="4923137" y="30437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1"/>
          <p:cNvSpPr txBox="1"/>
          <p:nvPr>
            <p:ph idx="2" type="subTitle"/>
          </p:nvPr>
        </p:nvSpPr>
        <p:spPr>
          <a:xfrm>
            <a:off x="1715263" y="30437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1"/>
          <p:cNvSpPr txBox="1"/>
          <p:nvPr>
            <p:ph idx="3" type="subTitle"/>
          </p:nvPr>
        </p:nvSpPr>
        <p:spPr>
          <a:xfrm>
            <a:off x="1715263" y="2746100"/>
            <a:ext cx="2505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6" name="Google Shape;376;p21"/>
          <p:cNvSpPr txBox="1"/>
          <p:nvPr>
            <p:ph idx="4" type="subTitle"/>
          </p:nvPr>
        </p:nvSpPr>
        <p:spPr>
          <a:xfrm>
            <a:off x="4923137" y="2746100"/>
            <a:ext cx="2505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377" name="Google Shape;377;p21"/>
          <p:cNvGrpSpPr/>
          <p:nvPr/>
        </p:nvGrpSpPr>
        <p:grpSpPr>
          <a:xfrm>
            <a:off x="-473769" y="0"/>
            <a:ext cx="9617757" cy="5012344"/>
            <a:chOff x="-473769" y="0"/>
            <a:chExt cx="9617757" cy="5012344"/>
          </a:xfrm>
        </p:grpSpPr>
        <p:sp>
          <p:nvSpPr>
            <p:cNvPr id="378" name="Google Shape;378;p21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1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21"/>
            <p:cNvGrpSpPr/>
            <p:nvPr/>
          </p:nvGrpSpPr>
          <p:grpSpPr>
            <a:xfrm rot="2700000">
              <a:off x="8485583" y="4438090"/>
              <a:ext cx="475727" cy="475727"/>
              <a:chOff x="400475" y="1565375"/>
              <a:chExt cx="1166400" cy="1166400"/>
            </a:xfrm>
          </p:grpSpPr>
          <p:sp>
            <p:nvSpPr>
              <p:cNvPr id="404" name="Google Shape;404;p21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22"/>
          <p:cNvSpPr txBox="1"/>
          <p:nvPr>
            <p:ph idx="1" type="subTitle"/>
          </p:nvPr>
        </p:nvSpPr>
        <p:spPr>
          <a:xfrm>
            <a:off x="4985245" y="1439025"/>
            <a:ext cx="29478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2"/>
          <p:cNvSpPr txBox="1"/>
          <p:nvPr>
            <p:ph idx="2" type="subTitle"/>
          </p:nvPr>
        </p:nvSpPr>
        <p:spPr>
          <a:xfrm>
            <a:off x="1211050" y="1439025"/>
            <a:ext cx="29478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>
            <a:off x="-12" y="-562811"/>
            <a:ext cx="9144005" cy="5706298"/>
            <a:chOff x="-12" y="-562811"/>
            <a:chExt cx="9144005" cy="5706298"/>
          </a:xfrm>
        </p:grpSpPr>
        <p:grpSp>
          <p:nvGrpSpPr>
            <p:cNvPr id="411" name="Google Shape;411;p22"/>
            <p:cNvGrpSpPr/>
            <p:nvPr/>
          </p:nvGrpSpPr>
          <p:grpSpPr>
            <a:xfrm>
              <a:off x="-12" y="-562811"/>
              <a:ext cx="9144005" cy="5706298"/>
              <a:chOff x="-12" y="-562811"/>
              <a:chExt cx="9144005" cy="5706298"/>
            </a:xfrm>
          </p:grpSpPr>
          <p:sp>
            <p:nvSpPr>
              <p:cNvPr id="412" name="Google Shape;412;p22"/>
              <p:cNvSpPr/>
              <p:nvPr/>
            </p:nvSpPr>
            <p:spPr>
              <a:xfrm rot="-5400000">
                <a:off x="0" y="3792475"/>
                <a:ext cx="1351000" cy="1351025"/>
              </a:xfrm>
              <a:custGeom>
                <a:rect b="b" l="l" r="r" t="t"/>
                <a:pathLst>
                  <a:path extrusionOk="0" h="54041" w="54040">
                    <a:moveTo>
                      <a:pt x="0" y="1"/>
                    </a:moveTo>
                    <a:lnTo>
                      <a:pt x="0" y="54040"/>
                    </a:lnTo>
                    <a:cubicBezTo>
                      <a:pt x="29848" y="54040"/>
                      <a:pt x="54039" y="29848"/>
                      <a:pt x="54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3" name="Google Shape;413;p22"/>
              <p:cNvGrpSpPr/>
              <p:nvPr/>
            </p:nvGrpSpPr>
            <p:grpSpPr>
              <a:xfrm rot="5400000">
                <a:off x="6786931" y="-1975378"/>
                <a:ext cx="944494" cy="3769629"/>
                <a:chOff x="4184250" y="2489750"/>
                <a:chExt cx="681650" cy="2720575"/>
              </a:xfrm>
            </p:grpSpPr>
            <p:sp>
              <p:nvSpPr>
                <p:cNvPr id="414" name="Google Shape;414;p22"/>
                <p:cNvSpPr/>
                <p:nvPr/>
              </p:nvSpPr>
              <p:spPr>
                <a:xfrm>
                  <a:off x="4184250" y="3216275"/>
                  <a:ext cx="678100" cy="712800"/>
                </a:xfrm>
                <a:custGeom>
                  <a:rect b="b" l="l" r="r" t="t"/>
                  <a:pathLst>
                    <a:path extrusionOk="0" h="28512" w="27124">
                      <a:moveTo>
                        <a:pt x="120" y="0"/>
                      </a:moveTo>
                      <a:cubicBezTo>
                        <a:pt x="82" y="0"/>
                        <a:pt x="43" y="4"/>
                        <a:pt x="1" y="10"/>
                      </a:cubicBezTo>
                      <a:lnTo>
                        <a:pt x="1" y="1690"/>
                      </a:lnTo>
                      <a:cubicBezTo>
                        <a:pt x="539" y="1753"/>
                        <a:pt x="777" y="2228"/>
                        <a:pt x="1094" y="2545"/>
                      </a:cubicBezTo>
                      <a:cubicBezTo>
                        <a:pt x="9395" y="10926"/>
                        <a:pt x="17697" y="19307"/>
                        <a:pt x="25998" y="27687"/>
                      </a:cubicBezTo>
                      <a:cubicBezTo>
                        <a:pt x="26283" y="27972"/>
                        <a:pt x="26505" y="28384"/>
                        <a:pt x="27044" y="28511"/>
                      </a:cubicBezTo>
                      <a:cubicBezTo>
                        <a:pt x="27123" y="27624"/>
                        <a:pt x="27091" y="26927"/>
                        <a:pt x="26378" y="26230"/>
                      </a:cubicBezTo>
                      <a:cubicBezTo>
                        <a:pt x="17887" y="17706"/>
                        <a:pt x="9427" y="9151"/>
                        <a:pt x="951" y="612"/>
                      </a:cubicBezTo>
                      <a:cubicBezTo>
                        <a:pt x="705" y="366"/>
                        <a:pt x="525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2"/>
                <p:cNvSpPr/>
                <p:nvPr/>
              </p:nvSpPr>
              <p:spPr>
                <a:xfrm>
                  <a:off x="4184250" y="3888800"/>
                  <a:ext cx="679275" cy="712400"/>
                </a:xfrm>
                <a:custGeom>
                  <a:rect b="b" l="l" r="r" t="t"/>
                  <a:pathLst>
                    <a:path extrusionOk="0" h="28496" w="27171">
                      <a:moveTo>
                        <a:pt x="120" y="0"/>
                      </a:moveTo>
                      <a:cubicBezTo>
                        <a:pt x="82" y="0"/>
                        <a:pt x="43" y="3"/>
                        <a:pt x="1" y="10"/>
                      </a:cubicBezTo>
                      <a:lnTo>
                        <a:pt x="1" y="1689"/>
                      </a:lnTo>
                      <a:cubicBezTo>
                        <a:pt x="539" y="1753"/>
                        <a:pt x="777" y="2228"/>
                        <a:pt x="1094" y="2561"/>
                      </a:cubicBezTo>
                      <a:cubicBezTo>
                        <a:pt x="9395" y="10926"/>
                        <a:pt x="17697" y="19306"/>
                        <a:pt x="25998" y="27687"/>
                      </a:cubicBezTo>
                      <a:cubicBezTo>
                        <a:pt x="26283" y="27972"/>
                        <a:pt x="26505" y="28400"/>
                        <a:pt x="26996" y="28495"/>
                      </a:cubicBezTo>
                      <a:cubicBezTo>
                        <a:pt x="27171" y="27608"/>
                        <a:pt x="27076" y="26927"/>
                        <a:pt x="26378" y="26230"/>
                      </a:cubicBezTo>
                      <a:cubicBezTo>
                        <a:pt x="17887" y="17706"/>
                        <a:pt x="9427" y="9151"/>
                        <a:pt x="951" y="612"/>
                      </a:cubicBezTo>
                      <a:cubicBezTo>
                        <a:pt x="705" y="366"/>
                        <a:pt x="525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2"/>
                <p:cNvSpPr/>
                <p:nvPr/>
              </p:nvSpPr>
              <p:spPr>
                <a:xfrm>
                  <a:off x="4184250" y="2951425"/>
                  <a:ext cx="678100" cy="712275"/>
                </a:xfrm>
                <a:custGeom>
                  <a:rect b="b" l="l" r="r" t="t"/>
                  <a:pathLst>
                    <a:path extrusionOk="0" h="28491" w="27124">
                      <a:moveTo>
                        <a:pt x="187" y="0"/>
                      </a:moveTo>
                      <a:cubicBezTo>
                        <a:pt x="128" y="0"/>
                        <a:pt x="66" y="7"/>
                        <a:pt x="1" y="21"/>
                      </a:cubicBezTo>
                      <a:lnTo>
                        <a:pt x="1" y="1463"/>
                      </a:lnTo>
                      <a:cubicBezTo>
                        <a:pt x="460" y="1574"/>
                        <a:pt x="698" y="1986"/>
                        <a:pt x="999" y="2287"/>
                      </a:cubicBezTo>
                      <a:cubicBezTo>
                        <a:pt x="9332" y="10699"/>
                        <a:pt x="17665" y="19112"/>
                        <a:pt x="25998" y="27508"/>
                      </a:cubicBezTo>
                      <a:cubicBezTo>
                        <a:pt x="26283" y="27809"/>
                        <a:pt x="26600" y="28079"/>
                        <a:pt x="27028" y="28491"/>
                      </a:cubicBezTo>
                      <a:cubicBezTo>
                        <a:pt x="27107" y="27493"/>
                        <a:pt x="27123" y="26811"/>
                        <a:pt x="26458" y="26130"/>
                      </a:cubicBezTo>
                      <a:cubicBezTo>
                        <a:pt x="17982" y="17638"/>
                        <a:pt x="9554" y="9099"/>
                        <a:pt x="1110" y="576"/>
                      </a:cubicBezTo>
                      <a:cubicBezTo>
                        <a:pt x="834" y="300"/>
                        <a:pt x="582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2"/>
                <p:cNvSpPr/>
                <p:nvPr/>
              </p:nvSpPr>
              <p:spPr>
                <a:xfrm>
                  <a:off x="4184250" y="3624325"/>
                  <a:ext cx="678875" cy="710700"/>
                </a:xfrm>
                <a:custGeom>
                  <a:rect b="b" l="l" r="r" t="t"/>
                  <a:pathLst>
                    <a:path extrusionOk="0" h="28428" w="27155">
                      <a:moveTo>
                        <a:pt x="194" y="0"/>
                      </a:moveTo>
                      <a:cubicBezTo>
                        <a:pt x="133" y="0"/>
                        <a:pt x="69" y="7"/>
                        <a:pt x="1" y="22"/>
                      </a:cubicBezTo>
                      <a:lnTo>
                        <a:pt x="1" y="1464"/>
                      </a:lnTo>
                      <a:cubicBezTo>
                        <a:pt x="460" y="1559"/>
                        <a:pt x="698" y="1971"/>
                        <a:pt x="999" y="2288"/>
                      </a:cubicBezTo>
                      <a:cubicBezTo>
                        <a:pt x="9332" y="10684"/>
                        <a:pt x="17665" y="19097"/>
                        <a:pt x="25998" y="27509"/>
                      </a:cubicBezTo>
                      <a:cubicBezTo>
                        <a:pt x="26283" y="27794"/>
                        <a:pt x="26600" y="28079"/>
                        <a:pt x="26980" y="28428"/>
                      </a:cubicBezTo>
                      <a:cubicBezTo>
                        <a:pt x="27155" y="27461"/>
                        <a:pt x="27107" y="26796"/>
                        <a:pt x="26458" y="26131"/>
                      </a:cubicBezTo>
                      <a:cubicBezTo>
                        <a:pt x="17982" y="17623"/>
                        <a:pt x="9554" y="9084"/>
                        <a:pt x="1110" y="561"/>
                      </a:cubicBezTo>
                      <a:cubicBezTo>
                        <a:pt x="835" y="286"/>
                        <a:pt x="58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2"/>
                <p:cNvSpPr/>
                <p:nvPr/>
              </p:nvSpPr>
              <p:spPr>
                <a:xfrm>
                  <a:off x="4184250" y="4296800"/>
                  <a:ext cx="666200" cy="688975"/>
                </a:xfrm>
                <a:custGeom>
                  <a:rect b="b" l="l" r="r" t="t"/>
                  <a:pathLst>
                    <a:path extrusionOk="0" h="27559" w="26648">
                      <a:moveTo>
                        <a:pt x="199" y="1"/>
                      </a:moveTo>
                      <a:cubicBezTo>
                        <a:pt x="137" y="1"/>
                        <a:pt x="71" y="8"/>
                        <a:pt x="1" y="24"/>
                      </a:cubicBezTo>
                      <a:lnTo>
                        <a:pt x="1" y="1465"/>
                      </a:lnTo>
                      <a:cubicBezTo>
                        <a:pt x="428" y="1545"/>
                        <a:pt x="634" y="1925"/>
                        <a:pt x="904" y="2194"/>
                      </a:cubicBezTo>
                      <a:cubicBezTo>
                        <a:pt x="3359" y="4666"/>
                        <a:pt x="5799" y="7137"/>
                        <a:pt x="8239" y="9593"/>
                      </a:cubicBezTo>
                      <a:cubicBezTo>
                        <a:pt x="14211" y="15581"/>
                        <a:pt x="20184" y="21570"/>
                        <a:pt x="26157" y="27558"/>
                      </a:cubicBezTo>
                      <a:cubicBezTo>
                        <a:pt x="26648" y="26893"/>
                        <a:pt x="26648" y="26322"/>
                        <a:pt x="25967" y="25641"/>
                      </a:cubicBezTo>
                      <a:cubicBezTo>
                        <a:pt x="17697" y="17324"/>
                        <a:pt x="9443" y="8991"/>
                        <a:pt x="1189" y="657"/>
                      </a:cubicBezTo>
                      <a:cubicBezTo>
                        <a:pt x="897" y="366"/>
                        <a:pt x="642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2"/>
                <p:cNvSpPr/>
                <p:nvPr/>
              </p:nvSpPr>
              <p:spPr>
                <a:xfrm>
                  <a:off x="4184250" y="4026550"/>
                  <a:ext cx="679275" cy="711675"/>
                </a:xfrm>
                <a:custGeom>
                  <a:rect b="b" l="l" r="r" t="t"/>
                  <a:pathLst>
                    <a:path extrusionOk="0" h="28467" w="27171">
                      <a:moveTo>
                        <a:pt x="212" y="0"/>
                      </a:moveTo>
                      <a:cubicBezTo>
                        <a:pt x="146" y="0"/>
                        <a:pt x="76" y="9"/>
                        <a:pt x="1" y="29"/>
                      </a:cubicBezTo>
                      <a:lnTo>
                        <a:pt x="1" y="1471"/>
                      </a:lnTo>
                      <a:cubicBezTo>
                        <a:pt x="444" y="1613"/>
                        <a:pt x="666" y="2009"/>
                        <a:pt x="983" y="2310"/>
                      </a:cubicBezTo>
                      <a:cubicBezTo>
                        <a:pt x="9316" y="10723"/>
                        <a:pt x="17649" y="19135"/>
                        <a:pt x="25982" y="27532"/>
                      </a:cubicBezTo>
                      <a:cubicBezTo>
                        <a:pt x="26283" y="27833"/>
                        <a:pt x="26584" y="28102"/>
                        <a:pt x="26980" y="28467"/>
                      </a:cubicBezTo>
                      <a:cubicBezTo>
                        <a:pt x="27171" y="27500"/>
                        <a:pt x="27091" y="26835"/>
                        <a:pt x="26442" y="26169"/>
                      </a:cubicBezTo>
                      <a:cubicBezTo>
                        <a:pt x="17966" y="17662"/>
                        <a:pt x="9538" y="9139"/>
                        <a:pt x="1094" y="599"/>
                      </a:cubicBezTo>
                      <a:cubicBezTo>
                        <a:pt x="835" y="341"/>
                        <a:pt x="611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2"/>
                <p:cNvSpPr/>
                <p:nvPr/>
              </p:nvSpPr>
              <p:spPr>
                <a:xfrm>
                  <a:off x="4184250" y="3353750"/>
                  <a:ext cx="679275" cy="711950"/>
                </a:xfrm>
                <a:custGeom>
                  <a:rect b="b" l="l" r="r" t="t"/>
                  <a:pathLst>
                    <a:path extrusionOk="0" h="28478" w="27171">
                      <a:moveTo>
                        <a:pt x="193" y="1"/>
                      </a:moveTo>
                      <a:cubicBezTo>
                        <a:pt x="133" y="1"/>
                        <a:pt x="69" y="8"/>
                        <a:pt x="1" y="25"/>
                      </a:cubicBezTo>
                      <a:lnTo>
                        <a:pt x="1" y="1466"/>
                      </a:lnTo>
                      <a:cubicBezTo>
                        <a:pt x="444" y="1625"/>
                        <a:pt x="666" y="2021"/>
                        <a:pt x="983" y="2322"/>
                      </a:cubicBezTo>
                      <a:cubicBezTo>
                        <a:pt x="9316" y="10718"/>
                        <a:pt x="17649" y="19131"/>
                        <a:pt x="25982" y="27543"/>
                      </a:cubicBezTo>
                      <a:cubicBezTo>
                        <a:pt x="26283" y="27844"/>
                        <a:pt x="26584" y="28113"/>
                        <a:pt x="26980" y="28478"/>
                      </a:cubicBezTo>
                      <a:cubicBezTo>
                        <a:pt x="27171" y="27511"/>
                        <a:pt x="27091" y="26846"/>
                        <a:pt x="26426" y="26181"/>
                      </a:cubicBezTo>
                      <a:cubicBezTo>
                        <a:pt x="17966" y="17673"/>
                        <a:pt x="9538" y="9134"/>
                        <a:pt x="1094" y="611"/>
                      </a:cubicBezTo>
                      <a:cubicBezTo>
                        <a:pt x="831" y="348"/>
                        <a:pt x="605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2"/>
                <p:cNvSpPr/>
                <p:nvPr/>
              </p:nvSpPr>
              <p:spPr>
                <a:xfrm>
                  <a:off x="4184250" y="2813650"/>
                  <a:ext cx="680075" cy="709450"/>
                </a:xfrm>
                <a:custGeom>
                  <a:rect b="b" l="l" r="r" t="t"/>
                  <a:pathLst>
                    <a:path extrusionOk="0" h="28378" w="27203">
                      <a:moveTo>
                        <a:pt x="159" y="1"/>
                      </a:moveTo>
                      <a:cubicBezTo>
                        <a:pt x="109" y="1"/>
                        <a:pt x="57" y="7"/>
                        <a:pt x="1" y="19"/>
                      </a:cubicBezTo>
                      <a:lnTo>
                        <a:pt x="1" y="1461"/>
                      </a:lnTo>
                      <a:cubicBezTo>
                        <a:pt x="286" y="1730"/>
                        <a:pt x="587" y="1984"/>
                        <a:pt x="872" y="2253"/>
                      </a:cubicBezTo>
                      <a:cubicBezTo>
                        <a:pt x="9237" y="10697"/>
                        <a:pt x="17586" y="19141"/>
                        <a:pt x="25967" y="27585"/>
                      </a:cubicBezTo>
                      <a:cubicBezTo>
                        <a:pt x="26252" y="27871"/>
                        <a:pt x="26458" y="28298"/>
                        <a:pt x="26965" y="28377"/>
                      </a:cubicBezTo>
                      <a:cubicBezTo>
                        <a:pt x="27202" y="27538"/>
                        <a:pt x="27060" y="26888"/>
                        <a:pt x="26410" y="26239"/>
                      </a:cubicBezTo>
                      <a:cubicBezTo>
                        <a:pt x="17903" y="17700"/>
                        <a:pt x="9443" y="9145"/>
                        <a:pt x="951" y="590"/>
                      </a:cubicBezTo>
                      <a:cubicBezTo>
                        <a:pt x="727" y="351"/>
                        <a:pt x="540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2"/>
                <p:cNvSpPr/>
                <p:nvPr/>
              </p:nvSpPr>
              <p:spPr>
                <a:xfrm>
                  <a:off x="4184250" y="3083900"/>
                  <a:ext cx="679675" cy="708925"/>
                </a:xfrm>
                <a:custGeom>
                  <a:rect b="b" l="l" r="r" t="t"/>
                  <a:pathLst>
                    <a:path extrusionOk="0" h="28357" w="27187">
                      <a:moveTo>
                        <a:pt x="149" y="0"/>
                      </a:moveTo>
                      <a:cubicBezTo>
                        <a:pt x="102" y="0"/>
                        <a:pt x="53" y="5"/>
                        <a:pt x="1" y="14"/>
                      </a:cubicBezTo>
                      <a:lnTo>
                        <a:pt x="1" y="1456"/>
                      </a:lnTo>
                      <a:cubicBezTo>
                        <a:pt x="318" y="1741"/>
                        <a:pt x="666" y="2010"/>
                        <a:pt x="967" y="2327"/>
                      </a:cubicBezTo>
                      <a:cubicBezTo>
                        <a:pt x="9300" y="10723"/>
                        <a:pt x="17633" y="19136"/>
                        <a:pt x="25967" y="27532"/>
                      </a:cubicBezTo>
                      <a:cubicBezTo>
                        <a:pt x="26252" y="27833"/>
                        <a:pt x="26474" y="28230"/>
                        <a:pt x="26965" y="28356"/>
                      </a:cubicBezTo>
                      <a:cubicBezTo>
                        <a:pt x="27186" y="27501"/>
                        <a:pt x="27060" y="26851"/>
                        <a:pt x="26410" y="26202"/>
                      </a:cubicBezTo>
                      <a:cubicBezTo>
                        <a:pt x="17950" y="17694"/>
                        <a:pt x="9506" y="9171"/>
                        <a:pt x="1062" y="648"/>
                      </a:cubicBezTo>
                      <a:cubicBezTo>
                        <a:pt x="805" y="376"/>
                        <a:pt x="58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2"/>
                <p:cNvSpPr/>
                <p:nvPr/>
              </p:nvSpPr>
              <p:spPr>
                <a:xfrm>
                  <a:off x="4184250" y="3486175"/>
                  <a:ext cx="680075" cy="709850"/>
                </a:xfrm>
                <a:custGeom>
                  <a:rect b="b" l="l" r="r" t="t"/>
                  <a:pathLst>
                    <a:path extrusionOk="0" h="28394" w="27203">
                      <a:moveTo>
                        <a:pt x="158" y="1"/>
                      </a:moveTo>
                      <a:cubicBezTo>
                        <a:pt x="109" y="1"/>
                        <a:pt x="57" y="7"/>
                        <a:pt x="1" y="19"/>
                      </a:cubicBezTo>
                      <a:lnTo>
                        <a:pt x="1" y="1461"/>
                      </a:lnTo>
                      <a:cubicBezTo>
                        <a:pt x="286" y="1730"/>
                        <a:pt x="587" y="1983"/>
                        <a:pt x="872" y="2269"/>
                      </a:cubicBezTo>
                      <a:cubicBezTo>
                        <a:pt x="9237" y="10713"/>
                        <a:pt x="17586" y="19157"/>
                        <a:pt x="25967" y="27585"/>
                      </a:cubicBezTo>
                      <a:cubicBezTo>
                        <a:pt x="26252" y="27886"/>
                        <a:pt x="26458" y="28298"/>
                        <a:pt x="26965" y="28393"/>
                      </a:cubicBezTo>
                      <a:cubicBezTo>
                        <a:pt x="27202" y="27538"/>
                        <a:pt x="27060" y="26888"/>
                        <a:pt x="26410" y="26238"/>
                      </a:cubicBezTo>
                      <a:cubicBezTo>
                        <a:pt x="17903" y="17699"/>
                        <a:pt x="9443" y="9144"/>
                        <a:pt x="951" y="589"/>
                      </a:cubicBezTo>
                      <a:cubicBezTo>
                        <a:pt x="726" y="364"/>
                        <a:pt x="551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2"/>
                <p:cNvSpPr/>
                <p:nvPr/>
              </p:nvSpPr>
              <p:spPr>
                <a:xfrm>
                  <a:off x="4184250" y="3756425"/>
                  <a:ext cx="679675" cy="708925"/>
                </a:xfrm>
                <a:custGeom>
                  <a:rect b="b" l="l" r="r" t="t"/>
                  <a:pathLst>
                    <a:path extrusionOk="0" h="28357" w="27187">
                      <a:moveTo>
                        <a:pt x="145" y="1"/>
                      </a:moveTo>
                      <a:cubicBezTo>
                        <a:pt x="99" y="1"/>
                        <a:pt x="51" y="5"/>
                        <a:pt x="1" y="14"/>
                      </a:cubicBezTo>
                      <a:lnTo>
                        <a:pt x="1" y="1455"/>
                      </a:lnTo>
                      <a:cubicBezTo>
                        <a:pt x="318" y="1740"/>
                        <a:pt x="666" y="2010"/>
                        <a:pt x="967" y="2327"/>
                      </a:cubicBezTo>
                      <a:cubicBezTo>
                        <a:pt x="9300" y="10723"/>
                        <a:pt x="17633" y="19136"/>
                        <a:pt x="25967" y="27532"/>
                      </a:cubicBezTo>
                      <a:cubicBezTo>
                        <a:pt x="26252" y="27833"/>
                        <a:pt x="26474" y="28245"/>
                        <a:pt x="26965" y="28356"/>
                      </a:cubicBezTo>
                      <a:cubicBezTo>
                        <a:pt x="27186" y="27516"/>
                        <a:pt x="27060" y="26851"/>
                        <a:pt x="26410" y="26201"/>
                      </a:cubicBezTo>
                      <a:cubicBezTo>
                        <a:pt x="17950" y="17694"/>
                        <a:pt x="9506" y="9171"/>
                        <a:pt x="1062" y="663"/>
                      </a:cubicBezTo>
                      <a:cubicBezTo>
                        <a:pt x="804" y="390"/>
                        <a:pt x="584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2"/>
                <p:cNvSpPr/>
                <p:nvPr/>
              </p:nvSpPr>
              <p:spPr>
                <a:xfrm>
                  <a:off x="4184250" y="4158700"/>
                  <a:ext cx="680075" cy="709825"/>
                </a:xfrm>
                <a:custGeom>
                  <a:rect b="b" l="l" r="r" t="t"/>
                  <a:pathLst>
                    <a:path extrusionOk="0" h="28393" w="27203">
                      <a:moveTo>
                        <a:pt x="154" y="1"/>
                      </a:moveTo>
                      <a:cubicBezTo>
                        <a:pt x="106" y="1"/>
                        <a:pt x="55" y="6"/>
                        <a:pt x="1" y="19"/>
                      </a:cubicBezTo>
                      <a:lnTo>
                        <a:pt x="1" y="1460"/>
                      </a:lnTo>
                      <a:cubicBezTo>
                        <a:pt x="286" y="1730"/>
                        <a:pt x="587" y="1983"/>
                        <a:pt x="872" y="2268"/>
                      </a:cubicBezTo>
                      <a:cubicBezTo>
                        <a:pt x="9237" y="10712"/>
                        <a:pt x="17586" y="19157"/>
                        <a:pt x="25967" y="27585"/>
                      </a:cubicBezTo>
                      <a:cubicBezTo>
                        <a:pt x="26252" y="27886"/>
                        <a:pt x="26458" y="28314"/>
                        <a:pt x="26965" y="28393"/>
                      </a:cubicBezTo>
                      <a:cubicBezTo>
                        <a:pt x="27202" y="27537"/>
                        <a:pt x="27044" y="26888"/>
                        <a:pt x="26410" y="26238"/>
                      </a:cubicBezTo>
                      <a:cubicBezTo>
                        <a:pt x="17903" y="17699"/>
                        <a:pt x="9443" y="9144"/>
                        <a:pt x="951" y="605"/>
                      </a:cubicBezTo>
                      <a:cubicBezTo>
                        <a:pt x="726" y="365"/>
                        <a:pt x="538" y="1"/>
                        <a:pt x="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2"/>
                <p:cNvSpPr/>
                <p:nvPr/>
              </p:nvSpPr>
              <p:spPr>
                <a:xfrm>
                  <a:off x="4184250" y="4561300"/>
                  <a:ext cx="571150" cy="578125"/>
                </a:xfrm>
                <a:custGeom>
                  <a:rect b="b" l="l" r="r" t="t"/>
                  <a:pathLst>
                    <a:path extrusionOk="0" h="23125" w="22846">
                      <a:moveTo>
                        <a:pt x="120" y="1"/>
                      </a:moveTo>
                      <a:cubicBezTo>
                        <a:pt x="82" y="1"/>
                        <a:pt x="43" y="4"/>
                        <a:pt x="1" y="11"/>
                      </a:cubicBezTo>
                      <a:lnTo>
                        <a:pt x="1" y="1690"/>
                      </a:lnTo>
                      <a:cubicBezTo>
                        <a:pt x="492" y="1738"/>
                        <a:pt x="714" y="2181"/>
                        <a:pt x="1015" y="2482"/>
                      </a:cubicBezTo>
                      <a:cubicBezTo>
                        <a:pt x="7668" y="9184"/>
                        <a:pt x="14306" y="15885"/>
                        <a:pt x="20944" y="22602"/>
                      </a:cubicBezTo>
                      <a:cubicBezTo>
                        <a:pt x="21185" y="22843"/>
                        <a:pt x="21391" y="23125"/>
                        <a:pt x="21676" y="23125"/>
                      </a:cubicBezTo>
                      <a:cubicBezTo>
                        <a:pt x="21823" y="23125"/>
                        <a:pt x="21991" y="23050"/>
                        <a:pt x="22196" y="22856"/>
                      </a:cubicBezTo>
                      <a:cubicBezTo>
                        <a:pt x="22846" y="22254"/>
                        <a:pt x="22164" y="22032"/>
                        <a:pt x="21895" y="21763"/>
                      </a:cubicBezTo>
                      <a:cubicBezTo>
                        <a:pt x="14924" y="14713"/>
                        <a:pt x="7938" y="7663"/>
                        <a:pt x="951" y="613"/>
                      </a:cubicBezTo>
                      <a:cubicBezTo>
                        <a:pt x="705" y="366"/>
                        <a:pt x="525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2"/>
                <p:cNvSpPr/>
                <p:nvPr/>
              </p:nvSpPr>
              <p:spPr>
                <a:xfrm>
                  <a:off x="4184250" y="4429225"/>
                  <a:ext cx="629775" cy="642250"/>
                </a:xfrm>
                <a:custGeom>
                  <a:rect b="b" l="l" r="r" t="t"/>
                  <a:pathLst>
                    <a:path extrusionOk="0" h="25690" w="25191">
                      <a:moveTo>
                        <a:pt x="164" y="1"/>
                      </a:moveTo>
                      <a:cubicBezTo>
                        <a:pt x="113" y="1"/>
                        <a:pt x="58" y="6"/>
                        <a:pt x="1" y="18"/>
                      </a:cubicBezTo>
                      <a:lnTo>
                        <a:pt x="1" y="1460"/>
                      </a:lnTo>
                      <a:cubicBezTo>
                        <a:pt x="318" y="1745"/>
                        <a:pt x="666" y="2014"/>
                        <a:pt x="967" y="2315"/>
                      </a:cubicBezTo>
                      <a:cubicBezTo>
                        <a:pt x="8112" y="9524"/>
                        <a:pt x="15273" y="16748"/>
                        <a:pt x="22418" y="23956"/>
                      </a:cubicBezTo>
                      <a:cubicBezTo>
                        <a:pt x="22893" y="24432"/>
                        <a:pt x="23384" y="24891"/>
                        <a:pt x="23844" y="25414"/>
                      </a:cubicBezTo>
                      <a:cubicBezTo>
                        <a:pt x="24018" y="25612"/>
                        <a:pt x="24157" y="25690"/>
                        <a:pt x="24275" y="25690"/>
                      </a:cubicBezTo>
                      <a:cubicBezTo>
                        <a:pt x="24479" y="25690"/>
                        <a:pt x="24624" y="25458"/>
                        <a:pt x="24794" y="25208"/>
                      </a:cubicBezTo>
                      <a:cubicBezTo>
                        <a:pt x="25190" y="24606"/>
                        <a:pt x="24604" y="24432"/>
                        <a:pt x="24351" y="24178"/>
                      </a:cubicBezTo>
                      <a:cubicBezTo>
                        <a:pt x="16604" y="16320"/>
                        <a:pt x="8841" y="8478"/>
                        <a:pt x="1062" y="652"/>
                      </a:cubicBezTo>
                      <a:cubicBezTo>
                        <a:pt x="808" y="383"/>
                        <a:pt x="591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4184250" y="4699125"/>
                  <a:ext cx="481650" cy="488300"/>
                </a:xfrm>
                <a:custGeom>
                  <a:rect b="b" l="l" r="r" t="t"/>
                  <a:pathLst>
                    <a:path extrusionOk="0" h="19532" w="19266">
                      <a:moveTo>
                        <a:pt x="193" y="0"/>
                      </a:moveTo>
                      <a:cubicBezTo>
                        <a:pt x="132" y="0"/>
                        <a:pt x="69" y="9"/>
                        <a:pt x="1" y="27"/>
                      </a:cubicBezTo>
                      <a:lnTo>
                        <a:pt x="1" y="1469"/>
                      </a:lnTo>
                      <a:cubicBezTo>
                        <a:pt x="444" y="1611"/>
                        <a:pt x="666" y="2007"/>
                        <a:pt x="983" y="2308"/>
                      </a:cubicBezTo>
                      <a:cubicBezTo>
                        <a:pt x="6480" y="7853"/>
                        <a:pt x="11978" y="13382"/>
                        <a:pt x="17443" y="18959"/>
                      </a:cubicBezTo>
                      <a:cubicBezTo>
                        <a:pt x="17796" y="19312"/>
                        <a:pt x="18115" y="19532"/>
                        <a:pt x="18443" y="19532"/>
                      </a:cubicBezTo>
                      <a:cubicBezTo>
                        <a:pt x="18704" y="19532"/>
                        <a:pt x="18970" y="19393"/>
                        <a:pt x="19265" y="19070"/>
                      </a:cubicBezTo>
                      <a:cubicBezTo>
                        <a:pt x="19218" y="19006"/>
                        <a:pt x="19202" y="18911"/>
                        <a:pt x="19154" y="18864"/>
                      </a:cubicBezTo>
                      <a:cubicBezTo>
                        <a:pt x="13071" y="12717"/>
                        <a:pt x="7003" y="6570"/>
                        <a:pt x="920" y="439"/>
                      </a:cubicBezTo>
                      <a:cubicBezTo>
                        <a:pt x="708" y="214"/>
                        <a:pt x="496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4184250" y="4831450"/>
                  <a:ext cx="378675" cy="378875"/>
                </a:xfrm>
                <a:custGeom>
                  <a:rect b="b" l="l" r="r" t="t"/>
                  <a:pathLst>
                    <a:path extrusionOk="0" h="15155" w="15147">
                      <a:moveTo>
                        <a:pt x="163" y="1"/>
                      </a:moveTo>
                      <a:cubicBezTo>
                        <a:pt x="113" y="1"/>
                        <a:pt x="59" y="8"/>
                        <a:pt x="1" y="25"/>
                      </a:cubicBezTo>
                      <a:lnTo>
                        <a:pt x="1" y="1467"/>
                      </a:lnTo>
                      <a:cubicBezTo>
                        <a:pt x="4278" y="5744"/>
                        <a:pt x="8571" y="10022"/>
                        <a:pt x="12817" y="14347"/>
                      </a:cubicBezTo>
                      <a:cubicBezTo>
                        <a:pt x="13315" y="14856"/>
                        <a:pt x="13796" y="15154"/>
                        <a:pt x="14408" y="15154"/>
                      </a:cubicBezTo>
                      <a:cubicBezTo>
                        <a:pt x="14634" y="15154"/>
                        <a:pt x="14877" y="15114"/>
                        <a:pt x="15146" y="15028"/>
                      </a:cubicBezTo>
                      <a:cubicBezTo>
                        <a:pt x="15035" y="14854"/>
                        <a:pt x="14956" y="14727"/>
                        <a:pt x="14861" y="14616"/>
                      </a:cubicBezTo>
                      <a:cubicBezTo>
                        <a:pt x="10172" y="9879"/>
                        <a:pt x="5482" y="5158"/>
                        <a:pt x="793" y="421"/>
                      </a:cubicBezTo>
                      <a:cubicBezTo>
                        <a:pt x="605" y="234"/>
                        <a:pt x="440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2"/>
                <p:cNvSpPr/>
                <p:nvPr/>
              </p:nvSpPr>
              <p:spPr>
                <a:xfrm>
                  <a:off x="4497925" y="2489750"/>
                  <a:ext cx="365600" cy="361625"/>
                </a:xfrm>
                <a:custGeom>
                  <a:rect b="b" l="l" r="r" t="t"/>
                  <a:pathLst>
                    <a:path extrusionOk="0" h="14465" w="14624">
                      <a:moveTo>
                        <a:pt x="334" y="0"/>
                      </a:moveTo>
                      <a:cubicBezTo>
                        <a:pt x="1" y="333"/>
                        <a:pt x="381" y="475"/>
                        <a:pt x="540" y="618"/>
                      </a:cubicBezTo>
                      <a:cubicBezTo>
                        <a:pt x="5039" y="5181"/>
                        <a:pt x="9538" y="9728"/>
                        <a:pt x="14053" y="14290"/>
                      </a:cubicBezTo>
                      <a:cubicBezTo>
                        <a:pt x="14132" y="14354"/>
                        <a:pt x="14243" y="14401"/>
                        <a:pt x="14338" y="14464"/>
                      </a:cubicBezTo>
                      <a:cubicBezTo>
                        <a:pt x="14624" y="13197"/>
                        <a:pt x="14608" y="13070"/>
                        <a:pt x="13863" y="12326"/>
                      </a:cubicBezTo>
                      <a:cubicBezTo>
                        <a:pt x="12469" y="10916"/>
                        <a:pt x="11059" y="9506"/>
                        <a:pt x="9665" y="8096"/>
                      </a:cubicBezTo>
                      <a:cubicBezTo>
                        <a:pt x="7035" y="5402"/>
                        <a:pt x="4405" y="2693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2"/>
                <p:cNvSpPr/>
                <p:nvPr/>
              </p:nvSpPr>
              <p:spPr>
                <a:xfrm>
                  <a:off x="4200100" y="2699250"/>
                  <a:ext cx="665400" cy="690375"/>
                </a:xfrm>
                <a:custGeom>
                  <a:rect b="b" l="l" r="r" t="t"/>
                  <a:pathLst>
                    <a:path extrusionOk="0" h="27615" w="26616">
                      <a:moveTo>
                        <a:pt x="523" y="1"/>
                      </a:moveTo>
                      <a:cubicBezTo>
                        <a:pt x="0" y="793"/>
                        <a:pt x="32" y="1316"/>
                        <a:pt x="666" y="1965"/>
                      </a:cubicBezTo>
                      <a:cubicBezTo>
                        <a:pt x="9015" y="10314"/>
                        <a:pt x="17316" y="18711"/>
                        <a:pt x="25618" y="27092"/>
                      </a:cubicBezTo>
                      <a:cubicBezTo>
                        <a:pt x="25824" y="27298"/>
                        <a:pt x="25982" y="27615"/>
                        <a:pt x="26362" y="27615"/>
                      </a:cubicBezTo>
                      <a:cubicBezTo>
                        <a:pt x="26616" y="26632"/>
                        <a:pt x="26299" y="25967"/>
                        <a:pt x="25618" y="25270"/>
                      </a:cubicBezTo>
                      <a:cubicBezTo>
                        <a:pt x="17538" y="17158"/>
                        <a:pt x="9490" y="9015"/>
                        <a:pt x="1442" y="888"/>
                      </a:cubicBezTo>
                      <a:cubicBezTo>
                        <a:pt x="1157" y="603"/>
                        <a:pt x="872" y="334"/>
                        <a:pt x="5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2"/>
                <p:cNvSpPr/>
                <p:nvPr/>
              </p:nvSpPr>
              <p:spPr>
                <a:xfrm>
                  <a:off x="4239300" y="2616550"/>
                  <a:ext cx="626600" cy="639600"/>
                </a:xfrm>
                <a:custGeom>
                  <a:rect b="b" l="l" r="r" t="t"/>
                  <a:pathLst>
                    <a:path extrusionOk="0" h="25584" w="25064">
                      <a:moveTo>
                        <a:pt x="972" y="1"/>
                      </a:moveTo>
                      <a:cubicBezTo>
                        <a:pt x="876" y="1"/>
                        <a:pt x="765" y="68"/>
                        <a:pt x="634" y="251"/>
                      </a:cubicBezTo>
                      <a:cubicBezTo>
                        <a:pt x="397" y="600"/>
                        <a:pt x="1" y="917"/>
                        <a:pt x="571" y="1329"/>
                      </a:cubicBezTo>
                      <a:cubicBezTo>
                        <a:pt x="698" y="1408"/>
                        <a:pt x="793" y="1550"/>
                        <a:pt x="904" y="1661"/>
                      </a:cubicBezTo>
                      <a:cubicBezTo>
                        <a:pt x="8587" y="9424"/>
                        <a:pt x="16271" y="17171"/>
                        <a:pt x="23955" y="24934"/>
                      </a:cubicBezTo>
                      <a:cubicBezTo>
                        <a:pt x="24192" y="25172"/>
                        <a:pt x="24367" y="25520"/>
                        <a:pt x="24874" y="25584"/>
                      </a:cubicBezTo>
                      <a:cubicBezTo>
                        <a:pt x="24810" y="24871"/>
                        <a:pt x="25064" y="24205"/>
                        <a:pt x="24430" y="23587"/>
                      </a:cubicBezTo>
                      <a:cubicBezTo>
                        <a:pt x="16762" y="15872"/>
                        <a:pt x="9110" y="8141"/>
                        <a:pt x="1442" y="426"/>
                      </a:cubicBezTo>
                      <a:cubicBezTo>
                        <a:pt x="1305" y="277"/>
                        <a:pt x="1167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2"/>
                <p:cNvSpPr/>
                <p:nvPr/>
              </p:nvSpPr>
              <p:spPr>
                <a:xfrm>
                  <a:off x="4300700" y="2553975"/>
                  <a:ext cx="563225" cy="571075"/>
                </a:xfrm>
                <a:custGeom>
                  <a:rect b="b" l="l" r="r" t="t"/>
                  <a:pathLst>
                    <a:path extrusionOk="0" h="22843" w="22529">
                      <a:moveTo>
                        <a:pt x="1178" y="0"/>
                      </a:moveTo>
                      <a:cubicBezTo>
                        <a:pt x="1013" y="0"/>
                        <a:pt x="839" y="83"/>
                        <a:pt x="634" y="267"/>
                      </a:cubicBezTo>
                      <a:cubicBezTo>
                        <a:pt x="0" y="837"/>
                        <a:pt x="713" y="1027"/>
                        <a:pt x="935" y="1249"/>
                      </a:cubicBezTo>
                      <a:cubicBezTo>
                        <a:pt x="4959" y="5352"/>
                        <a:pt x="8999" y="9424"/>
                        <a:pt x="13055" y="13496"/>
                      </a:cubicBezTo>
                      <a:cubicBezTo>
                        <a:pt x="16081" y="16553"/>
                        <a:pt x="19122" y="19595"/>
                        <a:pt x="22354" y="22843"/>
                      </a:cubicBezTo>
                      <a:cubicBezTo>
                        <a:pt x="22386" y="21924"/>
                        <a:pt x="22528" y="21290"/>
                        <a:pt x="21911" y="20656"/>
                      </a:cubicBezTo>
                      <a:cubicBezTo>
                        <a:pt x="15178" y="13907"/>
                        <a:pt x="8492" y="7143"/>
                        <a:pt x="1791" y="346"/>
                      </a:cubicBezTo>
                      <a:cubicBezTo>
                        <a:pt x="1571" y="127"/>
                        <a:pt x="1381" y="0"/>
                        <a:pt x="11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4387050" y="2507325"/>
                  <a:ext cx="477275" cy="479500"/>
                </a:xfrm>
                <a:custGeom>
                  <a:rect b="b" l="l" r="r" t="t"/>
                  <a:pathLst>
                    <a:path extrusionOk="0" h="19180" w="19091">
                      <a:moveTo>
                        <a:pt x="1071" y="1"/>
                      </a:moveTo>
                      <a:cubicBezTo>
                        <a:pt x="825" y="1"/>
                        <a:pt x="598" y="111"/>
                        <a:pt x="412" y="311"/>
                      </a:cubicBezTo>
                      <a:cubicBezTo>
                        <a:pt x="0" y="755"/>
                        <a:pt x="697" y="1008"/>
                        <a:pt x="951" y="1262"/>
                      </a:cubicBezTo>
                      <a:cubicBezTo>
                        <a:pt x="6638" y="7028"/>
                        <a:pt x="12326" y="12779"/>
                        <a:pt x="18029" y="18514"/>
                      </a:cubicBezTo>
                      <a:cubicBezTo>
                        <a:pt x="18266" y="18752"/>
                        <a:pt x="18441" y="19100"/>
                        <a:pt x="18932" y="19180"/>
                      </a:cubicBezTo>
                      <a:cubicBezTo>
                        <a:pt x="18964" y="18419"/>
                        <a:pt x="19090" y="17754"/>
                        <a:pt x="18441" y="17104"/>
                      </a:cubicBezTo>
                      <a:cubicBezTo>
                        <a:pt x="12928" y="11575"/>
                        <a:pt x="7430" y="6030"/>
                        <a:pt x="1949" y="454"/>
                      </a:cubicBezTo>
                      <a:cubicBezTo>
                        <a:pt x="1654" y="142"/>
                        <a:pt x="1350" y="1"/>
                        <a:pt x="10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4203275" y="4987725"/>
                  <a:ext cx="204375" cy="205175"/>
                </a:xfrm>
                <a:custGeom>
                  <a:rect b="b" l="l" r="r" t="t"/>
                  <a:pathLst>
                    <a:path extrusionOk="0" h="8207" w="8175">
                      <a:moveTo>
                        <a:pt x="0" y="0"/>
                      </a:moveTo>
                      <a:cubicBezTo>
                        <a:pt x="1727" y="3581"/>
                        <a:pt x="4278" y="6322"/>
                        <a:pt x="8175" y="8207"/>
                      </a:cubicBezTo>
                      <a:cubicBezTo>
                        <a:pt x="5292" y="5292"/>
                        <a:pt x="2646" y="264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4680925" y="2538850"/>
                  <a:ext cx="142200" cy="141425"/>
                </a:xfrm>
                <a:custGeom>
                  <a:rect b="b" l="l" r="r" t="t"/>
                  <a:pathLst>
                    <a:path extrusionOk="0" h="5657" w="5688">
                      <a:moveTo>
                        <a:pt x="0" y="1"/>
                      </a:moveTo>
                      <a:cubicBezTo>
                        <a:pt x="1743" y="1807"/>
                        <a:pt x="3501" y="3613"/>
                        <a:pt x="5260" y="5419"/>
                      </a:cubicBezTo>
                      <a:lnTo>
                        <a:pt x="5593" y="5656"/>
                      </a:lnTo>
                      <a:cubicBezTo>
                        <a:pt x="5688" y="5450"/>
                        <a:pt x="5656" y="5308"/>
                        <a:pt x="5434" y="5213"/>
                      </a:cubicBezTo>
                      <a:cubicBezTo>
                        <a:pt x="4737" y="3042"/>
                        <a:pt x="1553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7" name="Google Shape;437;p22"/>
            <p:cNvGrpSpPr/>
            <p:nvPr/>
          </p:nvGrpSpPr>
          <p:grpSpPr>
            <a:xfrm rot="2700000">
              <a:off x="98533" y="3118765"/>
              <a:ext cx="475727" cy="475727"/>
              <a:chOff x="400475" y="1565375"/>
              <a:chExt cx="1166400" cy="1166400"/>
            </a:xfrm>
          </p:grpSpPr>
          <p:sp>
            <p:nvSpPr>
              <p:cNvPr id="438" name="Google Shape;438;p22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-12" y="-562811"/>
            <a:ext cx="9713417" cy="5706315"/>
            <a:chOff x="-12" y="-562811"/>
            <a:chExt cx="9713417" cy="5706315"/>
          </a:xfrm>
        </p:grpSpPr>
        <p:sp>
          <p:nvSpPr>
            <p:cNvPr id="442" name="Google Shape;442;p23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 rot="-5400000">
              <a:off x="0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23"/>
            <p:cNvGrpSpPr/>
            <p:nvPr/>
          </p:nvGrpSpPr>
          <p:grpSpPr>
            <a:xfrm rot="2700000">
              <a:off x="98533" y="3118765"/>
              <a:ext cx="475727" cy="475727"/>
              <a:chOff x="400475" y="1565375"/>
              <a:chExt cx="1166400" cy="1166400"/>
            </a:xfrm>
          </p:grpSpPr>
          <p:sp>
            <p:nvSpPr>
              <p:cNvPr id="446" name="Google Shape;446;p23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48" name="Google Shape;448;p23"/>
            <p:cNvGrpSpPr/>
            <p:nvPr/>
          </p:nvGrpSpPr>
          <p:grpSpPr>
            <a:xfrm rot="5400000">
              <a:off x="6786931" y="-1975378"/>
              <a:ext cx="944494" cy="3769629"/>
              <a:chOff x="4184250" y="2489750"/>
              <a:chExt cx="681650" cy="2720575"/>
            </a:xfrm>
          </p:grpSpPr>
          <p:sp>
            <p:nvSpPr>
              <p:cNvPr id="449" name="Google Shape;449;p23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2" name="Google Shape;47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1" type="subTitle"/>
          </p:nvPr>
        </p:nvSpPr>
        <p:spPr>
          <a:xfrm>
            <a:off x="937625" y="2938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2" type="subTitle"/>
          </p:nvPr>
        </p:nvSpPr>
        <p:spPr>
          <a:xfrm>
            <a:off x="3484350" y="2938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3" type="subTitle"/>
          </p:nvPr>
        </p:nvSpPr>
        <p:spPr>
          <a:xfrm>
            <a:off x="6031075" y="2938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3"/>
          <p:cNvSpPr txBox="1"/>
          <p:nvPr>
            <p:ph idx="4" type="subTitle"/>
          </p:nvPr>
        </p:nvSpPr>
        <p:spPr>
          <a:xfrm>
            <a:off x="937625" y="25345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77" name="Google Shape;477;p23"/>
          <p:cNvSpPr txBox="1"/>
          <p:nvPr>
            <p:ph idx="5" type="subTitle"/>
          </p:nvPr>
        </p:nvSpPr>
        <p:spPr>
          <a:xfrm>
            <a:off x="3484350" y="25345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78" name="Google Shape;478;p23"/>
          <p:cNvSpPr txBox="1"/>
          <p:nvPr>
            <p:ph idx="6" type="subTitle"/>
          </p:nvPr>
        </p:nvSpPr>
        <p:spPr>
          <a:xfrm>
            <a:off x="6031075" y="25345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1" type="subTitle"/>
          </p:nvPr>
        </p:nvSpPr>
        <p:spPr>
          <a:xfrm>
            <a:off x="2255125" y="1630839"/>
            <a:ext cx="5866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4"/>
          <p:cNvSpPr txBox="1"/>
          <p:nvPr>
            <p:ph idx="2" type="subTitle"/>
          </p:nvPr>
        </p:nvSpPr>
        <p:spPr>
          <a:xfrm>
            <a:off x="2255125" y="2816901"/>
            <a:ext cx="5866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3" type="subTitle"/>
          </p:nvPr>
        </p:nvSpPr>
        <p:spPr>
          <a:xfrm>
            <a:off x="2255125" y="3929125"/>
            <a:ext cx="5866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24"/>
          <p:cNvSpPr txBox="1"/>
          <p:nvPr>
            <p:ph idx="4" type="subTitle"/>
          </p:nvPr>
        </p:nvSpPr>
        <p:spPr>
          <a:xfrm>
            <a:off x="2255125" y="1250775"/>
            <a:ext cx="5866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85" name="Google Shape;485;p24"/>
          <p:cNvSpPr txBox="1"/>
          <p:nvPr>
            <p:ph idx="5" type="subTitle"/>
          </p:nvPr>
        </p:nvSpPr>
        <p:spPr>
          <a:xfrm>
            <a:off x="2255125" y="2425999"/>
            <a:ext cx="5866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86" name="Google Shape;486;p24"/>
          <p:cNvSpPr txBox="1"/>
          <p:nvPr>
            <p:ph idx="6" type="subTitle"/>
          </p:nvPr>
        </p:nvSpPr>
        <p:spPr>
          <a:xfrm>
            <a:off x="2255125" y="3546723"/>
            <a:ext cx="5866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grpSp>
        <p:nvGrpSpPr>
          <p:cNvPr id="487" name="Google Shape;487;p24"/>
          <p:cNvGrpSpPr/>
          <p:nvPr/>
        </p:nvGrpSpPr>
        <p:grpSpPr>
          <a:xfrm>
            <a:off x="-429119" y="0"/>
            <a:ext cx="9573107" cy="5143501"/>
            <a:chOff x="-429119" y="0"/>
            <a:chExt cx="9573107" cy="5143501"/>
          </a:xfrm>
        </p:grpSpPr>
        <p:sp>
          <p:nvSpPr>
            <p:cNvPr id="488" name="Google Shape;488;p24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4"/>
            <p:cNvGrpSpPr/>
            <p:nvPr/>
          </p:nvGrpSpPr>
          <p:grpSpPr>
            <a:xfrm>
              <a:off x="-429119" y="1373872"/>
              <a:ext cx="944494" cy="3769629"/>
              <a:chOff x="4184250" y="2489750"/>
              <a:chExt cx="681650" cy="2720575"/>
            </a:xfrm>
          </p:grpSpPr>
          <p:sp>
            <p:nvSpPr>
              <p:cNvPr id="490" name="Google Shape;490;p24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>
            <p:ph type="title"/>
          </p:nvPr>
        </p:nvSpPr>
        <p:spPr>
          <a:xfrm>
            <a:off x="720000" y="22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15" name="Google Shape;515;p25"/>
          <p:cNvGrpSpPr/>
          <p:nvPr/>
        </p:nvGrpSpPr>
        <p:grpSpPr>
          <a:xfrm>
            <a:off x="-12" y="112439"/>
            <a:ext cx="9631637" cy="5031061"/>
            <a:chOff x="-12" y="112439"/>
            <a:chExt cx="9631637" cy="5031061"/>
          </a:xfrm>
        </p:grpSpPr>
        <p:sp>
          <p:nvSpPr>
            <p:cNvPr id="516" name="Google Shape;516;p25"/>
            <p:cNvSpPr/>
            <p:nvPr/>
          </p:nvSpPr>
          <p:spPr>
            <a:xfrm rot="-5400000">
              <a:off x="0" y="3792488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5"/>
            <p:cNvGrpSpPr/>
            <p:nvPr/>
          </p:nvGrpSpPr>
          <p:grpSpPr>
            <a:xfrm>
              <a:off x="8687131" y="612297"/>
              <a:ext cx="944494" cy="3769629"/>
              <a:chOff x="4184250" y="2489750"/>
              <a:chExt cx="681650" cy="2720575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" name="Google Shape;541;p25"/>
            <p:cNvGrpSpPr/>
            <p:nvPr/>
          </p:nvGrpSpPr>
          <p:grpSpPr>
            <a:xfrm rot="2700000">
              <a:off x="214083" y="210965"/>
              <a:ext cx="475727" cy="475727"/>
              <a:chOff x="400475" y="1565375"/>
              <a:chExt cx="1166400" cy="1166400"/>
            </a:xfrm>
          </p:grpSpPr>
          <p:sp>
            <p:nvSpPr>
              <p:cNvPr id="542" name="Google Shape;542;p25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6"/>
          <p:cNvGrpSpPr/>
          <p:nvPr/>
        </p:nvGrpSpPr>
        <p:grpSpPr>
          <a:xfrm>
            <a:off x="-473769" y="0"/>
            <a:ext cx="9617757" cy="5777405"/>
            <a:chOff x="-473769" y="0"/>
            <a:chExt cx="9617757" cy="5777405"/>
          </a:xfrm>
        </p:grpSpPr>
        <p:sp>
          <p:nvSpPr>
            <p:cNvPr id="546" name="Google Shape;546;p26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7" name="Google Shape;547;p26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548" name="Google Shape;548;p26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1" name="Google Shape;571;p26"/>
            <p:cNvSpPr/>
            <p:nvPr/>
          </p:nvSpPr>
          <p:spPr>
            <a:xfrm rot="-5400000">
              <a:off x="68156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rot="-5400000">
              <a:off x="56848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4" name="Google Shape;574;p26"/>
          <p:cNvSpPr txBox="1"/>
          <p:nvPr>
            <p:ph idx="1" type="subTitle"/>
          </p:nvPr>
        </p:nvSpPr>
        <p:spPr>
          <a:xfrm>
            <a:off x="2418460" y="19944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6"/>
          <p:cNvSpPr txBox="1"/>
          <p:nvPr>
            <p:ph idx="2" type="subTitle"/>
          </p:nvPr>
        </p:nvSpPr>
        <p:spPr>
          <a:xfrm>
            <a:off x="4749759" y="19944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6"/>
          <p:cNvSpPr txBox="1"/>
          <p:nvPr>
            <p:ph idx="3" type="subTitle"/>
          </p:nvPr>
        </p:nvSpPr>
        <p:spPr>
          <a:xfrm>
            <a:off x="2418460" y="342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6"/>
          <p:cNvSpPr txBox="1"/>
          <p:nvPr>
            <p:ph idx="4" type="subTitle"/>
          </p:nvPr>
        </p:nvSpPr>
        <p:spPr>
          <a:xfrm>
            <a:off x="4749759" y="342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6"/>
          <p:cNvSpPr txBox="1"/>
          <p:nvPr>
            <p:ph idx="5" type="subTitle"/>
          </p:nvPr>
        </p:nvSpPr>
        <p:spPr>
          <a:xfrm>
            <a:off x="2418460" y="17554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79" name="Google Shape;579;p26"/>
          <p:cNvSpPr txBox="1"/>
          <p:nvPr>
            <p:ph idx="6" type="subTitle"/>
          </p:nvPr>
        </p:nvSpPr>
        <p:spPr>
          <a:xfrm>
            <a:off x="2418460" y="31889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80" name="Google Shape;580;p26"/>
          <p:cNvSpPr txBox="1"/>
          <p:nvPr>
            <p:ph idx="7" type="subTitle"/>
          </p:nvPr>
        </p:nvSpPr>
        <p:spPr>
          <a:xfrm>
            <a:off x="4749755" y="17554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81" name="Google Shape;581;p26"/>
          <p:cNvSpPr txBox="1"/>
          <p:nvPr>
            <p:ph idx="8" type="subTitle"/>
          </p:nvPr>
        </p:nvSpPr>
        <p:spPr>
          <a:xfrm>
            <a:off x="4749755" y="31889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27"/>
          <p:cNvGrpSpPr/>
          <p:nvPr/>
        </p:nvGrpSpPr>
        <p:grpSpPr>
          <a:xfrm>
            <a:off x="-569412" y="-562811"/>
            <a:ext cx="9713417" cy="5706298"/>
            <a:chOff x="-569412" y="-562811"/>
            <a:chExt cx="9713417" cy="5706298"/>
          </a:xfrm>
        </p:grpSpPr>
        <p:sp>
          <p:nvSpPr>
            <p:cNvPr id="584" name="Google Shape;584;p27"/>
            <p:cNvSpPr/>
            <p:nvPr/>
          </p:nvSpPr>
          <p:spPr>
            <a:xfrm flipH="1" rot="5400000">
              <a:off x="-569245" y="23426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 flipH="1" rot="5400000">
              <a:off x="-569413" y="34732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 flipH="1" rot="5400000">
              <a:off x="7792992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27"/>
            <p:cNvGrpSpPr/>
            <p:nvPr/>
          </p:nvGrpSpPr>
          <p:grpSpPr>
            <a:xfrm flipH="1" rot="-2700000">
              <a:off x="8569732" y="3118765"/>
              <a:ext cx="475727" cy="475727"/>
              <a:chOff x="400475" y="1565375"/>
              <a:chExt cx="1166400" cy="1166400"/>
            </a:xfrm>
          </p:grpSpPr>
          <p:sp>
            <p:nvSpPr>
              <p:cNvPr id="588" name="Google Shape;588;p27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90" name="Google Shape;590;p27"/>
            <p:cNvGrpSpPr/>
            <p:nvPr/>
          </p:nvGrpSpPr>
          <p:grpSpPr>
            <a:xfrm flipH="1" rot="-5400000">
              <a:off x="2234742" y="-1975378"/>
              <a:ext cx="944494" cy="3769629"/>
              <a:chOff x="4184250" y="2489750"/>
              <a:chExt cx="681650" cy="2720575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4" name="Google Shape;61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5" name="Google Shape;615;p27"/>
          <p:cNvSpPr txBox="1"/>
          <p:nvPr>
            <p:ph idx="1" type="subTitle"/>
          </p:nvPr>
        </p:nvSpPr>
        <p:spPr>
          <a:xfrm>
            <a:off x="1114550" y="19924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7"/>
          <p:cNvSpPr txBox="1"/>
          <p:nvPr>
            <p:ph idx="2" type="subTitle"/>
          </p:nvPr>
        </p:nvSpPr>
        <p:spPr>
          <a:xfrm>
            <a:off x="3584398" y="19924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7"/>
          <p:cNvSpPr txBox="1"/>
          <p:nvPr>
            <p:ph idx="3" type="subTitle"/>
          </p:nvPr>
        </p:nvSpPr>
        <p:spPr>
          <a:xfrm>
            <a:off x="1114550" y="31915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7"/>
          <p:cNvSpPr txBox="1"/>
          <p:nvPr>
            <p:ph idx="4" type="subTitle"/>
          </p:nvPr>
        </p:nvSpPr>
        <p:spPr>
          <a:xfrm>
            <a:off x="3584398" y="31915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7"/>
          <p:cNvSpPr txBox="1"/>
          <p:nvPr>
            <p:ph idx="5" type="subTitle"/>
          </p:nvPr>
        </p:nvSpPr>
        <p:spPr>
          <a:xfrm>
            <a:off x="6054247" y="19924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7"/>
          <p:cNvSpPr txBox="1"/>
          <p:nvPr>
            <p:ph idx="6" type="subTitle"/>
          </p:nvPr>
        </p:nvSpPr>
        <p:spPr>
          <a:xfrm>
            <a:off x="6054247" y="31915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7"/>
          <p:cNvSpPr txBox="1"/>
          <p:nvPr>
            <p:ph idx="7" type="subTitle"/>
          </p:nvPr>
        </p:nvSpPr>
        <p:spPr>
          <a:xfrm>
            <a:off x="1113055" y="17571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2" name="Google Shape;622;p27"/>
          <p:cNvSpPr txBox="1"/>
          <p:nvPr>
            <p:ph idx="8" type="subTitle"/>
          </p:nvPr>
        </p:nvSpPr>
        <p:spPr>
          <a:xfrm>
            <a:off x="3582900" y="17571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3" name="Google Shape;623;p27"/>
          <p:cNvSpPr txBox="1"/>
          <p:nvPr>
            <p:ph idx="9" type="subTitle"/>
          </p:nvPr>
        </p:nvSpPr>
        <p:spPr>
          <a:xfrm>
            <a:off x="6052745" y="17571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4" name="Google Shape;624;p27"/>
          <p:cNvSpPr txBox="1"/>
          <p:nvPr>
            <p:ph idx="13" type="subTitle"/>
          </p:nvPr>
        </p:nvSpPr>
        <p:spPr>
          <a:xfrm>
            <a:off x="1113055" y="2960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5" name="Google Shape;625;p27"/>
          <p:cNvSpPr txBox="1"/>
          <p:nvPr>
            <p:ph idx="14" type="subTitle"/>
          </p:nvPr>
        </p:nvSpPr>
        <p:spPr>
          <a:xfrm>
            <a:off x="3582900" y="2960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6" name="Google Shape;626;p27"/>
          <p:cNvSpPr txBox="1"/>
          <p:nvPr>
            <p:ph idx="15" type="subTitle"/>
          </p:nvPr>
        </p:nvSpPr>
        <p:spPr>
          <a:xfrm>
            <a:off x="6052745" y="2960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28"/>
          <p:cNvGrpSpPr/>
          <p:nvPr/>
        </p:nvGrpSpPr>
        <p:grpSpPr>
          <a:xfrm>
            <a:off x="-473769" y="0"/>
            <a:ext cx="9617757" cy="5777405"/>
            <a:chOff x="-473769" y="0"/>
            <a:chExt cx="9617757" cy="5777405"/>
          </a:xfrm>
        </p:grpSpPr>
        <p:sp>
          <p:nvSpPr>
            <p:cNvPr id="629" name="Google Shape;629;p28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28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28"/>
            <p:cNvGrpSpPr/>
            <p:nvPr/>
          </p:nvGrpSpPr>
          <p:grpSpPr>
            <a:xfrm>
              <a:off x="5684804" y="4646616"/>
              <a:ext cx="2261588" cy="1130788"/>
              <a:chOff x="5684804" y="4646616"/>
              <a:chExt cx="2261588" cy="1130788"/>
            </a:xfrm>
          </p:grpSpPr>
          <p:sp>
            <p:nvSpPr>
              <p:cNvPr id="655" name="Google Shape;655;p28"/>
              <p:cNvSpPr/>
              <p:nvPr/>
            </p:nvSpPr>
            <p:spPr>
              <a:xfrm rot="-5400000">
                <a:off x="6815604" y="4646616"/>
                <a:ext cx="1130788" cy="1130788"/>
              </a:xfrm>
              <a:custGeom>
                <a:rect b="b" l="l" r="r" t="t"/>
                <a:pathLst>
                  <a:path extrusionOk="0" h="57415" w="57415">
                    <a:moveTo>
                      <a:pt x="28708" y="14195"/>
                    </a:moveTo>
                    <a:cubicBezTo>
                      <a:pt x="36724" y="14195"/>
                      <a:pt x="43219" y="20691"/>
                      <a:pt x="43219" y="28707"/>
                    </a:cubicBezTo>
                    <a:cubicBezTo>
                      <a:pt x="43219" y="36724"/>
                      <a:pt x="36724" y="43219"/>
                      <a:pt x="28708" y="43219"/>
                    </a:cubicBezTo>
                    <a:cubicBezTo>
                      <a:pt x="20691" y="43219"/>
                      <a:pt x="14196" y="36724"/>
                      <a:pt x="14196" y="28707"/>
                    </a:cubicBezTo>
                    <a:cubicBezTo>
                      <a:pt x="14196" y="20691"/>
                      <a:pt x="20691" y="14195"/>
                      <a:pt x="28708" y="14195"/>
                    </a:cubicBezTo>
                    <a:close/>
                    <a:moveTo>
                      <a:pt x="28708" y="0"/>
                    </a:moveTo>
                    <a:cubicBezTo>
                      <a:pt x="12865" y="0"/>
                      <a:pt x="1" y="12849"/>
                      <a:pt x="1" y="28707"/>
                    </a:cubicBezTo>
                    <a:cubicBezTo>
                      <a:pt x="1" y="44566"/>
                      <a:pt x="12865" y="57414"/>
                      <a:pt x="28708" y="57414"/>
                    </a:cubicBezTo>
                    <a:cubicBezTo>
                      <a:pt x="44566" y="57414"/>
                      <a:pt x="57414" y="44566"/>
                      <a:pt x="57414" y="28707"/>
                    </a:cubicBezTo>
                    <a:cubicBezTo>
                      <a:pt x="57414" y="12849"/>
                      <a:pt x="44566" y="0"/>
                      <a:pt x="28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 rot="-5400000">
                <a:off x="5684804" y="4646616"/>
                <a:ext cx="1130788" cy="1130788"/>
              </a:xfrm>
              <a:custGeom>
                <a:rect b="b" l="l" r="r" t="t"/>
                <a:pathLst>
                  <a:path extrusionOk="0" h="57415" w="57415">
                    <a:moveTo>
                      <a:pt x="28708" y="14195"/>
                    </a:moveTo>
                    <a:cubicBezTo>
                      <a:pt x="36724" y="14195"/>
                      <a:pt x="43219" y="20691"/>
                      <a:pt x="43219" y="28707"/>
                    </a:cubicBezTo>
                    <a:cubicBezTo>
                      <a:pt x="43219" y="36724"/>
                      <a:pt x="36724" y="43219"/>
                      <a:pt x="28708" y="43219"/>
                    </a:cubicBezTo>
                    <a:cubicBezTo>
                      <a:pt x="20691" y="43219"/>
                      <a:pt x="14196" y="36724"/>
                      <a:pt x="14196" y="28707"/>
                    </a:cubicBezTo>
                    <a:cubicBezTo>
                      <a:pt x="14196" y="20691"/>
                      <a:pt x="20691" y="14195"/>
                      <a:pt x="28708" y="14195"/>
                    </a:cubicBezTo>
                    <a:close/>
                    <a:moveTo>
                      <a:pt x="28708" y="0"/>
                    </a:moveTo>
                    <a:cubicBezTo>
                      <a:pt x="12865" y="0"/>
                      <a:pt x="1" y="12849"/>
                      <a:pt x="1" y="28707"/>
                    </a:cubicBezTo>
                    <a:cubicBezTo>
                      <a:pt x="1" y="44566"/>
                      <a:pt x="12865" y="57414"/>
                      <a:pt x="28708" y="57414"/>
                    </a:cubicBezTo>
                    <a:cubicBezTo>
                      <a:pt x="44566" y="57414"/>
                      <a:pt x="57414" y="44566"/>
                      <a:pt x="57414" y="28707"/>
                    </a:cubicBezTo>
                    <a:cubicBezTo>
                      <a:pt x="57414" y="12849"/>
                      <a:pt x="44566" y="0"/>
                      <a:pt x="28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7" name="Google Shape;657;p28"/>
          <p:cNvSpPr txBox="1"/>
          <p:nvPr>
            <p:ph hasCustomPrompt="1" type="title"/>
          </p:nvPr>
        </p:nvSpPr>
        <p:spPr>
          <a:xfrm>
            <a:off x="2606025" y="74303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28"/>
          <p:cNvSpPr txBox="1"/>
          <p:nvPr>
            <p:ph idx="1" type="subTitle"/>
          </p:nvPr>
        </p:nvSpPr>
        <p:spPr>
          <a:xfrm>
            <a:off x="2606025" y="131347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28"/>
          <p:cNvSpPr txBox="1"/>
          <p:nvPr>
            <p:ph hasCustomPrompt="1" idx="2" type="title"/>
          </p:nvPr>
        </p:nvSpPr>
        <p:spPr>
          <a:xfrm>
            <a:off x="2606025" y="204073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0" name="Google Shape;660;p28"/>
          <p:cNvSpPr txBox="1"/>
          <p:nvPr>
            <p:ph idx="3" type="subTitle"/>
          </p:nvPr>
        </p:nvSpPr>
        <p:spPr>
          <a:xfrm>
            <a:off x="2606025" y="2607403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1" name="Google Shape;661;p28"/>
          <p:cNvSpPr txBox="1"/>
          <p:nvPr>
            <p:ph hasCustomPrompt="1" idx="4" type="title"/>
          </p:nvPr>
        </p:nvSpPr>
        <p:spPr>
          <a:xfrm>
            <a:off x="2606025" y="333844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2" name="Google Shape;662;p28"/>
          <p:cNvSpPr txBox="1"/>
          <p:nvPr>
            <p:ph idx="5" type="subTitle"/>
          </p:nvPr>
        </p:nvSpPr>
        <p:spPr>
          <a:xfrm>
            <a:off x="2606025" y="390133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9"/>
          <p:cNvSpPr txBox="1"/>
          <p:nvPr>
            <p:ph type="title"/>
          </p:nvPr>
        </p:nvSpPr>
        <p:spPr>
          <a:xfrm>
            <a:off x="713276" y="707775"/>
            <a:ext cx="43092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5" name="Google Shape;665;p29"/>
          <p:cNvSpPr txBox="1"/>
          <p:nvPr>
            <p:ph idx="1" type="subTitle"/>
          </p:nvPr>
        </p:nvSpPr>
        <p:spPr>
          <a:xfrm>
            <a:off x="713225" y="1933275"/>
            <a:ext cx="4309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9"/>
          <p:cNvSpPr/>
          <p:nvPr>
            <p:ph idx="2" type="pic"/>
          </p:nvPr>
        </p:nvSpPr>
        <p:spPr>
          <a:xfrm>
            <a:off x="5533125" y="0"/>
            <a:ext cx="3610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67" name="Google Shape;667;p29"/>
          <p:cNvGrpSpPr/>
          <p:nvPr/>
        </p:nvGrpSpPr>
        <p:grpSpPr>
          <a:xfrm>
            <a:off x="-445519" y="707772"/>
            <a:ext cx="944494" cy="3769629"/>
            <a:chOff x="4184250" y="2489750"/>
            <a:chExt cx="681650" cy="2720575"/>
          </a:xfrm>
        </p:grpSpPr>
        <p:sp>
          <p:nvSpPr>
            <p:cNvPr id="668" name="Google Shape;668;p29"/>
            <p:cNvSpPr/>
            <p:nvPr/>
          </p:nvSpPr>
          <p:spPr>
            <a:xfrm>
              <a:off x="4184250" y="3216275"/>
              <a:ext cx="678100" cy="712800"/>
            </a:xfrm>
            <a:custGeom>
              <a:rect b="b" l="l" r="r" t="t"/>
              <a:pathLst>
                <a:path extrusionOk="0" h="28512" w="27124">
                  <a:moveTo>
                    <a:pt x="120" y="0"/>
                  </a:moveTo>
                  <a:cubicBezTo>
                    <a:pt x="82" y="0"/>
                    <a:pt x="43" y="4"/>
                    <a:pt x="1" y="10"/>
                  </a:cubicBezTo>
                  <a:lnTo>
                    <a:pt x="1" y="1690"/>
                  </a:lnTo>
                  <a:cubicBezTo>
                    <a:pt x="539" y="1753"/>
                    <a:pt x="777" y="2228"/>
                    <a:pt x="1094" y="2545"/>
                  </a:cubicBezTo>
                  <a:cubicBezTo>
                    <a:pt x="9395" y="10926"/>
                    <a:pt x="17697" y="19307"/>
                    <a:pt x="25998" y="27687"/>
                  </a:cubicBezTo>
                  <a:cubicBezTo>
                    <a:pt x="26283" y="27972"/>
                    <a:pt x="26505" y="28384"/>
                    <a:pt x="27044" y="28511"/>
                  </a:cubicBezTo>
                  <a:cubicBezTo>
                    <a:pt x="27123" y="27624"/>
                    <a:pt x="27091" y="26927"/>
                    <a:pt x="26378" y="26230"/>
                  </a:cubicBezTo>
                  <a:cubicBezTo>
                    <a:pt x="17887" y="17706"/>
                    <a:pt x="9427" y="9151"/>
                    <a:pt x="951" y="612"/>
                  </a:cubicBezTo>
                  <a:cubicBezTo>
                    <a:pt x="705" y="366"/>
                    <a:pt x="525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4184250" y="3888800"/>
              <a:ext cx="679275" cy="712400"/>
            </a:xfrm>
            <a:custGeom>
              <a:rect b="b" l="l" r="r" t="t"/>
              <a:pathLst>
                <a:path extrusionOk="0" h="28496" w="27171">
                  <a:moveTo>
                    <a:pt x="120" y="0"/>
                  </a:moveTo>
                  <a:cubicBezTo>
                    <a:pt x="82" y="0"/>
                    <a:pt x="43" y="3"/>
                    <a:pt x="1" y="10"/>
                  </a:cubicBezTo>
                  <a:lnTo>
                    <a:pt x="1" y="1689"/>
                  </a:lnTo>
                  <a:cubicBezTo>
                    <a:pt x="539" y="1753"/>
                    <a:pt x="777" y="2228"/>
                    <a:pt x="1094" y="2561"/>
                  </a:cubicBezTo>
                  <a:cubicBezTo>
                    <a:pt x="9395" y="10926"/>
                    <a:pt x="17697" y="19306"/>
                    <a:pt x="25998" y="27687"/>
                  </a:cubicBezTo>
                  <a:cubicBezTo>
                    <a:pt x="26283" y="27972"/>
                    <a:pt x="26505" y="28400"/>
                    <a:pt x="26996" y="28495"/>
                  </a:cubicBezTo>
                  <a:cubicBezTo>
                    <a:pt x="27171" y="27608"/>
                    <a:pt x="27076" y="26927"/>
                    <a:pt x="26378" y="26230"/>
                  </a:cubicBezTo>
                  <a:cubicBezTo>
                    <a:pt x="17887" y="17706"/>
                    <a:pt x="9427" y="9151"/>
                    <a:pt x="951" y="612"/>
                  </a:cubicBezTo>
                  <a:cubicBezTo>
                    <a:pt x="705" y="366"/>
                    <a:pt x="525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4184250" y="2951425"/>
              <a:ext cx="678100" cy="712275"/>
            </a:xfrm>
            <a:custGeom>
              <a:rect b="b" l="l" r="r" t="t"/>
              <a:pathLst>
                <a:path extrusionOk="0" h="28491" w="27124">
                  <a:moveTo>
                    <a:pt x="187" y="0"/>
                  </a:moveTo>
                  <a:cubicBezTo>
                    <a:pt x="128" y="0"/>
                    <a:pt x="66" y="7"/>
                    <a:pt x="1" y="21"/>
                  </a:cubicBezTo>
                  <a:lnTo>
                    <a:pt x="1" y="1463"/>
                  </a:lnTo>
                  <a:cubicBezTo>
                    <a:pt x="460" y="1574"/>
                    <a:pt x="698" y="1986"/>
                    <a:pt x="999" y="2287"/>
                  </a:cubicBezTo>
                  <a:cubicBezTo>
                    <a:pt x="9332" y="10699"/>
                    <a:pt x="17665" y="19112"/>
                    <a:pt x="25998" y="27508"/>
                  </a:cubicBezTo>
                  <a:cubicBezTo>
                    <a:pt x="26283" y="27809"/>
                    <a:pt x="26600" y="28079"/>
                    <a:pt x="27028" y="28491"/>
                  </a:cubicBezTo>
                  <a:cubicBezTo>
                    <a:pt x="27107" y="27493"/>
                    <a:pt x="27123" y="26811"/>
                    <a:pt x="26458" y="26130"/>
                  </a:cubicBezTo>
                  <a:cubicBezTo>
                    <a:pt x="17982" y="17638"/>
                    <a:pt x="9554" y="9099"/>
                    <a:pt x="1110" y="576"/>
                  </a:cubicBezTo>
                  <a:cubicBezTo>
                    <a:pt x="834" y="300"/>
                    <a:pt x="582" y="0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84250" y="3624325"/>
              <a:ext cx="678875" cy="710700"/>
            </a:xfrm>
            <a:custGeom>
              <a:rect b="b" l="l" r="r" t="t"/>
              <a:pathLst>
                <a:path extrusionOk="0" h="28428" w="27155">
                  <a:moveTo>
                    <a:pt x="194" y="0"/>
                  </a:moveTo>
                  <a:cubicBezTo>
                    <a:pt x="133" y="0"/>
                    <a:pt x="69" y="7"/>
                    <a:pt x="1" y="22"/>
                  </a:cubicBezTo>
                  <a:lnTo>
                    <a:pt x="1" y="1464"/>
                  </a:lnTo>
                  <a:cubicBezTo>
                    <a:pt x="460" y="1559"/>
                    <a:pt x="698" y="1971"/>
                    <a:pt x="999" y="2288"/>
                  </a:cubicBezTo>
                  <a:cubicBezTo>
                    <a:pt x="9332" y="10684"/>
                    <a:pt x="17665" y="19097"/>
                    <a:pt x="25998" y="27509"/>
                  </a:cubicBezTo>
                  <a:cubicBezTo>
                    <a:pt x="26283" y="27794"/>
                    <a:pt x="26600" y="28079"/>
                    <a:pt x="26980" y="28428"/>
                  </a:cubicBezTo>
                  <a:cubicBezTo>
                    <a:pt x="27155" y="27461"/>
                    <a:pt x="27107" y="26796"/>
                    <a:pt x="26458" y="26131"/>
                  </a:cubicBezTo>
                  <a:cubicBezTo>
                    <a:pt x="17982" y="17623"/>
                    <a:pt x="9554" y="9084"/>
                    <a:pt x="1110" y="561"/>
                  </a:cubicBezTo>
                  <a:cubicBezTo>
                    <a:pt x="835" y="286"/>
                    <a:pt x="585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184250" y="4296800"/>
              <a:ext cx="666200" cy="688975"/>
            </a:xfrm>
            <a:custGeom>
              <a:rect b="b" l="l" r="r" t="t"/>
              <a:pathLst>
                <a:path extrusionOk="0" h="27559" w="26648">
                  <a:moveTo>
                    <a:pt x="199" y="1"/>
                  </a:moveTo>
                  <a:cubicBezTo>
                    <a:pt x="137" y="1"/>
                    <a:pt x="71" y="8"/>
                    <a:pt x="1" y="24"/>
                  </a:cubicBezTo>
                  <a:lnTo>
                    <a:pt x="1" y="1465"/>
                  </a:lnTo>
                  <a:cubicBezTo>
                    <a:pt x="428" y="1545"/>
                    <a:pt x="634" y="1925"/>
                    <a:pt x="904" y="2194"/>
                  </a:cubicBezTo>
                  <a:cubicBezTo>
                    <a:pt x="3359" y="4666"/>
                    <a:pt x="5799" y="7137"/>
                    <a:pt x="8239" y="9593"/>
                  </a:cubicBezTo>
                  <a:cubicBezTo>
                    <a:pt x="14211" y="15581"/>
                    <a:pt x="20184" y="21570"/>
                    <a:pt x="26157" y="27558"/>
                  </a:cubicBezTo>
                  <a:cubicBezTo>
                    <a:pt x="26648" y="26893"/>
                    <a:pt x="26648" y="26322"/>
                    <a:pt x="25967" y="25641"/>
                  </a:cubicBezTo>
                  <a:cubicBezTo>
                    <a:pt x="17697" y="17324"/>
                    <a:pt x="9443" y="8991"/>
                    <a:pt x="1189" y="657"/>
                  </a:cubicBezTo>
                  <a:cubicBezTo>
                    <a:pt x="897" y="366"/>
                    <a:pt x="642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4184250" y="4026550"/>
              <a:ext cx="679275" cy="711675"/>
            </a:xfrm>
            <a:custGeom>
              <a:rect b="b" l="l" r="r" t="t"/>
              <a:pathLst>
                <a:path extrusionOk="0" h="28467" w="27171">
                  <a:moveTo>
                    <a:pt x="212" y="0"/>
                  </a:moveTo>
                  <a:cubicBezTo>
                    <a:pt x="146" y="0"/>
                    <a:pt x="76" y="9"/>
                    <a:pt x="1" y="29"/>
                  </a:cubicBezTo>
                  <a:lnTo>
                    <a:pt x="1" y="1471"/>
                  </a:lnTo>
                  <a:cubicBezTo>
                    <a:pt x="444" y="1613"/>
                    <a:pt x="666" y="2009"/>
                    <a:pt x="983" y="2310"/>
                  </a:cubicBezTo>
                  <a:cubicBezTo>
                    <a:pt x="9316" y="10723"/>
                    <a:pt x="17649" y="19135"/>
                    <a:pt x="25982" y="27532"/>
                  </a:cubicBezTo>
                  <a:cubicBezTo>
                    <a:pt x="26283" y="27833"/>
                    <a:pt x="26584" y="28102"/>
                    <a:pt x="26980" y="28467"/>
                  </a:cubicBezTo>
                  <a:cubicBezTo>
                    <a:pt x="27171" y="27500"/>
                    <a:pt x="27091" y="26835"/>
                    <a:pt x="26442" y="26169"/>
                  </a:cubicBezTo>
                  <a:cubicBezTo>
                    <a:pt x="17966" y="17662"/>
                    <a:pt x="9538" y="9139"/>
                    <a:pt x="1094" y="599"/>
                  </a:cubicBezTo>
                  <a:cubicBezTo>
                    <a:pt x="835" y="341"/>
                    <a:pt x="611" y="0"/>
                    <a:pt x="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184250" y="3353750"/>
              <a:ext cx="679275" cy="711950"/>
            </a:xfrm>
            <a:custGeom>
              <a:rect b="b" l="l" r="r" t="t"/>
              <a:pathLst>
                <a:path extrusionOk="0" h="28478" w="27171">
                  <a:moveTo>
                    <a:pt x="193" y="1"/>
                  </a:moveTo>
                  <a:cubicBezTo>
                    <a:pt x="133" y="1"/>
                    <a:pt x="69" y="8"/>
                    <a:pt x="1" y="25"/>
                  </a:cubicBezTo>
                  <a:lnTo>
                    <a:pt x="1" y="1466"/>
                  </a:lnTo>
                  <a:cubicBezTo>
                    <a:pt x="444" y="1625"/>
                    <a:pt x="666" y="2021"/>
                    <a:pt x="983" y="2322"/>
                  </a:cubicBezTo>
                  <a:cubicBezTo>
                    <a:pt x="9316" y="10718"/>
                    <a:pt x="17649" y="19131"/>
                    <a:pt x="25982" y="27543"/>
                  </a:cubicBezTo>
                  <a:cubicBezTo>
                    <a:pt x="26283" y="27844"/>
                    <a:pt x="26584" y="28113"/>
                    <a:pt x="26980" y="28478"/>
                  </a:cubicBezTo>
                  <a:cubicBezTo>
                    <a:pt x="27171" y="27511"/>
                    <a:pt x="27091" y="26846"/>
                    <a:pt x="26426" y="26181"/>
                  </a:cubicBezTo>
                  <a:cubicBezTo>
                    <a:pt x="17966" y="17673"/>
                    <a:pt x="9538" y="9134"/>
                    <a:pt x="1094" y="611"/>
                  </a:cubicBezTo>
                  <a:cubicBezTo>
                    <a:pt x="831" y="348"/>
                    <a:pt x="605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84250" y="2813650"/>
              <a:ext cx="680075" cy="709450"/>
            </a:xfrm>
            <a:custGeom>
              <a:rect b="b" l="l" r="r" t="t"/>
              <a:pathLst>
                <a:path extrusionOk="0" h="28378" w="27203">
                  <a:moveTo>
                    <a:pt x="159" y="1"/>
                  </a:moveTo>
                  <a:cubicBezTo>
                    <a:pt x="109" y="1"/>
                    <a:pt x="57" y="7"/>
                    <a:pt x="1" y="19"/>
                  </a:cubicBezTo>
                  <a:lnTo>
                    <a:pt x="1" y="1461"/>
                  </a:lnTo>
                  <a:cubicBezTo>
                    <a:pt x="286" y="1730"/>
                    <a:pt x="587" y="1984"/>
                    <a:pt x="872" y="2253"/>
                  </a:cubicBezTo>
                  <a:cubicBezTo>
                    <a:pt x="9237" y="10697"/>
                    <a:pt x="17586" y="19141"/>
                    <a:pt x="25967" y="27585"/>
                  </a:cubicBezTo>
                  <a:cubicBezTo>
                    <a:pt x="26252" y="27871"/>
                    <a:pt x="26458" y="28298"/>
                    <a:pt x="26965" y="28377"/>
                  </a:cubicBezTo>
                  <a:cubicBezTo>
                    <a:pt x="27202" y="27538"/>
                    <a:pt x="27060" y="26888"/>
                    <a:pt x="26410" y="26239"/>
                  </a:cubicBezTo>
                  <a:cubicBezTo>
                    <a:pt x="17903" y="17700"/>
                    <a:pt x="9443" y="9145"/>
                    <a:pt x="951" y="590"/>
                  </a:cubicBezTo>
                  <a:cubicBezTo>
                    <a:pt x="727" y="351"/>
                    <a:pt x="540" y="1"/>
                    <a:pt x="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84250" y="3083900"/>
              <a:ext cx="679675" cy="708925"/>
            </a:xfrm>
            <a:custGeom>
              <a:rect b="b" l="l" r="r" t="t"/>
              <a:pathLst>
                <a:path extrusionOk="0" h="28357" w="27187">
                  <a:moveTo>
                    <a:pt x="149" y="0"/>
                  </a:moveTo>
                  <a:cubicBezTo>
                    <a:pt x="102" y="0"/>
                    <a:pt x="53" y="5"/>
                    <a:pt x="1" y="14"/>
                  </a:cubicBezTo>
                  <a:lnTo>
                    <a:pt x="1" y="1456"/>
                  </a:lnTo>
                  <a:cubicBezTo>
                    <a:pt x="318" y="1741"/>
                    <a:pt x="666" y="2010"/>
                    <a:pt x="967" y="2327"/>
                  </a:cubicBezTo>
                  <a:cubicBezTo>
                    <a:pt x="9300" y="10723"/>
                    <a:pt x="17633" y="19136"/>
                    <a:pt x="25967" y="27532"/>
                  </a:cubicBezTo>
                  <a:cubicBezTo>
                    <a:pt x="26252" y="27833"/>
                    <a:pt x="26474" y="28230"/>
                    <a:pt x="26965" y="28356"/>
                  </a:cubicBezTo>
                  <a:cubicBezTo>
                    <a:pt x="27186" y="27501"/>
                    <a:pt x="27060" y="26851"/>
                    <a:pt x="26410" y="26202"/>
                  </a:cubicBezTo>
                  <a:cubicBezTo>
                    <a:pt x="17950" y="17694"/>
                    <a:pt x="9506" y="9171"/>
                    <a:pt x="1062" y="648"/>
                  </a:cubicBezTo>
                  <a:cubicBezTo>
                    <a:pt x="805" y="376"/>
                    <a:pt x="586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84250" y="3486175"/>
              <a:ext cx="680075" cy="709850"/>
            </a:xfrm>
            <a:custGeom>
              <a:rect b="b" l="l" r="r" t="t"/>
              <a:pathLst>
                <a:path extrusionOk="0" h="28394" w="27203">
                  <a:moveTo>
                    <a:pt x="158" y="1"/>
                  </a:moveTo>
                  <a:cubicBezTo>
                    <a:pt x="109" y="1"/>
                    <a:pt x="57" y="7"/>
                    <a:pt x="1" y="19"/>
                  </a:cubicBezTo>
                  <a:lnTo>
                    <a:pt x="1" y="1461"/>
                  </a:lnTo>
                  <a:cubicBezTo>
                    <a:pt x="286" y="1730"/>
                    <a:pt x="587" y="1983"/>
                    <a:pt x="872" y="2269"/>
                  </a:cubicBezTo>
                  <a:cubicBezTo>
                    <a:pt x="9237" y="10713"/>
                    <a:pt x="17586" y="19157"/>
                    <a:pt x="25967" y="27585"/>
                  </a:cubicBezTo>
                  <a:cubicBezTo>
                    <a:pt x="26252" y="27886"/>
                    <a:pt x="26458" y="28298"/>
                    <a:pt x="26965" y="28393"/>
                  </a:cubicBezTo>
                  <a:cubicBezTo>
                    <a:pt x="27202" y="27538"/>
                    <a:pt x="27060" y="26888"/>
                    <a:pt x="26410" y="26238"/>
                  </a:cubicBezTo>
                  <a:cubicBezTo>
                    <a:pt x="17903" y="17699"/>
                    <a:pt x="9443" y="9144"/>
                    <a:pt x="951" y="589"/>
                  </a:cubicBezTo>
                  <a:cubicBezTo>
                    <a:pt x="726" y="364"/>
                    <a:pt x="551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184250" y="3756425"/>
              <a:ext cx="679675" cy="708925"/>
            </a:xfrm>
            <a:custGeom>
              <a:rect b="b" l="l" r="r" t="t"/>
              <a:pathLst>
                <a:path extrusionOk="0" h="28357" w="27187">
                  <a:moveTo>
                    <a:pt x="145" y="1"/>
                  </a:moveTo>
                  <a:cubicBezTo>
                    <a:pt x="99" y="1"/>
                    <a:pt x="51" y="5"/>
                    <a:pt x="1" y="14"/>
                  </a:cubicBezTo>
                  <a:lnTo>
                    <a:pt x="1" y="1455"/>
                  </a:lnTo>
                  <a:cubicBezTo>
                    <a:pt x="318" y="1740"/>
                    <a:pt x="666" y="2010"/>
                    <a:pt x="967" y="2327"/>
                  </a:cubicBezTo>
                  <a:cubicBezTo>
                    <a:pt x="9300" y="10723"/>
                    <a:pt x="17633" y="19136"/>
                    <a:pt x="25967" y="27532"/>
                  </a:cubicBezTo>
                  <a:cubicBezTo>
                    <a:pt x="26252" y="27833"/>
                    <a:pt x="26474" y="28245"/>
                    <a:pt x="26965" y="28356"/>
                  </a:cubicBezTo>
                  <a:cubicBezTo>
                    <a:pt x="27186" y="27516"/>
                    <a:pt x="27060" y="26851"/>
                    <a:pt x="26410" y="26201"/>
                  </a:cubicBezTo>
                  <a:cubicBezTo>
                    <a:pt x="17950" y="17694"/>
                    <a:pt x="9506" y="9171"/>
                    <a:pt x="1062" y="663"/>
                  </a:cubicBezTo>
                  <a:cubicBezTo>
                    <a:pt x="804" y="390"/>
                    <a:pt x="584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184250" y="4158700"/>
              <a:ext cx="680075" cy="709825"/>
            </a:xfrm>
            <a:custGeom>
              <a:rect b="b" l="l" r="r" t="t"/>
              <a:pathLst>
                <a:path extrusionOk="0" h="28393" w="27203">
                  <a:moveTo>
                    <a:pt x="154" y="1"/>
                  </a:moveTo>
                  <a:cubicBezTo>
                    <a:pt x="106" y="1"/>
                    <a:pt x="55" y="6"/>
                    <a:pt x="1" y="19"/>
                  </a:cubicBezTo>
                  <a:lnTo>
                    <a:pt x="1" y="1460"/>
                  </a:lnTo>
                  <a:cubicBezTo>
                    <a:pt x="286" y="1730"/>
                    <a:pt x="587" y="1983"/>
                    <a:pt x="872" y="2268"/>
                  </a:cubicBezTo>
                  <a:cubicBezTo>
                    <a:pt x="9237" y="10712"/>
                    <a:pt x="17586" y="19157"/>
                    <a:pt x="25967" y="27585"/>
                  </a:cubicBezTo>
                  <a:cubicBezTo>
                    <a:pt x="26252" y="27886"/>
                    <a:pt x="26458" y="28314"/>
                    <a:pt x="26965" y="28393"/>
                  </a:cubicBezTo>
                  <a:cubicBezTo>
                    <a:pt x="27202" y="27537"/>
                    <a:pt x="27044" y="26888"/>
                    <a:pt x="26410" y="26238"/>
                  </a:cubicBezTo>
                  <a:cubicBezTo>
                    <a:pt x="17903" y="17699"/>
                    <a:pt x="9443" y="9144"/>
                    <a:pt x="951" y="605"/>
                  </a:cubicBezTo>
                  <a:cubicBezTo>
                    <a:pt x="726" y="365"/>
                    <a:pt x="538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184250" y="4561300"/>
              <a:ext cx="571150" cy="578125"/>
            </a:xfrm>
            <a:custGeom>
              <a:rect b="b" l="l" r="r" t="t"/>
              <a:pathLst>
                <a:path extrusionOk="0" h="23125" w="22846">
                  <a:moveTo>
                    <a:pt x="120" y="1"/>
                  </a:moveTo>
                  <a:cubicBezTo>
                    <a:pt x="82" y="1"/>
                    <a:pt x="43" y="4"/>
                    <a:pt x="1" y="11"/>
                  </a:cubicBezTo>
                  <a:lnTo>
                    <a:pt x="1" y="1690"/>
                  </a:lnTo>
                  <a:cubicBezTo>
                    <a:pt x="492" y="1738"/>
                    <a:pt x="714" y="2181"/>
                    <a:pt x="1015" y="2482"/>
                  </a:cubicBezTo>
                  <a:cubicBezTo>
                    <a:pt x="7668" y="9184"/>
                    <a:pt x="14306" y="15885"/>
                    <a:pt x="20944" y="22602"/>
                  </a:cubicBezTo>
                  <a:cubicBezTo>
                    <a:pt x="21185" y="22843"/>
                    <a:pt x="21391" y="23125"/>
                    <a:pt x="21676" y="23125"/>
                  </a:cubicBezTo>
                  <a:cubicBezTo>
                    <a:pt x="21823" y="23125"/>
                    <a:pt x="21991" y="23050"/>
                    <a:pt x="22196" y="22856"/>
                  </a:cubicBezTo>
                  <a:cubicBezTo>
                    <a:pt x="22846" y="22254"/>
                    <a:pt x="22164" y="22032"/>
                    <a:pt x="21895" y="21763"/>
                  </a:cubicBezTo>
                  <a:cubicBezTo>
                    <a:pt x="14924" y="14713"/>
                    <a:pt x="7938" y="7663"/>
                    <a:pt x="951" y="613"/>
                  </a:cubicBezTo>
                  <a:cubicBezTo>
                    <a:pt x="705" y="366"/>
                    <a:pt x="525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4184250" y="4429225"/>
              <a:ext cx="629775" cy="642250"/>
            </a:xfrm>
            <a:custGeom>
              <a:rect b="b" l="l" r="r" t="t"/>
              <a:pathLst>
                <a:path extrusionOk="0" h="25690" w="25191">
                  <a:moveTo>
                    <a:pt x="164" y="1"/>
                  </a:moveTo>
                  <a:cubicBezTo>
                    <a:pt x="113" y="1"/>
                    <a:pt x="58" y="6"/>
                    <a:pt x="1" y="18"/>
                  </a:cubicBezTo>
                  <a:lnTo>
                    <a:pt x="1" y="1460"/>
                  </a:lnTo>
                  <a:cubicBezTo>
                    <a:pt x="318" y="1745"/>
                    <a:pt x="666" y="2014"/>
                    <a:pt x="967" y="2315"/>
                  </a:cubicBezTo>
                  <a:cubicBezTo>
                    <a:pt x="8112" y="9524"/>
                    <a:pt x="15273" y="16748"/>
                    <a:pt x="22418" y="23956"/>
                  </a:cubicBezTo>
                  <a:cubicBezTo>
                    <a:pt x="22893" y="24432"/>
                    <a:pt x="23384" y="24891"/>
                    <a:pt x="23844" y="25414"/>
                  </a:cubicBezTo>
                  <a:cubicBezTo>
                    <a:pt x="24018" y="25612"/>
                    <a:pt x="24157" y="25690"/>
                    <a:pt x="24275" y="25690"/>
                  </a:cubicBezTo>
                  <a:cubicBezTo>
                    <a:pt x="24479" y="25690"/>
                    <a:pt x="24624" y="25458"/>
                    <a:pt x="24794" y="25208"/>
                  </a:cubicBezTo>
                  <a:cubicBezTo>
                    <a:pt x="25190" y="24606"/>
                    <a:pt x="24604" y="24432"/>
                    <a:pt x="24351" y="24178"/>
                  </a:cubicBezTo>
                  <a:cubicBezTo>
                    <a:pt x="16604" y="16320"/>
                    <a:pt x="8841" y="8478"/>
                    <a:pt x="1062" y="652"/>
                  </a:cubicBezTo>
                  <a:cubicBezTo>
                    <a:pt x="808" y="383"/>
                    <a:pt x="591" y="1"/>
                    <a:pt x="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84250" y="4699125"/>
              <a:ext cx="481650" cy="488300"/>
            </a:xfrm>
            <a:custGeom>
              <a:rect b="b" l="l" r="r" t="t"/>
              <a:pathLst>
                <a:path extrusionOk="0" h="19532" w="19266">
                  <a:moveTo>
                    <a:pt x="193" y="0"/>
                  </a:moveTo>
                  <a:cubicBezTo>
                    <a:pt x="132" y="0"/>
                    <a:pt x="69" y="9"/>
                    <a:pt x="1" y="27"/>
                  </a:cubicBezTo>
                  <a:lnTo>
                    <a:pt x="1" y="1469"/>
                  </a:lnTo>
                  <a:cubicBezTo>
                    <a:pt x="444" y="1611"/>
                    <a:pt x="666" y="2007"/>
                    <a:pt x="983" y="2308"/>
                  </a:cubicBezTo>
                  <a:cubicBezTo>
                    <a:pt x="6480" y="7853"/>
                    <a:pt x="11978" y="13382"/>
                    <a:pt x="17443" y="18959"/>
                  </a:cubicBezTo>
                  <a:cubicBezTo>
                    <a:pt x="17796" y="19312"/>
                    <a:pt x="18115" y="19532"/>
                    <a:pt x="18443" y="19532"/>
                  </a:cubicBezTo>
                  <a:cubicBezTo>
                    <a:pt x="18704" y="19532"/>
                    <a:pt x="18970" y="19393"/>
                    <a:pt x="19265" y="19070"/>
                  </a:cubicBezTo>
                  <a:cubicBezTo>
                    <a:pt x="19218" y="19006"/>
                    <a:pt x="19202" y="18911"/>
                    <a:pt x="19154" y="18864"/>
                  </a:cubicBezTo>
                  <a:cubicBezTo>
                    <a:pt x="13071" y="12717"/>
                    <a:pt x="7003" y="6570"/>
                    <a:pt x="920" y="439"/>
                  </a:cubicBezTo>
                  <a:cubicBezTo>
                    <a:pt x="708" y="214"/>
                    <a:pt x="496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184250" y="4831450"/>
              <a:ext cx="378675" cy="378875"/>
            </a:xfrm>
            <a:custGeom>
              <a:rect b="b" l="l" r="r" t="t"/>
              <a:pathLst>
                <a:path extrusionOk="0" h="15155" w="15147">
                  <a:moveTo>
                    <a:pt x="163" y="1"/>
                  </a:moveTo>
                  <a:cubicBezTo>
                    <a:pt x="113" y="1"/>
                    <a:pt x="59" y="8"/>
                    <a:pt x="1" y="25"/>
                  </a:cubicBezTo>
                  <a:lnTo>
                    <a:pt x="1" y="1467"/>
                  </a:lnTo>
                  <a:cubicBezTo>
                    <a:pt x="4278" y="5744"/>
                    <a:pt x="8571" y="10022"/>
                    <a:pt x="12817" y="14347"/>
                  </a:cubicBezTo>
                  <a:cubicBezTo>
                    <a:pt x="13315" y="14856"/>
                    <a:pt x="13796" y="15154"/>
                    <a:pt x="14408" y="15154"/>
                  </a:cubicBezTo>
                  <a:cubicBezTo>
                    <a:pt x="14634" y="15154"/>
                    <a:pt x="14877" y="15114"/>
                    <a:pt x="15146" y="15028"/>
                  </a:cubicBezTo>
                  <a:cubicBezTo>
                    <a:pt x="15035" y="14854"/>
                    <a:pt x="14956" y="14727"/>
                    <a:pt x="14861" y="14616"/>
                  </a:cubicBezTo>
                  <a:cubicBezTo>
                    <a:pt x="10172" y="9879"/>
                    <a:pt x="5482" y="5158"/>
                    <a:pt x="793" y="421"/>
                  </a:cubicBezTo>
                  <a:cubicBezTo>
                    <a:pt x="605" y="234"/>
                    <a:pt x="440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497925" y="2489750"/>
              <a:ext cx="365600" cy="361625"/>
            </a:xfrm>
            <a:custGeom>
              <a:rect b="b" l="l" r="r" t="t"/>
              <a:pathLst>
                <a:path extrusionOk="0" h="14465" w="14624">
                  <a:moveTo>
                    <a:pt x="334" y="0"/>
                  </a:moveTo>
                  <a:cubicBezTo>
                    <a:pt x="1" y="333"/>
                    <a:pt x="381" y="475"/>
                    <a:pt x="540" y="618"/>
                  </a:cubicBezTo>
                  <a:cubicBezTo>
                    <a:pt x="5039" y="5181"/>
                    <a:pt x="9538" y="9728"/>
                    <a:pt x="14053" y="14290"/>
                  </a:cubicBezTo>
                  <a:cubicBezTo>
                    <a:pt x="14132" y="14354"/>
                    <a:pt x="14243" y="14401"/>
                    <a:pt x="14338" y="14464"/>
                  </a:cubicBezTo>
                  <a:cubicBezTo>
                    <a:pt x="14624" y="13197"/>
                    <a:pt x="14608" y="13070"/>
                    <a:pt x="13863" y="12326"/>
                  </a:cubicBezTo>
                  <a:cubicBezTo>
                    <a:pt x="12469" y="10916"/>
                    <a:pt x="11059" y="9506"/>
                    <a:pt x="9665" y="8096"/>
                  </a:cubicBezTo>
                  <a:cubicBezTo>
                    <a:pt x="7035" y="5402"/>
                    <a:pt x="4405" y="2693"/>
                    <a:pt x="1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200100" y="2699250"/>
              <a:ext cx="665400" cy="690375"/>
            </a:xfrm>
            <a:custGeom>
              <a:rect b="b" l="l" r="r" t="t"/>
              <a:pathLst>
                <a:path extrusionOk="0" h="27615" w="26616">
                  <a:moveTo>
                    <a:pt x="523" y="1"/>
                  </a:moveTo>
                  <a:cubicBezTo>
                    <a:pt x="0" y="793"/>
                    <a:pt x="32" y="1316"/>
                    <a:pt x="666" y="1965"/>
                  </a:cubicBezTo>
                  <a:cubicBezTo>
                    <a:pt x="9015" y="10314"/>
                    <a:pt x="17316" y="18711"/>
                    <a:pt x="25618" y="27092"/>
                  </a:cubicBezTo>
                  <a:cubicBezTo>
                    <a:pt x="25824" y="27298"/>
                    <a:pt x="25982" y="27615"/>
                    <a:pt x="26362" y="27615"/>
                  </a:cubicBezTo>
                  <a:cubicBezTo>
                    <a:pt x="26616" y="26632"/>
                    <a:pt x="26299" y="25967"/>
                    <a:pt x="25618" y="25270"/>
                  </a:cubicBezTo>
                  <a:cubicBezTo>
                    <a:pt x="17538" y="17158"/>
                    <a:pt x="9490" y="9015"/>
                    <a:pt x="1442" y="888"/>
                  </a:cubicBezTo>
                  <a:cubicBezTo>
                    <a:pt x="1157" y="603"/>
                    <a:pt x="872" y="334"/>
                    <a:pt x="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239300" y="2616550"/>
              <a:ext cx="626600" cy="639600"/>
            </a:xfrm>
            <a:custGeom>
              <a:rect b="b" l="l" r="r" t="t"/>
              <a:pathLst>
                <a:path extrusionOk="0" h="25584" w="25064">
                  <a:moveTo>
                    <a:pt x="972" y="1"/>
                  </a:moveTo>
                  <a:cubicBezTo>
                    <a:pt x="876" y="1"/>
                    <a:pt x="765" y="68"/>
                    <a:pt x="634" y="251"/>
                  </a:cubicBezTo>
                  <a:cubicBezTo>
                    <a:pt x="397" y="600"/>
                    <a:pt x="1" y="917"/>
                    <a:pt x="571" y="1329"/>
                  </a:cubicBezTo>
                  <a:cubicBezTo>
                    <a:pt x="698" y="1408"/>
                    <a:pt x="793" y="1550"/>
                    <a:pt x="904" y="1661"/>
                  </a:cubicBezTo>
                  <a:cubicBezTo>
                    <a:pt x="8587" y="9424"/>
                    <a:pt x="16271" y="17171"/>
                    <a:pt x="23955" y="24934"/>
                  </a:cubicBezTo>
                  <a:cubicBezTo>
                    <a:pt x="24192" y="25172"/>
                    <a:pt x="24367" y="25520"/>
                    <a:pt x="24874" y="25584"/>
                  </a:cubicBezTo>
                  <a:cubicBezTo>
                    <a:pt x="24810" y="24871"/>
                    <a:pt x="25064" y="24205"/>
                    <a:pt x="24430" y="23587"/>
                  </a:cubicBezTo>
                  <a:cubicBezTo>
                    <a:pt x="16762" y="15872"/>
                    <a:pt x="9110" y="8141"/>
                    <a:pt x="1442" y="426"/>
                  </a:cubicBezTo>
                  <a:cubicBezTo>
                    <a:pt x="1305" y="277"/>
                    <a:pt x="1167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4300700" y="2553975"/>
              <a:ext cx="563225" cy="571075"/>
            </a:xfrm>
            <a:custGeom>
              <a:rect b="b" l="l" r="r" t="t"/>
              <a:pathLst>
                <a:path extrusionOk="0" h="22843" w="22529">
                  <a:moveTo>
                    <a:pt x="1178" y="0"/>
                  </a:moveTo>
                  <a:cubicBezTo>
                    <a:pt x="1013" y="0"/>
                    <a:pt x="839" y="83"/>
                    <a:pt x="634" y="267"/>
                  </a:cubicBezTo>
                  <a:cubicBezTo>
                    <a:pt x="0" y="837"/>
                    <a:pt x="713" y="1027"/>
                    <a:pt x="935" y="1249"/>
                  </a:cubicBezTo>
                  <a:cubicBezTo>
                    <a:pt x="4959" y="5352"/>
                    <a:pt x="8999" y="9424"/>
                    <a:pt x="13055" y="13496"/>
                  </a:cubicBezTo>
                  <a:cubicBezTo>
                    <a:pt x="16081" y="16553"/>
                    <a:pt x="19122" y="19595"/>
                    <a:pt x="22354" y="22843"/>
                  </a:cubicBezTo>
                  <a:cubicBezTo>
                    <a:pt x="22386" y="21924"/>
                    <a:pt x="22528" y="21290"/>
                    <a:pt x="21911" y="20656"/>
                  </a:cubicBezTo>
                  <a:cubicBezTo>
                    <a:pt x="15178" y="13907"/>
                    <a:pt x="8492" y="7143"/>
                    <a:pt x="1791" y="346"/>
                  </a:cubicBezTo>
                  <a:cubicBezTo>
                    <a:pt x="1571" y="127"/>
                    <a:pt x="1381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4387050" y="2507325"/>
              <a:ext cx="477275" cy="479500"/>
            </a:xfrm>
            <a:custGeom>
              <a:rect b="b" l="l" r="r" t="t"/>
              <a:pathLst>
                <a:path extrusionOk="0" h="19180" w="19091">
                  <a:moveTo>
                    <a:pt x="1071" y="1"/>
                  </a:moveTo>
                  <a:cubicBezTo>
                    <a:pt x="825" y="1"/>
                    <a:pt x="598" y="111"/>
                    <a:pt x="412" y="311"/>
                  </a:cubicBezTo>
                  <a:cubicBezTo>
                    <a:pt x="0" y="755"/>
                    <a:pt x="697" y="1008"/>
                    <a:pt x="951" y="1262"/>
                  </a:cubicBezTo>
                  <a:cubicBezTo>
                    <a:pt x="6638" y="7028"/>
                    <a:pt x="12326" y="12779"/>
                    <a:pt x="18029" y="18514"/>
                  </a:cubicBezTo>
                  <a:cubicBezTo>
                    <a:pt x="18266" y="18752"/>
                    <a:pt x="18441" y="19100"/>
                    <a:pt x="18932" y="19180"/>
                  </a:cubicBezTo>
                  <a:cubicBezTo>
                    <a:pt x="18964" y="18419"/>
                    <a:pt x="19090" y="17754"/>
                    <a:pt x="18441" y="17104"/>
                  </a:cubicBezTo>
                  <a:cubicBezTo>
                    <a:pt x="12928" y="11575"/>
                    <a:pt x="7430" y="6030"/>
                    <a:pt x="1949" y="454"/>
                  </a:cubicBezTo>
                  <a:cubicBezTo>
                    <a:pt x="1654" y="142"/>
                    <a:pt x="1350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4203275" y="4987725"/>
              <a:ext cx="204375" cy="205175"/>
            </a:xfrm>
            <a:custGeom>
              <a:rect b="b" l="l" r="r" t="t"/>
              <a:pathLst>
                <a:path extrusionOk="0" h="8207" w="8175">
                  <a:moveTo>
                    <a:pt x="0" y="0"/>
                  </a:moveTo>
                  <a:cubicBezTo>
                    <a:pt x="1727" y="3581"/>
                    <a:pt x="4278" y="6322"/>
                    <a:pt x="8175" y="8207"/>
                  </a:cubicBezTo>
                  <a:cubicBezTo>
                    <a:pt x="5292" y="5292"/>
                    <a:pt x="2646" y="264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4680925" y="2538850"/>
              <a:ext cx="142200" cy="141425"/>
            </a:xfrm>
            <a:custGeom>
              <a:rect b="b" l="l" r="r" t="t"/>
              <a:pathLst>
                <a:path extrusionOk="0" h="5657" w="5688">
                  <a:moveTo>
                    <a:pt x="0" y="1"/>
                  </a:moveTo>
                  <a:cubicBezTo>
                    <a:pt x="1743" y="1807"/>
                    <a:pt x="3501" y="3613"/>
                    <a:pt x="5260" y="5419"/>
                  </a:cubicBezTo>
                  <a:lnTo>
                    <a:pt x="5593" y="5656"/>
                  </a:lnTo>
                  <a:cubicBezTo>
                    <a:pt x="5688" y="5450"/>
                    <a:pt x="5656" y="5308"/>
                    <a:pt x="5434" y="5213"/>
                  </a:cubicBezTo>
                  <a:cubicBezTo>
                    <a:pt x="4737" y="3042"/>
                    <a:pt x="1553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29"/>
          <p:cNvSpPr txBox="1"/>
          <p:nvPr/>
        </p:nvSpPr>
        <p:spPr>
          <a:xfrm>
            <a:off x="713225" y="3711200"/>
            <a:ext cx="4309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CREDITS: This presentation template was created by 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, and includes icons by 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, and infographics &amp; images by 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endParaRPr sz="1100" u="sng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0"/>
          <p:cNvGrpSpPr/>
          <p:nvPr/>
        </p:nvGrpSpPr>
        <p:grpSpPr>
          <a:xfrm>
            <a:off x="-569412" y="-562811"/>
            <a:ext cx="9713417" cy="5706298"/>
            <a:chOff x="-569412" y="-562811"/>
            <a:chExt cx="9713417" cy="5706298"/>
          </a:xfrm>
        </p:grpSpPr>
        <p:sp>
          <p:nvSpPr>
            <p:cNvPr id="694" name="Google Shape;694;p30"/>
            <p:cNvSpPr/>
            <p:nvPr/>
          </p:nvSpPr>
          <p:spPr>
            <a:xfrm flipH="1" rot="5400000">
              <a:off x="-569245" y="23426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flipH="1" rot="5400000">
              <a:off x="-569413" y="34732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flipH="1" rot="5400000">
              <a:off x="7792992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 flipH="1" rot="-2700000">
              <a:off x="8569732" y="3118765"/>
              <a:ext cx="475727" cy="475727"/>
              <a:chOff x="400475" y="1565375"/>
              <a:chExt cx="1166400" cy="1166400"/>
            </a:xfrm>
          </p:grpSpPr>
          <p:sp>
            <p:nvSpPr>
              <p:cNvPr id="698" name="Google Shape;698;p30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00" name="Google Shape;700;p30"/>
            <p:cNvGrpSpPr/>
            <p:nvPr/>
          </p:nvGrpSpPr>
          <p:grpSpPr>
            <a:xfrm flipH="1" rot="-5400000">
              <a:off x="2234742" y="-1975378"/>
              <a:ext cx="944494" cy="3769629"/>
              <a:chOff x="4184250" y="2489750"/>
              <a:chExt cx="681650" cy="2720575"/>
            </a:xfrm>
          </p:grpSpPr>
          <p:sp>
            <p:nvSpPr>
              <p:cNvPr id="701" name="Google Shape;701;p30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0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0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0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473769" y="612297"/>
            <a:ext cx="10187174" cy="4531208"/>
            <a:chOff x="-473769" y="612297"/>
            <a:chExt cx="10187174" cy="4531208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1"/>
          <p:cNvGrpSpPr/>
          <p:nvPr/>
        </p:nvGrpSpPr>
        <p:grpSpPr>
          <a:xfrm>
            <a:off x="-473769" y="0"/>
            <a:ext cx="10187174" cy="5143505"/>
            <a:chOff x="-473769" y="0"/>
            <a:chExt cx="10187174" cy="5143505"/>
          </a:xfrm>
        </p:grpSpPr>
        <p:grpSp>
          <p:nvGrpSpPr>
            <p:cNvPr id="726" name="Google Shape;726;p31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727" name="Google Shape;727;p31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0" name="Google Shape;750;p31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 flipH="1">
              <a:off x="779300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505528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583188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05528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1583188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-473769" y="0"/>
            <a:ext cx="10187174" cy="5143505"/>
            <a:chOff x="-473769" y="0"/>
            <a:chExt cx="10187174" cy="5143505"/>
          </a:xfrm>
        </p:grpSpPr>
        <p:grpSp>
          <p:nvGrpSpPr>
            <p:cNvPr id="60" name="Google Shape;60;p5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5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779300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9" name="Google Shape;89;p6"/>
          <p:cNvGrpSpPr/>
          <p:nvPr/>
        </p:nvGrpSpPr>
        <p:grpSpPr>
          <a:xfrm>
            <a:off x="-473769" y="0"/>
            <a:ext cx="9617757" cy="5173919"/>
            <a:chOff x="-473769" y="0"/>
            <a:chExt cx="9617757" cy="5173919"/>
          </a:xfrm>
        </p:grpSpPr>
        <p:sp>
          <p:nvSpPr>
            <p:cNvPr id="90" name="Google Shape;90;p6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6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6"/>
            <p:cNvGrpSpPr/>
            <p:nvPr/>
          </p:nvGrpSpPr>
          <p:grpSpPr>
            <a:xfrm rot="2700000">
              <a:off x="8455858" y="4599665"/>
              <a:ext cx="475727" cy="475727"/>
              <a:chOff x="400475" y="1565375"/>
              <a:chExt cx="1166400" cy="1166400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1" name="Google Shape;121;p7"/>
          <p:cNvSpPr/>
          <p:nvPr>
            <p:ph idx="2" type="pic"/>
          </p:nvPr>
        </p:nvSpPr>
        <p:spPr>
          <a:xfrm>
            <a:off x="5533125" y="1352950"/>
            <a:ext cx="2897700" cy="2897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2" name="Google Shape;122;p7"/>
          <p:cNvGrpSpPr/>
          <p:nvPr/>
        </p:nvGrpSpPr>
        <p:grpSpPr>
          <a:xfrm rot="2700000">
            <a:off x="145758" y="4183165"/>
            <a:ext cx="475727" cy="475727"/>
            <a:chOff x="400475" y="1565375"/>
            <a:chExt cx="1166400" cy="1166400"/>
          </a:xfrm>
        </p:grpSpPr>
        <p:sp>
          <p:nvSpPr>
            <p:cNvPr id="123" name="Google Shape;123;p7"/>
            <p:cNvSpPr/>
            <p:nvPr/>
          </p:nvSpPr>
          <p:spPr>
            <a:xfrm>
              <a:off x="837125" y="156537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 rot="-5400000">
              <a:off x="837125" y="153292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3872125" y="-440200"/>
            <a:ext cx="5190761" cy="4321181"/>
            <a:chOff x="3872125" y="-440200"/>
            <a:chExt cx="5190761" cy="4321181"/>
          </a:xfrm>
        </p:grpSpPr>
        <p:sp>
          <p:nvSpPr>
            <p:cNvPr id="127" name="Google Shape;127;p8"/>
            <p:cNvSpPr/>
            <p:nvPr/>
          </p:nvSpPr>
          <p:spPr>
            <a:xfrm>
              <a:off x="5002892" y="-440200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872125" y="-440200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8"/>
            <p:cNvGrpSpPr/>
            <p:nvPr/>
          </p:nvGrpSpPr>
          <p:grpSpPr>
            <a:xfrm rot="2700000">
              <a:off x="8488633" y="3306728"/>
              <a:ext cx="475727" cy="475727"/>
              <a:chOff x="400475" y="1565375"/>
              <a:chExt cx="1166400" cy="11664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32" name="Google Shape;132;p8"/>
          <p:cNvSpPr txBox="1"/>
          <p:nvPr>
            <p:ph type="title"/>
          </p:nvPr>
        </p:nvSpPr>
        <p:spPr>
          <a:xfrm>
            <a:off x="3872125" y="1616350"/>
            <a:ext cx="45588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3" name="Google Shape;133;p8"/>
          <p:cNvSpPr/>
          <p:nvPr>
            <p:ph idx="2" type="pic"/>
          </p:nvPr>
        </p:nvSpPr>
        <p:spPr>
          <a:xfrm flipH="1">
            <a:off x="0" y="0"/>
            <a:ext cx="3610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>
            <p:ph idx="2" type="pic"/>
          </p:nvPr>
        </p:nvSpPr>
        <p:spPr>
          <a:xfrm>
            <a:off x="5533125" y="0"/>
            <a:ext cx="3610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9"/>
          <p:cNvGrpSpPr/>
          <p:nvPr/>
        </p:nvGrpSpPr>
        <p:grpSpPr>
          <a:xfrm>
            <a:off x="713225" y="-440200"/>
            <a:ext cx="2261221" cy="1130788"/>
            <a:chOff x="713225" y="-440200"/>
            <a:chExt cx="2261221" cy="1130788"/>
          </a:xfrm>
        </p:grpSpPr>
        <p:sp>
          <p:nvSpPr>
            <p:cNvPr id="137" name="Google Shape;137;p9"/>
            <p:cNvSpPr/>
            <p:nvPr/>
          </p:nvSpPr>
          <p:spPr>
            <a:xfrm>
              <a:off x="1843992" y="-440200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713225" y="-440200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9"/>
          <p:cNvSpPr txBox="1"/>
          <p:nvPr>
            <p:ph type="title"/>
          </p:nvPr>
        </p:nvSpPr>
        <p:spPr>
          <a:xfrm>
            <a:off x="713225" y="1544000"/>
            <a:ext cx="45291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1" type="subTitle"/>
          </p:nvPr>
        </p:nvSpPr>
        <p:spPr>
          <a:xfrm>
            <a:off x="713225" y="2928400"/>
            <a:ext cx="45291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713225" y="4014450"/>
            <a:ext cx="77175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Black"/>
              <a:buNone/>
              <a:defRPr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●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○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■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●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○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■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●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○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chivo Light"/>
              <a:buChar char="■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 txBox="1"/>
          <p:nvPr>
            <p:ph type="ctrTitle"/>
          </p:nvPr>
        </p:nvSpPr>
        <p:spPr>
          <a:xfrm>
            <a:off x="809850" y="327950"/>
            <a:ext cx="7524300" cy="11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Plant Disease Detection and Classification by Deep Learning—A Review</a:t>
            </a:r>
            <a:endParaRPr sz="2500"/>
          </a:p>
        </p:txBody>
      </p:sp>
      <p:sp>
        <p:nvSpPr>
          <p:cNvPr id="758" name="Google Shape;758;p32"/>
          <p:cNvSpPr txBox="1"/>
          <p:nvPr>
            <p:ph idx="1" type="subTitle"/>
          </p:nvPr>
        </p:nvSpPr>
        <p:spPr>
          <a:xfrm>
            <a:off x="924525" y="3693375"/>
            <a:ext cx="70173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- 20101459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- Maisha Shabnam Chowdhury</a:t>
            </a:r>
            <a:endParaRPr/>
          </a:p>
        </p:txBody>
      </p:sp>
      <p:sp>
        <p:nvSpPr>
          <p:cNvPr id="759" name="Google Shape;759;p32"/>
          <p:cNvSpPr txBox="1"/>
          <p:nvPr/>
        </p:nvSpPr>
        <p:spPr>
          <a:xfrm>
            <a:off x="1781025" y="1726150"/>
            <a:ext cx="5304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LILI LI1 , SHUJUAN ZHANG 2 , AND BIN WANG 2 1College of Information Science and Engineering, Shanxi Agricultural University, Jinzhong 030800, China 2College of Agricultural Engineering, Shanxi Agricultural University, Jinzhong 030800, China</a:t>
            </a:r>
            <a:endParaRPr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1266150" y="1831950"/>
            <a:ext cx="66117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3"/>
          <p:cNvSpPr txBox="1"/>
          <p:nvPr>
            <p:ph type="title"/>
          </p:nvPr>
        </p:nvSpPr>
        <p:spPr>
          <a:xfrm>
            <a:off x="676625" y="262850"/>
            <a:ext cx="63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of this slide</a:t>
            </a:r>
            <a:endParaRPr/>
          </a:p>
        </p:txBody>
      </p:sp>
      <p:graphicFrame>
        <p:nvGraphicFramePr>
          <p:cNvPr id="765" name="Google Shape;765;p33"/>
          <p:cNvGraphicFramePr/>
          <p:nvPr/>
        </p:nvGraphicFramePr>
        <p:xfrm>
          <a:off x="731813" y="10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{91CF7A20-A50A-4CEF-9F61-5A2F749A6F66}</a:tableStyleId>
              </a:tblPr>
              <a:tblGrid>
                <a:gridCol w="7680375"/>
              </a:tblGrid>
              <a:tr h="6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Brief Introduction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Topics discussed on Research paper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Plant disease dataset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Leaf disease detection by DL 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LEAF-DISEASE DETECTION BASED ON SMALL SAMPLES</a:t>
                      </a:r>
                      <a:endParaRPr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HSL  with DL in Plant disease detection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Drawbacks of HSL 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Conclusion</a:t>
                      </a:r>
                      <a:endParaRPr sz="1800">
                        <a:solidFill>
                          <a:schemeClr val="lt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 </a:t>
            </a:r>
            <a:r>
              <a:rPr lang="en"/>
              <a:t>Introduction</a:t>
            </a:r>
            <a:endParaRPr/>
          </a:p>
        </p:txBody>
      </p:sp>
      <p:sp>
        <p:nvSpPr>
          <p:cNvPr id="771" name="Google Shape;771;p34"/>
          <p:cNvSpPr txBox="1"/>
          <p:nvPr>
            <p:ph idx="1" type="subTitle"/>
          </p:nvPr>
        </p:nvSpPr>
        <p:spPr>
          <a:xfrm>
            <a:off x="1062025" y="1399650"/>
            <a:ext cx="47598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Plant disease?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it needs to be addressed soon?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Deep Learning Models can help</a:t>
            </a:r>
            <a:r>
              <a:rPr lang="en" sz="2000"/>
              <a:t> in </a:t>
            </a:r>
            <a:r>
              <a:rPr lang="en" sz="2000"/>
              <a:t>Identifying plant diseases?</a:t>
            </a:r>
            <a:endParaRPr sz="2000"/>
          </a:p>
        </p:txBody>
      </p:sp>
      <p:grpSp>
        <p:nvGrpSpPr>
          <p:cNvPr id="772" name="Google Shape;772;p34"/>
          <p:cNvGrpSpPr/>
          <p:nvPr/>
        </p:nvGrpSpPr>
        <p:grpSpPr>
          <a:xfrm rot="2700000">
            <a:off x="818533" y="1116253"/>
            <a:ext cx="475727" cy="475727"/>
            <a:chOff x="400475" y="1565375"/>
            <a:chExt cx="1166400" cy="1166400"/>
          </a:xfrm>
        </p:grpSpPr>
        <p:sp>
          <p:nvSpPr>
            <p:cNvPr id="773" name="Google Shape;773;p34"/>
            <p:cNvSpPr/>
            <p:nvPr/>
          </p:nvSpPr>
          <p:spPr>
            <a:xfrm>
              <a:off x="837125" y="156537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 rot="-5400000">
              <a:off x="837125" y="153292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5"/>
          <p:cNvSpPr txBox="1"/>
          <p:nvPr>
            <p:ph idx="1" type="subTitle"/>
          </p:nvPr>
        </p:nvSpPr>
        <p:spPr>
          <a:xfrm>
            <a:off x="895375" y="667875"/>
            <a:ext cx="7110600" cy="4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Topics Discussed on this Research Paper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Deep learning  concept and foundation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Plant leaves Dataset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enhancement Method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HSL with DL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HSL implementation and accuracy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Plant disease dataset</a:t>
            </a:r>
            <a:endParaRPr sz="4000"/>
          </a:p>
        </p:txBody>
      </p:sp>
      <p:sp>
        <p:nvSpPr>
          <p:cNvPr id="785" name="Google Shape;785;p36"/>
          <p:cNvSpPr txBox="1"/>
          <p:nvPr>
            <p:ph idx="2" type="subTitle"/>
          </p:nvPr>
        </p:nvSpPr>
        <p:spPr>
          <a:xfrm>
            <a:off x="815325" y="1231675"/>
            <a:ext cx="72165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Disease Dataset </a:t>
            </a:r>
            <a:endParaRPr sz="23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P1antVillage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Plant Pathology Challenge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Author’s Datasets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Augmentation</a:t>
            </a:r>
            <a:endParaRPr sz="23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Traditional Augmentation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GANS data Augmentation Method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Leaf disease detection by DL </a:t>
            </a:r>
            <a:endParaRPr sz="4000"/>
          </a:p>
        </p:txBody>
      </p:sp>
      <p:sp>
        <p:nvSpPr>
          <p:cNvPr id="791" name="Google Shape;791;p37"/>
          <p:cNvSpPr txBox="1"/>
          <p:nvPr>
            <p:ph idx="1" type="subTitle"/>
          </p:nvPr>
        </p:nvSpPr>
        <p:spPr>
          <a:xfrm>
            <a:off x="867375" y="1275025"/>
            <a:ext cx="69270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Classic DL </a:t>
            </a:r>
            <a:r>
              <a:rPr lang="en" sz="2300"/>
              <a:t>architecture</a:t>
            </a:r>
            <a:r>
              <a:rPr lang="en" sz="2300"/>
              <a:t> for Leaf disease detection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Barbedo [42] and Lee et al. [52] Research Paper and their whole leaf method.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VGG16 and Inception V3 models to identify different degrees of Ginkgo biloba diseases, the accuracy of the VGG16 was 98.44% in the laboratory dataset and 92.19% in the field dataset. The accuracy of the Inception V3 model was 92.3% and 93.2%, respectively 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8"/>
          <p:cNvSpPr txBox="1"/>
          <p:nvPr>
            <p:ph type="title"/>
          </p:nvPr>
        </p:nvSpPr>
        <p:spPr>
          <a:xfrm>
            <a:off x="720000" y="445025"/>
            <a:ext cx="75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HSL  with DL in Plant disease detection</a:t>
            </a:r>
            <a:endParaRPr sz="2800"/>
          </a:p>
        </p:txBody>
      </p:sp>
      <p:sp>
        <p:nvSpPr>
          <p:cNvPr id="797" name="Google Shape;797;p38"/>
          <p:cNvSpPr txBox="1"/>
          <p:nvPr>
            <p:ph idx="1" type="subTitle"/>
          </p:nvPr>
        </p:nvSpPr>
        <p:spPr>
          <a:xfrm>
            <a:off x="867375" y="1275025"/>
            <a:ext cx="69270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Why HSL is important than any other model?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does it work?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 The literature [116] taken corn seedlings after cold stress as the research object.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Paper 116,112,108,115 worked on corn </a:t>
            </a:r>
            <a:r>
              <a:rPr lang="en" sz="2000"/>
              <a:t>soybean</a:t>
            </a:r>
            <a:r>
              <a:rPr lang="en" sz="2000"/>
              <a:t> and tomato leaves and showed great accuracy results.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Problem</a:t>
            </a: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 in conducting </a:t>
            </a: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HSL </a:t>
            </a:r>
            <a:endParaRPr sz="5000"/>
          </a:p>
        </p:txBody>
      </p:sp>
      <p:sp>
        <p:nvSpPr>
          <p:cNvPr id="803" name="Google Shape;803;p39"/>
          <p:cNvSpPr txBox="1"/>
          <p:nvPr>
            <p:ph idx="2" type="subTitle"/>
          </p:nvPr>
        </p:nvSpPr>
        <p:spPr>
          <a:xfrm>
            <a:off x="815325" y="1231675"/>
            <a:ext cx="72165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Problems affecting the broad application of HSI in the early identification of plant diseases must still be addressed.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 to get labeled datasets for early plant disease 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identification where the invisible disease symptoms are.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define totally invisible illness pixels, which is critical for HSI to detect plant disease.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09" name="Google Shape;809;p40"/>
          <p:cNvSpPr txBox="1"/>
          <p:nvPr>
            <p:ph idx="1" type="body"/>
          </p:nvPr>
        </p:nvSpPr>
        <p:spPr>
          <a:xfrm>
            <a:off x="720000" y="1215751"/>
            <a:ext cx="77040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significance of large datasets with high variability, data augmentation, transfer learning, and visualization of CNN activation maps in improving classification accuracy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significance of small sample plant leaf disease detection and hyperspectral imaging for early detection of plant disease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listhenics Park: Training Outdoors by Slidesgo">
  <a:themeElements>
    <a:clrScheme name="Simple Light">
      <a:dk1>
        <a:srgbClr val="000000"/>
      </a:dk1>
      <a:lt1>
        <a:srgbClr val="F3F3F3"/>
      </a:lt1>
      <a:dk2>
        <a:srgbClr val="FFFFFF"/>
      </a:dk2>
      <a:lt2>
        <a:srgbClr val="FFFFFF"/>
      </a:lt2>
      <a:accent1>
        <a:srgbClr val="E0FF60"/>
      </a:accent1>
      <a:accent2>
        <a:srgbClr val="E68F3F"/>
      </a:accent2>
      <a:accent3>
        <a:srgbClr val="333332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