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44" r:id="rId5"/>
    <p:sldId id="262" r:id="rId6"/>
    <p:sldId id="264" r:id="rId7"/>
    <p:sldId id="263" r:id="rId8"/>
    <p:sldId id="342" r:id="rId9"/>
    <p:sldId id="345" r:id="rId10"/>
    <p:sldId id="347" r:id="rId11"/>
    <p:sldId id="346" r:id="rId12"/>
    <p:sldId id="349" r:id="rId13"/>
    <p:sldId id="339" r:id="rId14"/>
    <p:sldId id="313" r:id="rId15"/>
  </p:sldIdLst>
  <p:sldSz cx="9144000" cy="5143500" type="screen16x9"/>
  <p:notesSz cx="6858000" cy="9144000"/>
  <p:embeddedFontLst>
    <p:embeddedFont>
      <p:font typeface="Encode Sans Semi Condensed" panose="00000506000000000000"/>
      <p:regular r:id="rId19"/>
    </p:embeddedFont>
    <p:embeddedFont>
      <p:font typeface="Arial Narrow" panose="020B0606020202030204" pitchFamily="34" charset="0"/>
      <p:regular r:id="rId20"/>
      <p:bold r:id="rId21"/>
      <p:italic r:id="rId22"/>
      <p:boldItalic r:id="rId23"/>
    </p:embeddedFont>
    <p:embeddedFont>
      <p:font typeface="Segoe UI Semibold" panose="020B0702040204020203" pitchFamily="34" charset="0"/>
      <p:bold r:id="rId24"/>
    </p:embeddedFont>
    <p:embeddedFont>
      <p:font typeface="Segoe UI Black" panose="020B0A02040204020203" pitchFamily="34" charset="0"/>
      <p:bold r:id="rId25"/>
    </p:embeddedFont>
    <p:embeddedFont>
      <p:font typeface="Roboto" panose="02000000000000000000" pitchFamily="2" charset="0"/>
      <p:regular r:id="rId26"/>
      <p:bold r:id="rId27"/>
      <p:italic r:id="rId28"/>
      <p:boldItalic r:id="rId29"/>
    </p:embeddedFont>
    <p:embeddedFont>
      <p:font typeface="Arial Black" panose="020B0A04020102020204" charset="0"/>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p:cViewPr varScale="1">
        <p:scale>
          <a:sx n="145" d="100"/>
          <a:sy n="145" d="100"/>
        </p:scale>
        <p:origin x="22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12.fntdata"/><Relationship Id="rId3" Type="http://schemas.openxmlformats.org/officeDocument/2006/relationships/slide" Target="slides/slide1.xml"/><Relationship Id="rId29" Type="http://schemas.openxmlformats.org/officeDocument/2006/relationships/font" Target="fonts/font11.fntdata"/><Relationship Id="rId28" Type="http://schemas.openxmlformats.org/officeDocument/2006/relationships/font" Target="fonts/font10.fntdata"/><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4"/>
        <p:cNvGrpSpPr/>
        <p:nvPr/>
      </p:nvGrpSpPr>
      <p:grpSpPr>
        <a:xfrm>
          <a:off x="0" y="0"/>
          <a:ext cx="0" cy="0"/>
          <a:chOff x="0" y="0"/>
          <a:chExt cx="0" cy="0"/>
        </a:xfrm>
      </p:grpSpPr>
      <p:sp>
        <p:nvSpPr>
          <p:cNvPr id="215" name="Google Shape;215;g9fe33d863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9fe33d863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7"/>
        <p:cNvGrpSpPr/>
        <p:nvPr/>
      </p:nvGrpSpPr>
      <p:grpSpPr>
        <a:xfrm>
          <a:off x="0" y="0"/>
          <a:ext cx="0" cy="0"/>
          <a:chOff x="0" y="0"/>
          <a:chExt cx="0" cy="0"/>
        </a:xfrm>
      </p:grpSpPr>
      <p:sp>
        <p:nvSpPr>
          <p:cNvPr id="228" name="Google Shape;228;g9fe33d863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9fe33d863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0"/>
        <p:cNvGrpSpPr/>
        <p:nvPr/>
      </p:nvGrpSpPr>
      <p:grpSpPr>
        <a:xfrm>
          <a:off x="0" y="0"/>
          <a:ext cx="0" cy="0"/>
          <a:chOff x="0" y="0"/>
          <a:chExt cx="0" cy="0"/>
        </a:xfrm>
      </p:grpSpPr>
      <p:sp>
        <p:nvSpPr>
          <p:cNvPr id="221" name="Google Shape;221;g9fe33d8633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9fe33d863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p:nvPr/>
        </p:nvSpPr>
        <p:spPr>
          <a:xfrm>
            <a:off x="-95700" y="3158400"/>
            <a:ext cx="9239700" cy="20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3702150" y="3083967"/>
            <a:ext cx="17397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a:spLocks noGrp="1"/>
          </p:cNvSpPr>
          <p:nvPr>
            <p:ph type="ctrTitle"/>
          </p:nvPr>
        </p:nvSpPr>
        <p:spPr>
          <a:xfrm>
            <a:off x="829500" y="773250"/>
            <a:ext cx="7485000" cy="162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000"/>
              <a:buNone/>
              <a:defRPr sz="5000" b="1"/>
            </a:lvl1pPr>
            <a:lvl2pPr lvl="1" algn="ctr">
              <a:spcBef>
                <a:spcPts val="0"/>
              </a:spcBef>
              <a:spcAft>
                <a:spcPts val="0"/>
              </a:spcAft>
              <a:buSzPts val="5000"/>
              <a:buNone/>
              <a:defRPr sz="5000" b="1"/>
            </a:lvl2pPr>
            <a:lvl3pPr lvl="2" algn="ctr">
              <a:spcBef>
                <a:spcPts val="0"/>
              </a:spcBef>
              <a:spcAft>
                <a:spcPts val="0"/>
              </a:spcAft>
              <a:buSzPts val="5000"/>
              <a:buNone/>
              <a:defRPr sz="5000" b="1"/>
            </a:lvl3pPr>
            <a:lvl4pPr lvl="3" algn="ctr">
              <a:spcBef>
                <a:spcPts val="0"/>
              </a:spcBef>
              <a:spcAft>
                <a:spcPts val="0"/>
              </a:spcAft>
              <a:buSzPts val="5000"/>
              <a:buNone/>
              <a:defRPr sz="5000" b="1"/>
            </a:lvl4pPr>
            <a:lvl5pPr lvl="4" algn="ctr">
              <a:spcBef>
                <a:spcPts val="0"/>
              </a:spcBef>
              <a:spcAft>
                <a:spcPts val="0"/>
              </a:spcAft>
              <a:buSzPts val="5000"/>
              <a:buNone/>
              <a:defRPr sz="5000" b="1"/>
            </a:lvl5pPr>
            <a:lvl6pPr lvl="5" algn="ctr">
              <a:spcBef>
                <a:spcPts val="0"/>
              </a:spcBef>
              <a:spcAft>
                <a:spcPts val="0"/>
              </a:spcAft>
              <a:buSzPts val="5000"/>
              <a:buNone/>
              <a:defRPr sz="5000" b="1"/>
            </a:lvl6pPr>
            <a:lvl7pPr lvl="6" algn="ctr">
              <a:spcBef>
                <a:spcPts val="0"/>
              </a:spcBef>
              <a:spcAft>
                <a:spcPts val="0"/>
              </a:spcAft>
              <a:buSzPts val="5000"/>
              <a:buNone/>
              <a:defRPr sz="5000" b="1"/>
            </a:lvl7pPr>
            <a:lvl8pPr lvl="7" algn="ctr">
              <a:spcBef>
                <a:spcPts val="0"/>
              </a:spcBef>
              <a:spcAft>
                <a:spcPts val="0"/>
              </a:spcAft>
              <a:buSzPts val="5000"/>
              <a:buNone/>
              <a:defRPr sz="5000" b="1"/>
            </a:lvl8pPr>
            <a:lvl9pPr lvl="8" algn="ctr">
              <a:spcBef>
                <a:spcPts val="0"/>
              </a:spcBef>
              <a:spcAft>
                <a:spcPts val="0"/>
              </a:spcAft>
              <a:buSzPts val="5000"/>
              <a:buNone/>
              <a:defRPr sz="5000" b="1"/>
            </a:lvl9pPr>
          </a:lstStyle>
          <a:p/>
        </p:txBody>
      </p:sp>
      <p:sp>
        <p:nvSpPr>
          <p:cNvPr id="12" name="Google Shape;12;p2"/>
          <p:cNvSpPr txBox="1">
            <a:spLocks noGrp="1"/>
          </p:cNvSpPr>
          <p:nvPr>
            <p:ph type="subTitle" idx="1"/>
          </p:nvPr>
        </p:nvSpPr>
        <p:spPr>
          <a:xfrm>
            <a:off x="3112625" y="3562850"/>
            <a:ext cx="2919000" cy="1194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1"/>
              </a:buClr>
              <a:buSzPts val="5200"/>
              <a:buNone/>
              <a:defRPr sz="40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p:nvPr/>
        </p:nvSpPr>
        <p:spPr>
          <a:xfrm flipH="1">
            <a:off x="2893500" y="-79800"/>
            <a:ext cx="62505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3"/>
          <p:cNvSpPr/>
          <p:nvPr/>
        </p:nvSpPr>
        <p:spPr>
          <a:xfrm rot="5400000">
            <a:off x="2027325" y="2497500"/>
            <a:ext cx="17397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3"/>
          <p:cNvSpPr txBox="1">
            <a:spLocks noGrp="1"/>
          </p:cNvSpPr>
          <p:nvPr>
            <p:ph type="title"/>
          </p:nvPr>
        </p:nvSpPr>
        <p:spPr>
          <a:xfrm flipH="1">
            <a:off x="3796675" y="1786425"/>
            <a:ext cx="34800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b="1">
                <a:solidFill>
                  <a:schemeClr val="lt1"/>
                </a:solidFill>
              </a:defRPr>
            </a:lvl1pPr>
            <a:lvl2pPr lvl="1" algn="ctr" rtl="0">
              <a:spcBef>
                <a:spcPts val="0"/>
              </a:spcBef>
              <a:spcAft>
                <a:spcPts val="0"/>
              </a:spcAft>
              <a:buSzPts val="3600"/>
              <a:buNone/>
              <a:defRPr sz="3600" b="1"/>
            </a:lvl2pPr>
            <a:lvl3pPr lvl="2" algn="ctr" rtl="0">
              <a:spcBef>
                <a:spcPts val="0"/>
              </a:spcBef>
              <a:spcAft>
                <a:spcPts val="0"/>
              </a:spcAft>
              <a:buSzPts val="3600"/>
              <a:buNone/>
              <a:defRPr sz="3600" b="1"/>
            </a:lvl3pPr>
            <a:lvl4pPr lvl="3" algn="ctr" rtl="0">
              <a:spcBef>
                <a:spcPts val="0"/>
              </a:spcBef>
              <a:spcAft>
                <a:spcPts val="0"/>
              </a:spcAft>
              <a:buSzPts val="3600"/>
              <a:buNone/>
              <a:defRPr sz="3600" b="1"/>
            </a:lvl4pPr>
            <a:lvl5pPr lvl="4" algn="ctr" rtl="0">
              <a:spcBef>
                <a:spcPts val="0"/>
              </a:spcBef>
              <a:spcAft>
                <a:spcPts val="0"/>
              </a:spcAft>
              <a:buSzPts val="3600"/>
              <a:buNone/>
              <a:defRPr sz="3600" b="1"/>
            </a:lvl5pPr>
            <a:lvl6pPr lvl="5" algn="ctr" rtl="0">
              <a:spcBef>
                <a:spcPts val="0"/>
              </a:spcBef>
              <a:spcAft>
                <a:spcPts val="0"/>
              </a:spcAft>
              <a:buSzPts val="3600"/>
              <a:buNone/>
              <a:defRPr sz="3600" b="1"/>
            </a:lvl6pPr>
            <a:lvl7pPr lvl="6" algn="ctr" rtl="0">
              <a:spcBef>
                <a:spcPts val="0"/>
              </a:spcBef>
              <a:spcAft>
                <a:spcPts val="0"/>
              </a:spcAft>
              <a:buSzPts val="3600"/>
              <a:buNone/>
              <a:defRPr sz="3600" b="1"/>
            </a:lvl7pPr>
            <a:lvl8pPr lvl="7" algn="ctr" rtl="0">
              <a:spcBef>
                <a:spcPts val="0"/>
              </a:spcBef>
              <a:spcAft>
                <a:spcPts val="0"/>
              </a:spcAft>
              <a:buSzPts val="3600"/>
              <a:buNone/>
              <a:defRPr sz="3600" b="1"/>
            </a:lvl8pPr>
            <a:lvl9pPr lvl="8" algn="ctr" rtl="0">
              <a:spcBef>
                <a:spcPts val="0"/>
              </a:spcBef>
              <a:spcAft>
                <a:spcPts val="0"/>
              </a:spcAft>
              <a:buSzPts val="3600"/>
              <a:buNone/>
              <a:defRPr sz="3600" b="1"/>
            </a:lvl9pPr>
          </a:lstStyle>
          <a:p/>
        </p:txBody>
      </p:sp>
      <p:sp>
        <p:nvSpPr>
          <p:cNvPr id="17" name="Google Shape;17;p3"/>
          <p:cNvSpPr txBox="1">
            <a:spLocks noGrp="1"/>
          </p:cNvSpPr>
          <p:nvPr>
            <p:ph type="title" idx="2" hasCustomPrompt="1"/>
          </p:nvPr>
        </p:nvSpPr>
        <p:spPr>
          <a:xfrm flipH="1">
            <a:off x="0" y="2012850"/>
            <a:ext cx="2893500" cy="111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8000" b="1"/>
            </a:lvl1pPr>
            <a:lvl2pPr lvl="1" algn="ctr" rtl="0">
              <a:spcBef>
                <a:spcPts val="0"/>
              </a:spcBef>
              <a:spcAft>
                <a:spcPts val="0"/>
              </a:spcAft>
              <a:buSzPts val="12000"/>
              <a:buNone/>
              <a:defRPr sz="12000" b="1"/>
            </a:lvl2pPr>
            <a:lvl3pPr lvl="2" algn="ctr" rtl="0">
              <a:spcBef>
                <a:spcPts val="0"/>
              </a:spcBef>
              <a:spcAft>
                <a:spcPts val="0"/>
              </a:spcAft>
              <a:buSzPts val="12000"/>
              <a:buNone/>
              <a:defRPr sz="12000" b="1"/>
            </a:lvl3pPr>
            <a:lvl4pPr lvl="3" algn="ctr" rtl="0">
              <a:spcBef>
                <a:spcPts val="0"/>
              </a:spcBef>
              <a:spcAft>
                <a:spcPts val="0"/>
              </a:spcAft>
              <a:buSzPts val="12000"/>
              <a:buNone/>
              <a:defRPr sz="12000" b="1"/>
            </a:lvl4pPr>
            <a:lvl5pPr lvl="4" algn="ctr" rtl="0">
              <a:spcBef>
                <a:spcPts val="0"/>
              </a:spcBef>
              <a:spcAft>
                <a:spcPts val="0"/>
              </a:spcAft>
              <a:buSzPts val="12000"/>
              <a:buNone/>
              <a:defRPr sz="12000" b="1"/>
            </a:lvl5pPr>
            <a:lvl6pPr lvl="5" algn="ctr" rtl="0">
              <a:spcBef>
                <a:spcPts val="0"/>
              </a:spcBef>
              <a:spcAft>
                <a:spcPts val="0"/>
              </a:spcAft>
              <a:buSzPts val="12000"/>
              <a:buNone/>
              <a:defRPr sz="12000" b="1"/>
            </a:lvl6pPr>
            <a:lvl7pPr lvl="6" algn="ctr" rtl="0">
              <a:spcBef>
                <a:spcPts val="0"/>
              </a:spcBef>
              <a:spcAft>
                <a:spcPts val="0"/>
              </a:spcAft>
              <a:buSzPts val="12000"/>
              <a:buNone/>
              <a:defRPr sz="12000" b="1"/>
            </a:lvl7pPr>
            <a:lvl8pPr lvl="7" algn="ctr" rtl="0">
              <a:spcBef>
                <a:spcPts val="0"/>
              </a:spcBef>
              <a:spcAft>
                <a:spcPts val="0"/>
              </a:spcAft>
              <a:buSzPts val="12000"/>
              <a:buNone/>
              <a:defRPr sz="12000" b="1"/>
            </a:lvl8pPr>
            <a:lvl9pPr lvl="8" algn="ctr" rtl="0">
              <a:spcBef>
                <a:spcPts val="0"/>
              </a:spcBef>
              <a:spcAft>
                <a:spcPts val="0"/>
              </a:spcAft>
              <a:buSzPts val="12000"/>
              <a:buNone/>
              <a:defRPr sz="12000" b="1"/>
            </a:lvl9pPr>
          </a:lstStyle>
          <a:p>
            <a:r>
              <a:t>xx%</a:t>
            </a:r>
          </a:p>
        </p:txBody>
      </p:sp>
      <p:sp>
        <p:nvSpPr>
          <p:cNvPr id="18" name="Google Shape;18;p3"/>
          <p:cNvSpPr txBox="1">
            <a:spLocks noGrp="1"/>
          </p:cNvSpPr>
          <p:nvPr>
            <p:ph type="subTitle" idx="1"/>
          </p:nvPr>
        </p:nvSpPr>
        <p:spPr>
          <a:xfrm flipH="1">
            <a:off x="3796675" y="2509157"/>
            <a:ext cx="3480000" cy="85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0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p:nvPr/>
        </p:nvSpPr>
        <p:spPr>
          <a:xfrm rot="10800000" flipH="1">
            <a:off x="-47850" y="4100525"/>
            <a:ext cx="9239700" cy="120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8"/>
          <p:cNvSpPr/>
          <p:nvPr/>
        </p:nvSpPr>
        <p:spPr>
          <a:xfrm>
            <a:off x="3702075" y="4034500"/>
            <a:ext cx="17397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8"/>
          <p:cNvSpPr txBox="1">
            <a:spLocks noGrp="1"/>
          </p:cNvSpPr>
          <p:nvPr>
            <p:ph type="title"/>
          </p:nvPr>
        </p:nvSpPr>
        <p:spPr>
          <a:xfrm>
            <a:off x="1388100" y="0"/>
            <a:ext cx="6367800" cy="410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b="1"/>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1" name="Shape 54"/>
        <p:cNvGrpSpPr/>
        <p:nvPr/>
      </p:nvGrpSpPr>
      <p:grpSpPr>
        <a:xfrm>
          <a:off x="0" y="0"/>
          <a:ext cx="0" cy="0"/>
          <a:chOff x="0" y="0"/>
          <a:chExt cx="0" cy="0"/>
        </a:xfrm>
      </p:grpSpPr>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
        <p:cNvGrpSpPr/>
        <p:nvPr/>
      </p:nvGrpSpPr>
      <p:grpSpPr>
        <a:xfrm>
          <a:off x="0" y="0"/>
          <a:ext cx="0" cy="0"/>
          <a:chOff x="0" y="0"/>
          <a:chExt cx="0" cy="0"/>
        </a:xfrm>
      </p:grpSpPr>
      <p:sp>
        <p:nvSpPr>
          <p:cNvPr id="56" name="Google Shape;56;p13"/>
          <p:cNvSpPr/>
          <p:nvPr/>
        </p:nvSpPr>
        <p:spPr>
          <a:xfrm>
            <a:off x="5917050" y="542575"/>
            <a:ext cx="6846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3"/>
          <p:cNvSpPr/>
          <p:nvPr/>
        </p:nvSpPr>
        <p:spPr>
          <a:xfrm>
            <a:off x="5917050" y="2850325"/>
            <a:ext cx="6846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13"/>
          <p:cNvSpPr/>
          <p:nvPr/>
        </p:nvSpPr>
        <p:spPr>
          <a:xfrm>
            <a:off x="3618950" y="542575"/>
            <a:ext cx="6846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13"/>
          <p:cNvSpPr/>
          <p:nvPr/>
        </p:nvSpPr>
        <p:spPr>
          <a:xfrm>
            <a:off x="3622650" y="2850325"/>
            <a:ext cx="6846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13"/>
          <p:cNvSpPr/>
          <p:nvPr/>
        </p:nvSpPr>
        <p:spPr>
          <a:xfrm flipH="1">
            <a:off x="-116825" y="-79800"/>
            <a:ext cx="30123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13"/>
          <p:cNvSpPr txBox="1">
            <a:spLocks noGrp="1"/>
          </p:cNvSpPr>
          <p:nvPr>
            <p:ph type="title" hasCustomPrompt="1"/>
          </p:nvPr>
        </p:nvSpPr>
        <p:spPr>
          <a:xfrm>
            <a:off x="3517750" y="945025"/>
            <a:ext cx="2102700" cy="406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62" name="Google Shape;62;p13"/>
          <p:cNvSpPr txBox="1">
            <a:spLocks noGrp="1"/>
          </p:cNvSpPr>
          <p:nvPr>
            <p:ph type="subTitle" idx="1"/>
          </p:nvPr>
        </p:nvSpPr>
        <p:spPr>
          <a:xfrm>
            <a:off x="3517750" y="1336675"/>
            <a:ext cx="21018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63" name="Google Shape;63;p13"/>
          <p:cNvSpPr txBox="1">
            <a:spLocks noGrp="1"/>
          </p:cNvSpPr>
          <p:nvPr>
            <p:ph type="subTitle" idx="2"/>
          </p:nvPr>
        </p:nvSpPr>
        <p:spPr>
          <a:xfrm>
            <a:off x="3517750" y="1783200"/>
            <a:ext cx="2103300" cy="7200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64" name="Google Shape;64;p13"/>
          <p:cNvSpPr txBox="1">
            <a:spLocks noGrp="1"/>
          </p:cNvSpPr>
          <p:nvPr>
            <p:ph type="title" idx="3"/>
          </p:nvPr>
        </p:nvSpPr>
        <p:spPr>
          <a:xfrm>
            <a:off x="629875" y="1712250"/>
            <a:ext cx="21855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65" name="Google Shape;65;p13"/>
          <p:cNvSpPr txBox="1">
            <a:spLocks noGrp="1"/>
          </p:cNvSpPr>
          <p:nvPr>
            <p:ph type="title" idx="4" hasCustomPrompt="1"/>
          </p:nvPr>
        </p:nvSpPr>
        <p:spPr>
          <a:xfrm>
            <a:off x="5815600" y="945025"/>
            <a:ext cx="2100600" cy="406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66" name="Google Shape;66;p13"/>
          <p:cNvSpPr txBox="1">
            <a:spLocks noGrp="1"/>
          </p:cNvSpPr>
          <p:nvPr>
            <p:ph type="subTitle" idx="5"/>
          </p:nvPr>
        </p:nvSpPr>
        <p:spPr>
          <a:xfrm>
            <a:off x="5815600" y="1336675"/>
            <a:ext cx="2099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67" name="Google Shape;67;p13"/>
          <p:cNvSpPr txBox="1">
            <a:spLocks noGrp="1"/>
          </p:cNvSpPr>
          <p:nvPr>
            <p:ph type="subTitle" idx="6"/>
          </p:nvPr>
        </p:nvSpPr>
        <p:spPr>
          <a:xfrm>
            <a:off x="5815600" y="1783200"/>
            <a:ext cx="2103300" cy="7200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68" name="Google Shape;68;p13"/>
          <p:cNvSpPr txBox="1">
            <a:spLocks noGrp="1"/>
          </p:cNvSpPr>
          <p:nvPr>
            <p:ph type="title" idx="7" hasCustomPrompt="1"/>
          </p:nvPr>
        </p:nvSpPr>
        <p:spPr>
          <a:xfrm>
            <a:off x="3517750" y="3249125"/>
            <a:ext cx="2102100" cy="406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69" name="Google Shape;69;p13"/>
          <p:cNvSpPr txBox="1">
            <a:spLocks noGrp="1"/>
          </p:cNvSpPr>
          <p:nvPr>
            <p:ph type="subTitle" idx="8"/>
          </p:nvPr>
        </p:nvSpPr>
        <p:spPr>
          <a:xfrm>
            <a:off x="3517750" y="3636275"/>
            <a:ext cx="21012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70" name="Google Shape;70;p13"/>
          <p:cNvSpPr txBox="1">
            <a:spLocks noGrp="1"/>
          </p:cNvSpPr>
          <p:nvPr>
            <p:ph type="subTitle" idx="9"/>
          </p:nvPr>
        </p:nvSpPr>
        <p:spPr>
          <a:xfrm>
            <a:off x="3517750" y="4076750"/>
            <a:ext cx="2103300" cy="7200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71" name="Google Shape;71;p13"/>
          <p:cNvSpPr txBox="1">
            <a:spLocks noGrp="1"/>
          </p:cNvSpPr>
          <p:nvPr>
            <p:ph type="title" idx="13" hasCustomPrompt="1"/>
          </p:nvPr>
        </p:nvSpPr>
        <p:spPr>
          <a:xfrm>
            <a:off x="5815600" y="3249125"/>
            <a:ext cx="2100600" cy="406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72" name="Google Shape;72;p13"/>
          <p:cNvSpPr txBox="1">
            <a:spLocks noGrp="1"/>
          </p:cNvSpPr>
          <p:nvPr>
            <p:ph type="subTitle" idx="14"/>
          </p:nvPr>
        </p:nvSpPr>
        <p:spPr>
          <a:xfrm>
            <a:off x="5815600" y="3636275"/>
            <a:ext cx="2099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73" name="Google Shape;73;p13"/>
          <p:cNvSpPr txBox="1">
            <a:spLocks noGrp="1"/>
          </p:cNvSpPr>
          <p:nvPr>
            <p:ph type="subTitle" idx="15"/>
          </p:nvPr>
        </p:nvSpPr>
        <p:spPr>
          <a:xfrm>
            <a:off x="5815600" y="4076750"/>
            <a:ext cx="2103300" cy="7200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74"/>
        <p:cNvGrpSpPr/>
        <p:nvPr/>
      </p:nvGrpSpPr>
      <p:grpSpPr>
        <a:xfrm>
          <a:off x="0" y="0"/>
          <a:ext cx="0" cy="0"/>
          <a:chOff x="0" y="0"/>
          <a:chExt cx="0" cy="0"/>
        </a:xfrm>
      </p:grpSpPr>
      <p:sp>
        <p:nvSpPr>
          <p:cNvPr id="75" name="Google Shape;75;p14"/>
          <p:cNvSpPr/>
          <p:nvPr/>
        </p:nvSpPr>
        <p:spPr>
          <a:xfrm>
            <a:off x="6248400" y="-79800"/>
            <a:ext cx="28956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4"/>
          <p:cNvSpPr txBox="1">
            <a:spLocks noGrp="1"/>
          </p:cNvSpPr>
          <p:nvPr>
            <p:ph type="subTitle" idx="1"/>
          </p:nvPr>
        </p:nvSpPr>
        <p:spPr>
          <a:xfrm flipH="1">
            <a:off x="1595075" y="50"/>
            <a:ext cx="3242100" cy="5143500"/>
          </a:xfrm>
          <a:prstGeom prst="rect">
            <a:avLst/>
          </a:prstGeom>
        </p:spPr>
        <p:txBody>
          <a:bodyPr spcFirstLastPara="1" wrap="square" lIns="91425" tIns="91425" rIns="91425" bIns="91425" anchor="ctr" anchorCtr="0">
            <a:noAutofit/>
          </a:bodyPr>
          <a:lstStyle>
            <a:lvl1pPr marL="0" marR="0" lvl="0" indent="-127000" algn="r"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77" name="Google Shape;77;p14"/>
          <p:cNvSpPr txBox="1">
            <a:spLocks noGrp="1"/>
          </p:cNvSpPr>
          <p:nvPr>
            <p:ph type="title"/>
          </p:nvPr>
        </p:nvSpPr>
        <p:spPr>
          <a:xfrm flipH="1">
            <a:off x="6328500" y="1712250"/>
            <a:ext cx="2185500" cy="17190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78" name="Google Shape;78;p14"/>
          <p:cNvSpPr/>
          <p:nvPr/>
        </p:nvSpPr>
        <p:spPr>
          <a:xfrm rot="-5402642">
            <a:off x="5275357" y="2349975"/>
            <a:ext cx="3903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79"/>
        <p:cNvGrpSpPr/>
        <p:nvPr/>
      </p:nvGrpSpPr>
      <p:grpSpPr>
        <a:xfrm>
          <a:off x="0" y="0"/>
          <a:ext cx="0" cy="0"/>
          <a:chOff x="0" y="0"/>
          <a:chExt cx="0" cy="0"/>
        </a:xfrm>
      </p:grpSpPr>
      <p:sp>
        <p:nvSpPr>
          <p:cNvPr id="80" name="Google Shape;80;p15"/>
          <p:cNvSpPr/>
          <p:nvPr/>
        </p:nvSpPr>
        <p:spPr>
          <a:xfrm flipH="1">
            <a:off x="-116825" y="-103725"/>
            <a:ext cx="3012300" cy="5351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5"/>
          <p:cNvSpPr txBox="1">
            <a:spLocks noGrp="1"/>
          </p:cNvSpPr>
          <p:nvPr>
            <p:ph type="title"/>
          </p:nvPr>
        </p:nvSpPr>
        <p:spPr>
          <a:xfrm>
            <a:off x="629875" y="1712250"/>
            <a:ext cx="22644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82" name="Google Shape;82;p15"/>
          <p:cNvSpPr txBox="1">
            <a:spLocks noGrp="1"/>
          </p:cNvSpPr>
          <p:nvPr>
            <p:ph type="subTitle" idx="1"/>
          </p:nvPr>
        </p:nvSpPr>
        <p:spPr>
          <a:xfrm>
            <a:off x="4374125" y="398900"/>
            <a:ext cx="3551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83" name="Google Shape;83;p15"/>
          <p:cNvSpPr txBox="1">
            <a:spLocks noGrp="1"/>
          </p:cNvSpPr>
          <p:nvPr>
            <p:ph type="subTitle" idx="2"/>
          </p:nvPr>
        </p:nvSpPr>
        <p:spPr>
          <a:xfrm>
            <a:off x="4374125" y="843156"/>
            <a:ext cx="35562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84" name="Google Shape;84;p15"/>
          <p:cNvSpPr txBox="1">
            <a:spLocks noGrp="1"/>
          </p:cNvSpPr>
          <p:nvPr>
            <p:ph type="subTitle" idx="3"/>
          </p:nvPr>
        </p:nvSpPr>
        <p:spPr>
          <a:xfrm>
            <a:off x="4374125" y="3651120"/>
            <a:ext cx="3551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85" name="Google Shape;85;p15"/>
          <p:cNvSpPr txBox="1">
            <a:spLocks noGrp="1"/>
          </p:cNvSpPr>
          <p:nvPr>
            <p:ph type="subTitle" idx="4"/>
          </p:nvPr>
        </p:nvSpPr>
        <p:spPr>
          <a:xfrm>
            <a:off x="4374125" y="4099201"/>
            <a:ext cx="35562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86" name="Google Shape;86;p15"/>
          <p:cNvSpPr txBox="1">
            <a:spLocks noGrp="1"/>
          </p:cNvSpPr>
          <p:nvPr>
            <p:ph type="subTitle" idx="5"/>
          </p:nvPr>
        </p:nvSpPr>
        <p:spPr>
          <a:xfrm>
            <a:off x="4374125" y="2024610"/>
            <a:ext cx="3551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87" name="Google Shape;87;p15"/>
          <p:cNvSpPr txBox="1">
            <a:spLocks noGrp="1"/>
          </p:cNvSpPr>
          <p:nvPr>
            <p:ph type="subTitle" idx="6"/>
          </p:nvPr>
        </p:nvSpPr>
        <p:spPr>
          <a:xfrm>
            <a:off x="4374125" y="2468916"/>
            <a:ext cx="35562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
    <p:spTree>
      <p:nvGrpSpPr>
        <p:cNvPr id="1" name="Shape 92"/>
        <p:cNvGrpSpPr/>
        <p:nvPr/>
      </p:nvGrpSpPr>
      <p:grpSpPr>
        <a:xfrm>
          <a:off x="0" y="0"/>
          <a:ext cx="0" cy="0"/>
          <a:chOff x="0" y="0"/>
          <a:chExt cx="0" cy="0"/>
        </a:xfrm>
      </p:grpSpPr>
      <p:sp>
        <p:nvSpPr>
          <p:cNvPr id="93" name="Google Shape;93;p17"/>
          <p:cNvSpPr/>
          <p:nvPr/>
        </p:nvSpPr>
        <p:spPr>
          <a:xfrm flipH="1">
            <a:off x="-116825" y="-103725"/>
            <a:ext cx="3012300" cy="5351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7"/>
          <p:cNvSpPr txBox="1">
            <a:spLocks noGrp="1"/>
          </p:cNvSpPr>
          <p:nvPr>
            <p:ph type="title"/>
          </p:nvPr>
        </p:nvSpPr>
        <p:spPr>
          <a:xfrm>
            <a:off x="629875" y="1712250"/>
            <a:ext cx="19749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95" name="Google Shape;95;p17"/>
          <p:cNvSpPr txBox="1">
            <a:spLocks noGrp="1"/>
          </p:cNvSpPr>
          <p:nvPr>
            <p:ph type="subTitle" idx="1"/>
          </p:nvPr>
        </p:nvSpPr>
        <p:spPr>
          <a:xfrm>
            <a:off x="3512200" y="767200"/>
            <a:ext cx="2363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96" name="Google Shape;96;p17"/>
          <p:cNvSpPr txBox="1">
            <a:spLocks noGrp="1"/>
          </p:cNvSpPr>
          <p:nvPr>
            <p:ph type="subTitle" idx="2"/>
          </p:nvPr>
        </p:nvSpPr>
        <p:spPr>
          <a:xfrm>
            <a:off x="3512200" y="1211450"/>
            <a:ext cx="23637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97" name="Google Shape;97;p17"/>
          <p:cNvSpPr txBox="1">
            <a:spLocks noGrp="1"/>
          </p:cNvSpPr>
          <p:nvPr>
            <p:ph type="subTitle" idx="3"/>
          </p:nvPr>
        </p:nvSpPr>
        <p:spPr>
          <a:xfrm>
            <a:off x="3512200" y="3457519"/>
            <a:ext cx="2363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98" name="Google Shape;98;p17"/>
          <p:cNvSpPr txBox="1">
            <a:spLocks noGrp="1"/>
          </p:cNvSpPr>
          <p:nvPr>
            <p:ph type="subTitle" idx="4"/>
          </p:nvPr>
        </p:nvSpPr>
        <p:spPr>
          <a:xfrm>
            <a:off x="3512200" y="3904850"/>
            <a:ext cx="23637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99" name="Google Shape;99;p17"/>
          <p:cNvSpPr txBox="1">
            <a:spLocks noGrp="1"/>
          </p:cNvSpPr>
          <p:nvPr>
            <p:ph type="subTitle" idx="5"/>
          </p:nvPr>
        </p:nvSpPr>
        <p:spPr>
          <a:xfrm>
            <a:off x="3512200" y="2117472"/>
            <a:ext cx="2363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0" name="Google Shape;100;p17"/>
          <p:cNvSpPr txBox="1">
            <a:spLocks noGrp="1"/>
          </p:cNvSpPr>
          <p:nvPr>
            <p:ph type="subTitle" idx="6"/>
          </p:nvPr>
        </p:nvSpPr>
        <p:spPr>
          <a:xfrm>
            <a:off x="3512200" y="2564900"/>
            <a:ext cx="23637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1" name="Google Shape;101;p17"/>
          <p:cNvSpPr txBox="1">
            <a:spLocks noGrp="1"/>
          </p:cNvSpPr>
          <p:nvPr>
            <p:ph type="subTitle" idx="7"/>
          </p:nvPr>
        </p:nvSpPr>
        <p:spPr>
          <a:xfrm>
            <a:off x="6231589" y="767200"/>
            <a:ext cx="23622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2" name="Google Shape;102;p17"/>
          <p:cNvSpPr txBox="1">
            <a:spLocks noGrp="1"/>
          </p:cNvSpPr>
          <p:nvPr>
            <p:ph type="subTitle" idx="8"/>
          </p:nvPr>
        </p:nvSpPr>
        <p:spPr>
          <a:xfrm>
            <a:off x="6230275" y="1211450"/>
            <a:ext cx="23610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3" name="Google Shape;103;p17"/>
          <p:cNvSpPr txBox="1">
            <a:spLocks noGrp="1"/>
          </p:cNvSpPr>
          <p:nvPr>
            <p:ph type="subTitle" idx="9"/>
          </p:nvPr>
        </p:nvSpPr>
        <p:spPr>
          <a:xfrm>
            <a:off x="6230276" y="3457519"/>
            <a:ext cx="23622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4" name="Google Shape;104;p17"/>
          <p:cNvSpPr txBox="1">
            <a:spLocks noGrp="1"/>
          </p:cNvSpPr>
          <p:nvPr>
            <p:ph type="subTitle" idx="13"/>
          </p:nvPr>
        </p:nvSpPr>
        <p:spPr>
          <a:xfrm>
            <a:off x="6230275" y="3904850"/>
            <a:ext cx="23610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5" name="Google Shape;105;p17"/>
          <p:cNvSpPr txBox="1">
            <a:spLocks noGrp="1"/>
          </p:cNvSpPr>
          <p:nvPr>
            <p:ph type="subTitle" idx="14"/>
          </p:nvPr>
        </p:nvSpPr>
        <p:spPr>
          <a:xfrm>
            <a:off x="6231584" y="2117472"/>
            <a:ext cx="23622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6" name="Google Shape;106;p17"/>
          <p:cNvSpPr txBox="1">
            <a:spLocks noGrp="1"/>
          </p:cNvSpPr>
          <p:nvPr>
            <p:ph type="subTitle" idx="15"/>
          </p:nvPr>
        </p:nvSpPr>
        <p:spPr>
          <a:xfrm>
            <a:off x="6231580" y="2564900"/>
            <a:ext cx="23610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p>
            <a:fld id="{B3561BA9-CDCF-4958-B8AB-66F3BF063E13}" type="slidenum">
              <a:rPr lang="en-US" smtClean="0"/>
            </a:fld>
            <a:endParaRPr 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6100" y="445025"/>
            <a:ext cx="76917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Encode Sans Semi Condensed" panose="00000506000000000000"/>
              <a:buNone/>
              <a:defRPr sz="3000">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1pPr>
            <a:lvl2pPr lvl="1">
              <a:spcBef>
                <a:spcPts val="0"/>
              </a:spcBef>
              <a:spcAft>
                <a:spcPts val="0"/>
              </a:spcAft>
              <a:buClr>
                <a:schemeClr val="dk1"/>
              </a:buClr>
              <a:buSzPts val="3000"/>
              <a:buFont typeface="Encode Sans Semi Condensed" panose="00000506000000000000"/>
              <a:buNone/>
              <a:defRPr sz="3000">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2pPr>
            <a:lvl3pPr lvl="2">
              <a:spcBef>
                <a:spcPts val="0"/>
              </a:spcBef>
              <a:spcAft>
                <a:spcPts val="0"/>
              </a:spcAft>
              <a:buClr>
                <a:schemeClr val="dk1"/>
              </a:buClr>
              <a:buSzPts val="3000"/>
              <a:buFont typeface="Encode Sans Semi Condensed" panose="00000506000000000000"/>
              <a:buNone/>
              <a:defRPr sz="3000">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3pPr>
            <a:lvl4pPr lvl="3">
              <a:spcBef>
                <a:spcPts val="0"/>
              </a:spcBef>
              <a:spcAft>
                <a:spcPts val="0"/>
              </a:spcAft>
              <a:buClr>
                <a:schemeClr val="dk1"/>
              </a:buClr>
              <a:buSzPts val="3000"/>
              <a:buFont typeface="Encode Sans Semi Condensed" panose="00000506000000000000"/>
              <a:buNone/>
              <a:defRPr sz="3000">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4pPr>
            <a:lvl5pPr lvl="4">
              <a:spcBef>
                <a:spcPts val="0"/>
              </a:spcBef>
              <a:spcAft>
                <a:spcPts val="0"/>
              </a:spcAft>
              <a:buClr>
                <a:schemeClr val="dk1"/>
              </a:buClr>
              <a:buSzPts val="3000"/>
              <a:buFont typeface="Encode Sans Semi Condensed" panose="00000506000000000000"/>
              <a:buNone/>
              <a:defRPr sz="3000">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5pPr>
            <a:lvl6pPr lvl="5">
              <a:spcBef>
                <a:spcPts val="0"/>
              </a:spcBef>
              <a:spcAft>
                <a:spcPts val="0"/>
              </a:spcAft>
              <a:buClr>
                <a:schemeClr val="dk1"/>
              </a:buClr>
              <a:buSzPts val="3000"/>
              <a:buFont typeface="Encode Sans Semi Condensed" panose="00000506000000000000"/>
              <a:buNone/>
              <a:defRPr sz="3000">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6pPr>
            <a:lvl7pPr lvl="6">
              <a:spcBef>
                <a:spcPts val="0"/>
              </a:spcBef>
              <a:spcAft>
                <a:spcPts val="0"/>
              </a:spcAft>
              <a:buClr>
                <a:schemeClr val="dk1"/>
              </a:buClr>
              <a:buSzPts val="3000"/>
              <a:buFont typeface="Encode Sans Semi Condensed" panose="00000506000000000000"/>
              <a:buNone/>
              <a:defRPr sz="3000">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7pPr>
            <a:lvl8pPr lvl="7">
              <a:spcBef>
                <a:spcPts val="0"/>
              </a:spcBef>
              <a:spcAft>
                <a:spcPts val="0"/>
              </a:spcAft>
              <a:buClr>
                <a:schemeClr val="dk1"/>
              </a:buClr>
              <a:buSzPts val="3000"/>
              <a:buFont typeface="Encode Sans Semi Condensed" panose="00000506000000000000"/>
              <a:buNone/>
              <a:defRPr sz="3000">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8pPr>
            <a:lvl9pPr lvl="8">
              <a:spcBef>
                <a:spcPts val="0"/>
              </a:spcBef>
              <a:spcAft>
                <a:spcPts val="0"/>
              </a:spcAft>
              <a:buClr>
                <a:schemeClr val="dk1"/>
              </a:buClr>
              <a:buSzPts val="3000"/>
              <a:buFont typeface="Encode Sans Semi Condensed" panose="00000506000000000000"/>
              <a:buNone/>
              <a:defRPr sz="3000">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9pPr>
          </a:lstStyle>
          <a:p/>
        </p:txBody>
      </p:sp>
      <p:sp>
        <p:nvSpPr>
          <p:cNvPr id="7" name="Google Shape;7;p1"/>
          <p:cNvSpPr txBox="1">
            <a:spLocks noGrp="1"/>
          </p:cNvSpPr>
          <p:nvPr>
            <p:ph type="body" idx="1"/>
          </p:nvPr>
        </p:nvSpPr>
        <p:spPr>
          <a:xfrm>
            <a:off x="726100" y="1152475"/>
            <a:ext cx="76917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Encode Sans Semi Condensed" panose="00000506000000000000"/>
              <a:buChar char="●"/>
              <a:defRPr>
                <a:solidFill>
                  <a:schemeClr val="dk2"/>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1pPr>
            <a:lvl2pPr marL="914400" lvl="1" indent="-317500">
              <a:lnSpc>
                <a:spcPct val="115000"/>
              </a:lnSpc>
              <a:spcBef>
                <a:spcPts val="1600"/>
              </a:spcBef>
              <a:spcAft>
                <a:spcPts val="0"/>
              </a:spcAft>
              <a:buClr>
                <a:schemeClr val="dk2"/>
              </a:buClr>
              <a:buSzPts val="1400"/>
              <a:buFont typeface="Encode Sans Semi Condensed" panose="00000506000000000000"/>
              <a:buChar char="○"/>
              <a:defRPr>
                <a:solidFill>
                  <a:schemeClr val="dk2"/>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2pPr>
            <a:lvl3pPr marL="1371600" lvl="2" indent="-317500">
              <a:lnSpc>
                <a:spcPct val="115000"/>
              </a:lnSpc>
              <a:spcBef>
                <a:spcPts val="1600"/>
              </a:spcBef>
              <a:spcAft>
                <a:spcPts val="0"/>
              </a:spcAft>
              <a:buClr>
                <a:schemeClr val="dk2"/>
              </a:buClr>
              <a:buSzPts val="1400"/>
              <a:buFont typeface="Encode Sans Semi Condensed" panose="00000506000000000000"/>
              <a:buChar char="■"/>
              <a:defRPr>
                <a:solidFill>
                  <a:schemeClr val="dk2"/>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3pPr>
            <a:lvl4pPr marL="1828800" lvl="3" indent="-317500">
              <a:lnSpc>
                <a:spcPct val="115000"/>
              </a:lnSpc>
              <a:spcBef>
                <a:spcPts val="1600"/>
              </a:spcBef>
              <a:spcAft>
                <a:spcPts val="0"/>
              </a:spcAft>
              <a:buClr>
                <a:schemeClr val="dk2"/>
              </a:buClr>
              <a:buSzPts val="1400"/>
              <a:buFont typeface="Encode Sans Semi Condensed" panose="00000506000000000000"/>
              <a:buChar char="●"/>
              <a:defRPr>
                <a:solidFill>
                  <a:schemeClr val="dk2"/>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4pPr>
            <a:lvl5pPr marL="2286000" lvl="4" indent="-317500">
              <a:lnSpc>
                <a:spcPct val="115000"/>
              </a:lnSpc>
              <a:spcBef>
                <a:spcPts val="1600"/>
              </a:spcBef>
              <a:spcAft>
                <a:spcPts val="0"/>
              </a:spcAft>
              <a:buClr>
                <a:schemeClr val="dk2"/>
              </a:buClr>
              <a:buSzPts val="1400"/>
              <a:buFont typeface="Encode Sans Semi Condensed" panose="00000506000000000000"/>
              <a:buChar char="○"/>
              <a:defRPr>
                <a:solidFill>
                  <a:schemeClr val="dk2"/>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5pPr>
            <a:lvl6pPr marL="2743200" lvl="5" indent="-317500">
              <a:lnSpc>
                <a:spcPct val="115000"/>
              </a:lnSpc>
              <a:spcBef>
                <a:spcPts val="1600"/>
              </a:spcBef>
              <a:spcAft>
                <a:spcPts val="0"/>
              </a:spcAft>
              <a:buClr>
                <a:schemeClr val="dk2"/>
              </a:buClr>
              <a:buSzPts val="1400"/>
              <a:buFont typeface="Encode Sans Semi Condensed" panose="00000506000000000000"/>
              <a:buChar char="■"/>
              <a:defRPr>
                <a:solidFill>
                  <a:schemeClr val="dk2"/>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6pPr>
            <a:lvl7pPr marL="3200400" lvl="6" indent="-317500">
              <a:lnSpc>
                <a:spcPct val="115000"/>
              </a:lnSpc>
              <a:spcBef>
                <a:spcPts val="1600"/>
              </a:spcBef>
              <a:spcAft>
                <a:spcPts val="0"/>
              </a:spcAft>
              <a:buClr>
                <a:schemeClr val="dk2"/>
              </a:buClr>
              <a:buSzPts val="1400"/>
              <a:buFont typeface="Encode Sans Semi Condensed" panose="00000506000000000000"/>
              <a:buChar char="●"/>
              <a:defRPr>
                <a:solidFill>
                  <a:schemeClr val="dk2"/>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7pPr>
            <a:lvl8pPr marL="3657600" lvl="7" indent="-317500">
              <a:lnSpc>
                <a:spcPct val="115000"/>
              </a:lnSpc>
              <a:spcBef>
                <a:spcPts val="1600"/>
              </a:spcBef>
              <a:spcAft>
                <a:spcPts val="0"/>
              </a:spcAft>
              <a:buClr>
                <a:schemeClr val="dk2"/>
              </a:buClr>
              <a:buSzPts val="1400"/>
              <a:buFont typeface="Encode Sans Semi Condensed" panose="00000506000000000000"/>
              <a:buChar char="○"/>
              <a:defRPr>
                <a:solidFill>
                  <a:schemeClr val="dk2"/>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8pPr>
            <a:lvl9pPr marL="4114800" lvl="8" indent="-317500">
              <a:lnSpc>
                <a:spcPct val="115000"/>
              </a:lnSpc>
              <a:spcBef>
                <a:spcPts val="1600"/>
              </a:spcBef>
              <a:spcAft>
                <a:spcPts val="1600"/>
              </a:spcAft>
              <a:buClr>
                <a:schemeClr val="dk2"/>
              </a:buClr>
              <a:buSzPts val="1400"/>
              <a:buFont typeface="Encode Sans Semi Condensed" panose="00000506000000000000"/>
              <a:buChar char="■"/>
              <a:defRPr>
                <a:solidFill>
                  <a:schemeClr val="dk2"/>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p:wipe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ctrTitle"/>
          </p:nvPr>
        </p:nvSpPr>
        <p:spPr>
          <a:xfrm>
            <a:off x="180753" y="233975"/>
            <a:ext cx="8601739" cy="1194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3600" dirty="0">
                <a:latin typeface="Arial Narrow" panose="020B0606020202030204" pitchFamily="34" charset="0"/>
              </a:rPr>
              <a:t>International Islamic University Chittagong</a:t>
            </a:r>
            <a:endParaRPr sz="4800" dirty="0">
              <a:latin typeface="Arial Narrow" panose="020B0606020202030204" pitchFamily="34" charset="0"/>
            </a:endParaRPr>
          </a:p>
        </p:txBody>
      </p:sp>
      <p:sp>
        <p:nvSpPr>
          <p:cNvPr id="3" name="TextBox 2"/>
          <p:cNvSpPr txBox="1"/>
          <p:nvPr/>
        </p:nvSpPr>
        <p:spPr>
          <a:xfrm>
            <a:off x="1244630" y="1167746"/>
            <a:ext cx="6496493" cy="368300"/>
          </a:xfrm>
          <a:prstGeom prst="rect">
            <a:avLst/>
          </a:prstGeom>
          <a:noFill/>
        </p:spPr>
        <p:txBody>
          <a:bodyPr wrap="square" rtlCol="0">
            <a:spAutoFit/>
          </a:bodyPr>
          <a:lstStyle/>
          <a:p>
            <a:pPr algn="ctr"/>
            <a:r>
              <a:rPr lang="en-US" sz="1800" b="1" dirty="0">
                <a:solidFill>
                  <a:schemeClr val="bg1">
                    <a:lumMod val="10000"/>
                  </a:schemeClr>
                </a:solidFill>
                <a:latin typeface="Segoe UI Semibold" panose="020B0702040204020203" pitchFamily="34" charset="0"/>
                <a:cs typeface="Segoe UI Semibold" panose="020B0702040204020203" pitchFamily="34" charset="0"/>
              </a:rPr>
              <a:t>Department Of Computer Science &amp; Engineering</a:t>
            </a:r>
            <a:endParaRPr lang="en-US" sz="1800" b="1" dirty="0">
              <a:solidFill>
                <a:schemeClr val="bg1">
                  <a:lumMod val="10000"/>
                </a:schemeClr>
              </a:solidFill>
              <a:latin typeface="Segoe UI Semibold" panose="020B0702040204020203" pitchFamily="34" charset="0"/>
              <a:cs typeface="Segoe UI Semibold" panose="020B0702040204020203" pitchFamily="34" charset="0"/>
            </a:endParaRPr>
          </a:p>
        </p:txBody>
      </p:sp>
      <p:sp>
        <p:nvSpPr>
          <p:cNvPr id="4" name="TextBox 3"/>
          <p:cNvSpPr txBox="1"/>
          <p:nvPr/>
        </p:nvSpPr>
        <p:spPr>
          <a:xfrm>
            <a:off x="1096645" y="1822272"/>
            <a:ext cx="6951345" cy="1076325"/>
          </a:xfrm>
          <a:prstGeom prst="rect">
            <a:avLst/>
          </a:prstGeom>
          <a:noFill/>
        </p:spPr>
        <p:txBody>
          <a:bodyPr wrap="square" rtlCol="0">
            <a:spAutoFit/>
          </a:bodyPr>
          <a:lstStyle/>
          <a:p>
            <a:pPr algn="ctr"/>
            <a:r>
              <a:rPr lang="en-US" sz="1600" b="1" dirty="0">
                <a:solidFill>
                  <a:schemeClr val="bg1">
                    <a:lumMod val="10000"/>
                  </a:schemeClr>
                </a:solidFill>
                <a:latin typeface="Segoe UI Semibold" panose="020B0702040204020203" pitchFamily="34" charset="0"/>
                <a:cs typeface="Segoe UI Semibold" panose="020B0702040204020203" pitchFamily="34" charset="0"/>
              </a:rPr>
              <a:t>Course Code : CSE-3527</a:t>
            </a:r>
            <a:endParaRPr lang="en-US" sz="1600" b="1" dirty="0">
              <a:solidFill>
                <a:schemeClr val="bg1">
                  <a:lumMod val="10000"/>
                </a:schemeClr>
              </a:solidFill>
              <a:latin typeface="Segoe UI Semibold" panose="020B0702040204020203" pitchFamily="34" charset="0"/>
              <a:cs typeface="Segoe UI Semibold" panose="020B0702040204020203" pitchFamily="34" charset="0"/>
            </a:endParaRPr>
          </a:p>
          <a:p>
            <a:pPr algn="ctr"/>
            <a:r>
              <a:rPr lang="en-US" sz="1600" b="1" dirty="0">
                <a:solidFill>
                  <a:schemeClr val="bg1">
                    <a:lumMod val="10000"/>
                  </a:schemeClr>
                </a:solidFill>
                <a:latin typeface="Segoe UI Semibold" panose="020B0702040204020203" pitchFamily="34" charset="0"/>
                <a:cs typeface="Segoe UI Semibold" panose="020B0702040204020203" pitchFamily="34" charset="0"/>
              </a:rPr>
              <a:t>Course Tittle : Compiler</a:t>
            </a:r>
            <a:endParaRPr lang="en-US" sz="1600" b="1" dirty="0">
              <a:solidFill>
                <a:schemeClr val="bg1">
                  <a:lumMod val="10000"/>
                </a:schemeClr>
              </a:solidFill>
              <a:latin typeface="Segoe UI Semibold" panose="020B0702040204020203" pitchFamily="34" charset="0"/>
              <a:cs typeface="Segoe UI Semibold" panose="020B0702040204020203" pitchFamily="34" charset="0"/>
            </a:endParaRPr>
          </a:p>
          <a:p>
            <a:pPr algn="ctr"/>
            <a:r>
              <a:rPr lang="en-US" sz="1600" b="1" dirty="0">
                <a:solidFill>
                  <a:schemeClr val="bg1">
                    <a:lumMod val="10000"/>
                  </a:schemeClr>
                </a:solidFill>
                <a:latin typeface="Segoe UI Semibold" panose="020B0702040204020203" pitchFamily="34" charset="0"/>
                <a:cs typeface="Segoe UI Semibold" panose="020B0702040204020203" pitchFamily="34" charset="0"/>
              </a:rPr>
              <a:t>Semester : 5AF</a:t>
            </a:r>
            <a:endParaRPr lang="en-US" sz="1600" b="1" dirty="0">
              <a:solidFill>
                <a:schemeClr val="bg1">
                  <a:lumMod val="10000"/>
                </a:schemeClr>
              </a:solidFill>
              <a:latin typeface="Segoe UI Semibold" panose="020B0702040204020203" pitchFamily="34" charset="0"/>
              <a:cs typeface="Segoe UI Semibold" panose="020B0702040204020203" pitchFamily="34" charset="0"/>
            </a:endParaRPr>
          </a:p>
          <a:p>
            <a:pPr algn="ctr"/>
            <a:r>
              <a:rPr lang="en-US" sz="1600" b="1" dirty="0">
                <a:solidFill>
                  <a:schemeClr val="bg1">
                    <a:lumMod val="10000"/>
                  </a:schemeClr>
                </a:solidFill>
                <a:latin typeface="Segoe UI Semibold" panose="020B0702040204020203" pitchFamily="34" charset="0"/>
                <a:cs typeface="Segoe UI Semibold" panose="020B0702040204020203" pitchFamily="34" charset="0"/>
              </a:rPr>
              <a:t>Group : H</a:t>
            </a:r>
            <a:endParaRPr lang="en-US" sz="1600" b="1" dirty="0">
              <a:solidFill>
                <a:schemeClr val="bg1">
                  <a:lumMod val="10000"/>
                </a:schemeClr>
              </a:solidFill>
              <a:latin typeface="Segoe UI Semibold" panose="020B0702040204020203" pitchFamily="34" charset="0"/>
              <a:cs typeface="Segoe UI Semibold" panose="020B0702040204020203" pitchFamily="34" charset="0"/>
            </a:endParaRPr>
          </a:p>
        </p:txBody>
      </p:sp>
      <p:sp>
        <p:nvSpPr>
          <p:cNvPr id="5" name="TextBox 4"/>
          <p:cNvSpPr txBox="1"/>
          <p:nvPr/>
        </p:nvSpPr>
        <p:spPr>
          <a:xfrm>
            <a:off x="473186" y="3321228"/>
            <a:ext cx="3572540" cy="1198880"/>
          </a:xfrm>
          <a:prstGeom prst="rect">
            <a:avLst/>
          </a:prstGeom>
          <a:noFill/>
        </p:spPr>
        <p:txBody>
          <a:bodyPr wrap="square" rtlCol="0">
            <a:spAutoFit/>
          </a:bodyPr>
          <a:lstStyle/>
          <a:p>
            <a:pPr lvl="1">
              <a:lnSpc>
                <a:spcPct val="150000"/>
              </a:lnSpc>
            </a:pPr>
            <a:r>
              <a:rPr lang="en-US" sz="1600" b="1" u="sng" dirty="0">
                <a:solidFill>
                  <a:schemeClr val="bg1"/>
                </a:solidFill>
                <a:latin typeface="Segoe UI Semibold" panose="020B0702040204020203" pitchFamily="34" charset="0"/>
                <a:ea typeface="Segoe UI Black" panose="020B0A02040204020203" pitchFamily="34" charset="0"/>
                <a:cs typeface="Segoe UI Semibold" panose="020B0702040204020203" pitchFamily="34" charset="0"/>
              </a:rPr>
              <a:t>Submitted To:</a:t>
            </a:r>
            <a:endParaRPr lang="en-US" sz="1600" b="1" u="sng" dirty="0">
              <a:solidFill>
                <a:schemeClr val="bg1"/>
              </a:solidFill>
              <a:latin typeface="Segoe UI Semibold" panose="020B0702040204020203" pitchFamily="34" charset="0"/>
              <a:ea typeface="Segoe UI Black" panose="020B0A02040204020203" pitchFamily="34" charset="0"/>
              <a:cs typeface="Segoe UI Semibold" panose="020B0702040204020203" pitchFamily="34" charset="0"/>
            </a:endParaRPr>
          </a:p>
          <a:p>
            <a:r>
              <a:rPr lang="en-US" sz="1600" b="1" dirty="0">
                <a:solidFill>
                  <a:schemeClr val="bg1"/>
                </a:solidFill>
                <a:latin typeface="Segoe UI Semibold" panose="020B0702040204020203" pitchFamily="34" charset="0"/>
                <a:ea typeface="Segoe UI Black" panose="020B0A02040204020203" pitchFamily="34" charset="0"/>
                <a:cs typeface="Segoe UI Semibold" panose="020B0702040204020203" pitchFamily="34" charset="0"/>
              </a:rPr>
              <a:t>Mrs. </a:t>
            </a:r>
            <a:r>
              <a:rPr lang="en-US" sz="1600" b="1" dirty="0" err="1">
                <a:solidFill>
                  <a:schemeClr val="bg1"/>
                </a:solidFill>
                <a:latin typeface="Segoe UI Semibold" panose="020B0702040204020203" pitchFamily="34" charset="0"/>
                <a:ea typeface="Segoe UI Black" panose="020B0A02040204020203" pitchFamily="34" charset="0"/>
                <a:cs typeface="Segoe UI Semibold" panose="020B0702040204020203" pitchFamily="34" charset="0"/>
              </a:rPr>
              <a:t>Israt</a:t>
            </a:r>
            <a:r>
              <a:rPr lang="en-US" sz="1600" b="1" dirty="0">
                <a:solidFill>
                  <a:schemeClr val="bg1"/>
                </a:solidFill>
                <a:latin typeface="Segoe UI Semibold" panose="020B0702040204020203" pitchFamily="34" charset="0"/>
                <a:ea typeface="Segoe UI Black" panose="020B0A02040204020203" pitchFamily="34" charset="0"/>
                <a:cs typeface="Segoe UI Semibold" panose="020B0702040204020203" pitchFamily="34" charset="0"/>
              </a:rPr>
              <a:t> </a:t>
            </a:r>
            <a:r>
              <a:rPr lang="en-US" sz="1600" b="1" dirty="0" err="1">
                <a:solidFill>
                  <a:schemeClr val="bg1"/>
                </a:solidFill>
                <a:latin typeface="Segoe UI Semibold" panose="020B0702040204020203" pitchFamily="34" charset="0"/>
                <a:ea typeface="Segoe UI Black" panose="020B0A02040204020203" pitchFamily="34" charset="0"/>
                <a:cs typeface="Segoe UI Semibold" panose="020B0702040204020203" pitchFamily="34" charset="0"/>
              </a:rPr>
              <a:t>Binte</a:t>
            </a:r>
            <a:r>
              <a:rPr lang="en-US" sz="1600" b="1" dirty="0">
                <a:solidFill>
                  <a:schemeClr val="bg1"/>
                </a:solidFill>
                <a:latin typeface="Segoe UI Semibold" panose="020B0702040204020203" pitchFamily="34" charset="0"/>
                <a:ea typeface="Segoe UI Black" panose="020B0A02040204020203" pitchFamily="34" charset="0"/>
                <a:cs typeface="Segoe UI Semibold" panose="020B0702040204020203" pitchFamily="34" charset="0"/>
              </a:rPr>
              <a:t> Habib</a:t>
            </a:r>
            <a:endParaRPr lang="en-US" sz="1600" b="1" dirty="0">
              <a:solidFill>
                <a:schemeClr val="bg1"/>
              </a:solidFill>
              <a:latin typeface="Segoe UI Semibold" panose="020B0702040204020203" pitchFamily="34" charset="0"/>
              <a:ea typeface="Segoe UI Black" panose="020B0A02040204020203" pitchFamily="34" charset="0"/>
              <a:cs typeface="Segoe UI Semibold" panose="020B0702040204020203" pitchFamily="34" charset="0"/>
            </a:endParaRPr>
          </a:p>
          <a:p>
            <a:r>
              <a:rPr lang="en-US" sz="1600" b="1" dirty="0">
                <a:solidFill>
                  <a:schemeClr val="bg1"/>
                </a:solidFill>
                <a:latin typeface="Segoe UI Semibold" panose="020B0702040204020203" pitchFamily="34" charset="0"/>
                <a:ea typeface="Segoe UI Black" panose="020B0A02040204020203" pitchFamily="34" charset="0"/>
                <a:cs typeface="Segoe UI Semibold" panose="020B0702040204020203" pitchFamily="34" charset="0"/>
              </a:rPr>
              <a:t>Assistant Professor</a:t>
            </a:r>
            <a:endParaRPr lang="en-US" sz="1600" b="1" dirty="0">
              <a:solidFill>
                <a:schemeClr val="bg1"/>
              </a:solidFill>
              <a:latin typeface="Segoe UI Semibold" panose="020B0702040204020203" pitchFamily="34" charset="0"/>
              <a:ea typeface="Segoe UI Black" panose="020B0A02040204020203" pitchFamily="34" charset="0"/>
              <a:cs typeface="Segoe UI Semibold" panose="020B0702040204020203" pitchFamily="34" charset="0"/>
            </a:endParaRPr>
          </a:p>
          <a:p>
            <a:r>
              <a:rPr lang="en-US" sz="1600" b="1" dirty="0">
                <a:solidFill>
                  <a:schemeClr val="bg1"/>
                </a:solidFill>
                <a:latin typeface="Segoe UI Semibold" panose="020B0702040204020203" pitchFamily="34" charset="0"/>
                <a:ea typeface="Segoe UI Black" panose="020B0A02040204020203" pitchFamily="34" charset="0"/>
                <a:cs typeface="Segoe UI Semibold" panose="020B0702040204020203" pitchFamily="34" charset="0"/>
              </a:rPr>
              <a:t>Dept. of CSE.</a:t>
            </a:r>
            <a:endParaRPr lang="en-US" sz="1600" b="1" dirty="0">
              <a:solidFill>
                <a:schemeClr val="bg1"/>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6" name="TextBox 5"/>
          <p:cNvSpPr txBox="1"/>
          <p:nvPr/>
        </p:nvSpPr>
        <p:spPr>
          <a:xfrm>
            <a:off x="5466665" y="3321228"/>
            <a:ext cx="3498850" cy="1938020"/>
          </a:xfrm>
          <a:prstGeom prst="rect">
            <a:avLst/>
          </a:prstGeom>
          <a:noFill/>
        </p:spPr>
        <p:txBody>
          <a:bodyPr wrap="square" rtlCol="0">
            <a:spAutoFit/>
          </a:bodyPr>
          <a:lstStyle/>
          <a:p>
            <a:pPr>
              <a:lnSpc>
                <a:spcPct val="150000"/>
              </a:lnSpc>
            </a:pPr>
            <a:r>
              <a:rPr lang="en-US" sz="1600" b="1" u="sng" dirty="0">
                <a:solidFill>
                  <a:schemeClr val="bg1"/>
                </a:solidFill>
                <a:latin typeface="Segoe UI Semibold" panose="020B0702040204020203" pitchFamily="34" charset="0"/>
                <a:cs typeface="Segoe UI Semibold" panose="020B0702040204020203" pitchFamily="34" charset="0"/>
              </a:rPr>
              <a:t>Submitted By:</a:t>
            </a:r>
            <a:endParaRPr lang="en-US" sz="1600" b="1" u="sng" dirty="0">
              <a:solidFill>
                <a:schemeClr val="bg1"/>
              </a:solidFill>
              <a:latin typeface="Segoe UI Semibold" panose="020B0702040204020203" pitchFamily="34" charset="0"/>
              <a:cs typeface="Segoe UI Semibold" panose="020B0702040204020203" pitchFamily="34" charset="0"/>
            </a:endParaRPr>
          </a:p>
          <a:p>
            <a:r>
              <a:rPr lang="en-US" sz="1600" b="1" dirty="0">
                <a:solidFill>
                  <a:schemeClr val="bg1"/>
                </a:solidFill>
                <a:latin typeface="Segoe UI Semibold" panose="020B0702040204020203" pitchFamily="34" charset="0"/>
                <a:cs typeface="Segoe UI Semibold" panose="020B0702040204020203" pitchFamily="34" charset="0"/>
              </a:rPr>
              <a:t>C201216 Kanita Haider</a:t>
            </a:r>
            <a:endParaRPr lang="en-US" sz="1600" b="1" dirty="0">
              <a:solidFill>
                <a:schemeClr val="bg1"/>
              </a:solidFill>
              <a:latin typeface="Segoe UI Semibold" panose="020B0702040204020203" pitchFamily="34" charset="0"/>
              <a:cs typeface="Segoe UI Semibold" panose="020B0702040204020203" pitchFamily="34" charset="0"/>
            </a:endParaRPr>
          </a:p>
          <a:p>
            <a:r>
              <a:rPr lang="en-US" sz="1600" b="1" dirty="0">
                <a:solidFill>
                  <a:schemeClr val="bg1"/>
                </a:solidFill>
                <a:latin typeface="Segoe UI Semibold" panose="020B0702040204020203" pitchFamily="34" charset="0"/>
                <a:cs typeface="Segoe UI Semibold" panose="020B0702040204020203" pitchFamily="34" charset="0"/>
                <a:sym typeface="+mn-ea"/>
              </a:rPr>
              <a:t>C201222 Rahanuma Zannat</a:t>
            </a:r>
            <a:endParaRPr lang="en-US" sz="1600" b="1" dirty="0">
              <a:solidFill>
                <a:schemeClr val="bg1"/>
              </a:solidFill>
              <a:latin typeface="Segoe UI Semibold" panose="020B0702040204020203" pitchFamily="34" charset="0"/>
              <a:cs typeface="Segoe UI Semibold" panose="020B0702040204020203" pitchFamily="34" charset="0"/>
            </a:endParaRPr>
          </a:p>
          <a:p>
            <a:r>
              <a:rPr lang="en-US" sz="1600" b="1" dirty="0">
                <a:solidFill>
                  <a:schemeClr val="bg1"/>
                </a:solidFill>
                <a:latin typeface="Segoe UI Semibold" panose="020B0702040204020203" pitchFamily="34" charset="0"/>
                <a:cs typeface="Segoe UI Semibold" panose="020B0702040204020203" pitchFamily="34" charset="0"/>
                <a:sym typeface="+mn-ea"/>
              </a:rPr>
              <a:t>C201224 Sabrina Mostary</a:t>
            </a:r>
            <a:endParaRPr lang="en-US" sz="1600" b="1" dirty="0">
              <a:solidFill>
                <a:schemeClr val="bg1"/>
              </a:solidFill>
              <a:latin typeface="Segoe UI Semibold" panose="020B0702040204020203" pitchFamily="34" charset="0"/>
              <a:cs typeface="Segoe UI Semibold" panose="020B0702040204020203" pitchFamily="34" charset="0"/>
            </a:endParaRPr>
          </a:p>
          <a:p>
            <a:r>
              <a:rPr lang="en-US" sz="1600" b="1" dirty="0">
                <a:solidFill>
                  <a:schemeClr val="bg1"/>
                </a:solidFill>
                <a:latin typeface="Segoe UI Semibold" panose="020B0702040204020203" pitchFamily="34" charset="0"/>
                <a:cs typeface="Segoe UI Semibold" panose="020B0702040204020203" pitchFamily="34" charset="0"/>
                <a:sym typeface="+mn-ea"/>
              </a:rPr>
              <a:t>C201228 Sanzida Hossain</a:t>
            </a:r>
            <a:endParaRPr lang="en-US" sz="1600" b="1" dirty="0">
              <a:solidFill>
                <a:schemeClr val="bg1"/>
              </a:solidFill>
              <a:latin typeface="Segoe UI Semibold" panose="020B0702040204020203" pitchFamily="34" charset="0"/>
              <a:cs typeface="Segoe UI Semibold" panose="020B0702040204020203" pitchFamily="34" charset="0"/>
            </a:endParaRPr>
          </a:p>
          <a:p>
            <a:r>
              <a:rPr lang="en-US" sz="1600" b="1" dirty="0">
                <a:solidFill>
                  <a:schemeClr val="bg1"/>
                </a:solidFill>
                <a:latin typeface="Segoe UI Semibold" panose="020B0702040204020203" pitchFamily="34" charset="0"/>
                <a:cs typeface="Segoe UI Semibold" panose="020B0702040204020203" pitchFamily="34" charset="0"/>
                <a:sym typeface="+mn-ea"/>
              </a:rPr>
              <a:t>C201239 Sadia Hasan Chowdhury</a:t>
            </a:r>
            <a:endParaRPr lang="en-US" sz="1600" b="1" dirty="0">
              <a:solidFill>
                <a:schemeClr val="bg1"/>
              </a:solidFill>
              <a:latin typeface="Segoe UI Semibold" panose="020B0702040204020203" pitchFamily="34" charset="0"/>
              <a:cs typeface="Segoe UI Semibold" panose="020B0702040204020203" pitchFamily="34" charset="0"/>
            </a:endParaRPr>
          </a:p>
          <a:p>
            <a:endParaRPr lang="en-US" sz="1600" b="1" dirty="0">
              <a:solidFill>
                <a:schemeClr val="bg1"/>
              </a:solidFill>
              <a:latin typeface="Segoe UI Semibold" panose="020B0702040204020203" pitchFamily="34" charset="0"/>
              <a:cs typeface="Segoe UI Semibold" panose="020B0702040204020203" pitchFamily="34" charset="0"/>
            </a:endParaRP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Future Scope</a:t>
            </a:r>
            <a:endParaRPr lang="en-US"/>
          </a:p>
        </p:txBody>
      </p:sp>
      <p:sp>
        <p:nvSpPr>
          <p:cNvPr id="7" name="Text Box 6"/>
          <p:cNvSpPr txBox="1"/>
          <p:nvPr/>
        </p:nvSpPr>
        <p:spPr>
          <a:xfrm>
            <a:off x="723265" y="516890"/>
            <a:ext cx="3655695" cy="2461260"/>
          </a:xfrm>
          <a:prstGeom prst="rect">
            <a:avLst/>
          </a:prstGeom>
          <a:noFill/>
        </p:spPr>
        <p:txBody>
          <a:bodyPr wrap="square" rtlCol="0">
            <a:spAutoFit/>
          </a:bodyPr>
          <a:p>
            <a:r>
              <a:rPr lang="en-US"/>
              <a:t>For now we have built our compiler in ‘PyCharm’ but in future we will launch our own IDE independently.</a:t>
            </a:r>
            <a:endParaRPr lang="en-US"/>
          </a:p>
          <a:p>
            <a:endParaRPr lang="en-US"/>
          </a:p>
          <a:p>
            <a:r>
              <a:rPr lang="en-US"/>
              <a:t>In present , our compiler is appropriate only  for Python language . In future we will add extentions for other languages like C, C++, C#, Javascript, Java etc.</a:t>
            </a:r>
            <a:endParaRPr lang="en-US"/>
          </a:p>
          <a:p>
            <a:endParaRPr lang="en-US"/>
          </a:p>
          <a:p>
            <a:r>
              <a:rPr lang="en-US"/>
              <a:t>In our compiler there is no settings system for now ,we will add this in future. </a:t>
            </a:r>
            <a:endParaRPr lang="en-US"/>
          </a:p>
        </p:txBody>
      </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900" y="0"/>
            <a:ext cx="4648200" cy="1204595"/>
          </a:xfrm>
        </p:spPr>
        <p:txBody>
          <a:bodyPr/>
          <a:lstStyle/>
          <a:p>
            <a:r>
              <a:rPr lang="en-US" sz="4000" dirty="0">
                <a:latin typeface="Roboto" panose="02000000000000000000" pitchFamily="2" charset="0"/>
                <a:ea typeface="Roboto" panose="02000000000000000000" pitchFamily="2" charset="0"/>
              </a:rPr>
              <a:t>Conclusion</a:t>
            </a:r>
            <a:endParaRPr lang="en-US" sz="4000" dirty="0">
              <a:latin typeface="Roboto" panose="02000000000000000000" pitchFamily="2" charset="0"/>
              <a:ea typeface="Roboto" panose="02000000000000000000" pitchFamily="2" charset="0"/>
            </a:endParaRPr>
          </a:p>
        </p:txBody>
      </p:sp>
      <p:sp>
        <p:nvSpPr>
          <p:cNvPr id="4" name="Text Box 3"/>
          <p:cNvSpPr txBox="1"/>
          <p:nvPr/>
        </p:nvSpPr>
        <p:spPr>
          <a:xfrm>
            <a:off x="970915" y="1136650"/>
            <a:ext cx="7554595" cy="1967013"/>
          </a:xfrm>
          <a:prstGeom prst="rect">
            <a:avLst/>
          </a:prstGeom>
          <a:noFill/>
        </p:spPr>
        <p:txBody>
          <a:bodyPr wrap="square" rtlCol="0">
            <a:spAutoFit/>
          </a:bodyPr>
          <a:lstStyle/>
          <a:p>
            <a:pPr algn="just">
              <a:lnSpc>
                <a:spcPct val="110000"/>
              </a:lnSpc>
            </a:pPr>
            <a:r>
              <a:rPr lang="en-US" sz="1600" dirty="0">
                <a:solidFill>
                  <a:schemeClr val="bg1">
                    <a:lumMod val="10000"/>
                  </a:schemeClr>
                </a:solidFill>
                <a:latin typeface="Roboto" panose="02000000000000000000" pitchFamily="2" charset="0"/>
                <a:ea typeface="Roboto" panose="02000000000000000000" pitchFamily="2" charset="0"/>
                <a:cs typeface="Segoe UI Semibold" panose="020B0702040204020203" pitchFamily="34" charset="0"/>
              </a:rPr>
              <a:t>A python compiler's intermediate code generation and target code conversion processes are both independent of the machine and the language being used, respectively. Consequently, we completed the front end of the compilation process. the process by which a compiler converts source code into object code in computer programming. This report describes the analytical stage of the creation of a Python compiler. Assembly level language is used for its implementation and source language.</a:t>
            </a:r>
            <a:endParaRPr lang="en-US" sz="1600" dirty="0">
              <a:solidFill>
                <a:schemeClr val="bg1">
                  <a:lumMod val="10000"/>
                </a:schemeClr>
              </a:solidFill>
              <a:latin typeface="Roboto" panose="02000000000000000000" pitchFamily="2" charset="0"/>
              <a:ea typeface="Roboto" panose="02000000000000000000" pitchFamily="2" charset="0"/>
              <a:cs typeface="Segoe UI Semibold" panose="020B0702040204020203" pitchFamily="34" charset="0"/>
            </a:endParaRPr>
          </a:p>
        </p:txBody>
      </p:sp>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9500" y="779828"/>
            <a:ext cx="7485000" cy="1629600"/>
          </a:xfrm>
        </p:spPr>
        <p:txBody>
          <a:bodyPr/>
          <a:lstStyle/>
          <a:p>
            <a:r>
              <a:rPr lang="en-GB" sz="6000" dirty="0">
                <a:latin typeface="Roboto" panose="02000000000000000000" pitchFamily="2" charset="0"/>
                <a:ea typeface="Roboto" panose="02000000000000000000" pitchFamily="2" charset="0"/>
              </a:rPr>
              <a:t>Thank</a:t>
            </a:r>
            <a:r>
              <a:rPr lang="en-GB" sz="5400" dirty="0">
                <a:latin typeface="Roboto" panose="02000000000000000000" pitchFamily="2" charset="0"/>
                <a:ea typeface="Roboto" panose="02000000000000000000" pitchFamily="2" charset="0"/>
              </a:rPr>
              <a:t> </a:t>
            </a:r>
            <a:r>
              <a:rPr lang="en-US" sz="6000" dirty="0">
                <a:latin typeface="Roboto" panose="02000000000000000000" pitchFamily="2" charset="0"/>
                <a:ea typeface="Roboto" panose="02000000000000000000" pitchFamily="2" charset="0"/>
              </a:rPr>
              <a:t>You!</a:t>
            </a:r>
            <a:endParaRPr lang="en-US" sz="6000" dirty="0">
              <a:latin typeface="Roboto" panose="02000000000000000000" pitchFamily="2" charset="0"/>
              <a:ea typeface="Roboto" panose="02000000000000000000" pitchFamily="2" charset="0"/>
            </a:endParaRPr>
          </a:p>
        </p:txBody>
      </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sz="5400" dirty="0">
                <a:solidFill>
                  <a:schemeClr val="bg2"/>
                </a:solidFill>
                <a:latin typeface="Roboto" panose="02000000000000000000" pitchFamily="2" charset="0"/>
                <a:ea typeface="Roboto" panose="02000000000000000000" pitchFamily="2" charset="0"/>
                <a:cs typeface="Arial" panose="020B0604020202020204"/>
              </a:rPr>
              <a:t>PyComp</a:t>
            </a:r>
            <a:endParaRPr lang="en-US" sz="5400" dirty="0">
              <a:solidFill>
                <a:schemeClr val="bg2"/>
              </a:solidFill>
              <a:latin typeface="Roboto" panose="02000000000000000000" pitchFamily="2" charset="0"/>
              <a:ea typeface="Roboto" panose="02000000000000000000" pitchFamily="2" charset="0"/>
              <a:cs typeface="Arial" panose="020B0604020202020204"/>
            </a:endParaRPr>
          </a:p>
        </p:txBody>
      </p:sp>
      <p:sp>
        <p:nvSpPr>
          <p:cNvPr id="5" name="Subtitle 4"/>
          <p:cNvSpPr>
            <a:spLocks noGrp="1"/>
          </p:cNvSpPr>
          <p:nvPr>
            <p:ph type="subTitle" idx="1"/>
          </p:nvPr>
        </p:nvSpPr>
        <p:spPr>
          <a:xfrm>
            <a:off x="2699385" y="3540125"/>
            <a:ext cx="3745230" cy="1193800"/>
          </a:xfrm>
        </p:spPr>
        <p:txBody>
          <a:bodyPr/>
          <a:p>
            <a:r>
              <a:rPr lang="en-US" dirty="0">
                <a:solidFill>
                  <a:schemeClr val="bg1"/>
                </a:solidFill>
                <a:latin typeface="Roboto" panose="02000000000000000000" pitchFamily="2" charset="0"/>
                <a:ea typeface="Roboto" panose="02000000000000000000" pitchFamily="2" charset="0"/>
                <a:cs typeface="Arial" panose="020B0604020202020204"/>
                <a:sym typeface="+mn-ea"/>
              </a:rPr>
              <a:t>A Python IDE</a:t>
            </a:r>
            <a:endParaRPr lang="en-US" dirty="0">
              <a:solidFill>
                <a:schemeClr val="bg1"/>
              </a:solidFill>
              <a:latin typeface="Roboto" panose="02000000000000000000" pitchFamily="2" charset="0"/>
              <a:ea typeface="Roboto" panose="02000000000000000000" pitchFamily="2" charset="0"/>
              <a:cs typeface="Arial" panose="020B0604020202020204"/>
              <a:sym typeface="+mn-ea"/>
            </a:endParaRPr>
          </a:p>
        </p:txBody>
      </p:sp>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34"/>
          <p:cNvSpPr txBox="1">
            <a:spLocks noGrp="1"/>
          </p:cNvSpPr>
          <p:nvPr>
            <p:ph type="title"/>
          </p:nvPr>
        </p:nvSpPr>
        <p:spPr>
          <a:xfrm flipH="1">
            <a:off x="6328500" y="1712250"/>
            <a:ext cx="2185500" cy="1719000"/>
          </a:xfrm>
          <a:prstGeom prst="rect">
            <a:avLst/>
          </a:prstGeom>
        </p:spPr>
        <p:txBody>
          <a:bodyPr spcFirstLastPara="1" wrap="square" lIns="91425" tIns="91425" rIns="91425" bIns="91425" anchor="ctr" anchorCtr="0">
            <a:noAutofit/>
          </a:bodyPr>
          <a:lstStyle/>
          <a:p>
            <a:pPr lvl="0" algn="ctr"/>
            <a:r>
              <a:rPr lang="en-US" sz="3200" dirty="0">
                <a:solidFill>
                  <a:schemeClr val="bg1"/>
                </a:solidFill>
                <a:latin typeface="Roboto" panose="02000000000000000000" pitchFamily="2" charset="0"/>
                <a:ea typeface="Roboto" panose="02000000000000000000" pitchFamily="2" charset="0"/>
                <a:cs typeface="Arial" panose="020B0604020202020204"/>
              </a:rPr>
              <a:t>Table </a:t>
            </a:r>
            <a:br>
              <a:rPr lang="en-US" sz="3200" dirty="0">
                <a:solidFill>
                  <a:schemeClr val="bg1"/>
                </a:solidFill>
                <a:latin typeface="Roboto" panose="02000000000000000000" pitchFamily="2" charset="0"/>
                <a:ea typeface="Roboto" panose="02000000000000000000" pitchFamily="2" charset="0"/>
                <a:cs typeface="Arial" panose="020B0604020202020204"/>
              </a:rPr>
            </a:br>
            <a:r>
              <a:rPr lang="en-US" sz="3200" dirty="0">
                <a:solidFill>
                  <a:schemeClr val="bg1"/>
                </a:solidFill>
                <a:latin typeface="Roboto" panose="02000000000000000000" pitchFamily="2" charset="0"/>
                <a:ea typeface="Roboto" panose="02000000000000000000" pitchFamily="2" charset="0"/>
                <a:cs typeface="Arial" panose="020B0604020202020204"/>
              </a:rPr>
              <a:t>of </a:t>
            </a:r>
            <a:br>
              <a:rPr lang="en-US" sz="3200" dirty="0">
                <a:solidFill>
                  <a:schemeClr val="bg1"/>
                </a:solidFill>
                <a:latin typeface="Roboto" panose="02000000000000000000" pitchFamily="2" charset="0"/>
                <a:ea typeface="Roboto" panose="02000000000000000000" pitchFamily="2" charset="0"/>
                <a:cs typeface="Arial" panose="020B0604020202020204"/>
              </a:rPr>
            </a:br>
            <a:r>
              <a:rPr lang="en-US" sz="3200" dirty="0">
                <a:solidFill>
                  <a:schemeClr val="bg1"/>
                </a:solidFill>
                <a:latin typeface="Roboto" panose="02000000000000000000" pitchFamily="2" charset="0"/>
                <a:ea typeface="Roboto" panose="02000000000000000000" pitchFamily="2" charset="0"/>
                <a:cs typeface="Arial" panose="020B0604020202020204"/>
              </a:rPr>
              <a:t>Content</a:t>
            </a:r>
            <a:endParaRPr lang="en-US" sz="3200" dirty="0">
              <a:solidFill>
                <a:schemeClr val="bg1"/>
              </a:solidFill>
              <a:latin typeface="Roboto" panose="02000000000000000000" pitchFamily="2" charset="0"/>
              <a:ea typeface="Roboto" panose="02000000000000000000" pitchFamily="2" charset="0"/>
              <a:cs typeface="Arial" panose="020B0604020202020204"/>
            </a:endParaRPr>
          </a:p>
        </p:txBody>
      </p:sp>
      <p:sp>
        <p:nvSpPr>
          <p:cNvPr id="10" name="Google Shape;2112;p52"/>
          <p:cNvSpPr/>
          <p:nvPr/>
        </p:nvSpPr>
        <p:spPr>
          <a:xfrm>
            <a:off x="511092" y="740226"/>
            <a:ext cx="546900" cy="5469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dirty="0">
                <a:solidFill>
                  <a:schemeClr val="dk1"/>
                </a:solidFill>
                <a:latin typeface="Arial Black" panose="020B0A04020102020204" charset="0"/>
                <a:ea typeface="Encode Sans Semi Condensed" panose="00000506000000000000"/>
                <a:cs typeface="Encode Sans Semi Condensed" panose="00000506000000000000"/>
                <a:sym typeface="Encode Sans Semi Condensed" panose="00000506000000000000"/>
              </a:rPr>
              <a:t>1</a:t>
            </a:r>
            <a:endParaRPr dirty="0">
              <a:solidFill>
                <a:schemeClr val="dk1"/>
              </a:solidFill>
              <a:latin typeface="Arial Black" panose="020B0A04020102020204" charset="0"/>
              <a:ea typeface="Encode Sans Semi Condensed" panose="00000506000000000000"/>
              <a:cs typeface="Encode Sans Semi Condensed" panose="00000506000000000000"/>
              <a:sym typeface="Encode Sans Semi Condensed" panose="00000506000000000000"/>
            </a:endParaRPr>
          </a:p>
        </p:txBody>
      </p:sp>
      <p:sp>
        <p:nvSpPr>
          <p:cNvPr id="12" name="Google Shape;2112;p52"/>
          <p:cNvSpPr/>
          <p:nvPr/>
        </p:nvSpPr>
        <p:spPr>
          <a:xfrm>
            <a:off x="511092" y="2749403"/>
            <a:ext cx="546900" cy="5469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dirty="0">
                <a:solidFill>
                  <a:schemeClr val="dk1"/>
                </a:solidFill>
                <a:latin typeface="Arial Black" panose="020B0A04020102020204" charset="0"/>
                <a:ea typeface="Encode Sans Semi Condensed" panose="00000506000000000000"/>
                <a:cs typeface="Encode Sans Semi Condensed" panose="00000506000000000000"/>
                <a:sym typeface="Encode Sans Semi Condensed" panose="00000506000000000000"/>
              </a:rPr>
              <a:t>4</a:t>
            </a:r>
            <a:endParaRPr dirty="0">
              <a:solidFill>
                <a:schemeClr val="dk1"/>
              </a:solidFill>
              <a:latin typeface="Arial Black" panose="020B0A04020102020204" charset="0"/>
              <a:ea typeface="Encode Sans Semi Condensed" panose="00000506000000000000"/>
              <a:cs typeface="Encode Sans Semi Condensed" panose="00000506000000000000"/>
              <a:sym typeface="Encode Sans Semi Condensed" panose="00000506000000000000"/>
            </a:endParaRPr>
          </a:p>
        </p:txBody>
      </p:sp>
      <p:sp>
        <p:nvSpPr>
          <p:cNvPr id="18" name="Google Shape;2113;p52"/>
          <p:cNvSpPr/>
          <p:nvPr/>
        </p:nvSpPr>
        <p:spPr>
          <a:xfrm>
            <a:off x="3849716" y="740226"/>
            <a:ext cx="546900" cy="5469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dirty="0">
                <a:solidFill>
                  <a:schemeClr val="lt1"/>
                </a:solidFill>
                <a:latin typeface="Arial Black" panose="020B0A04020102020204" charset="0"/>
                <a:ea typeface="Encode Sans Semi Condensed" panose="00000506000000000000"/>
                <a:cs typeface="Encode Sans Semi Condensed" panose="00000506000000000000"/>
                <a:sym typeface="Encode Sans Semi Condensed" panose="00000506000000000000"/>
              </a:rPr>
              <a:t>3</a:t>
            </a:r>
            <a:endParaRPr dirty="0">
              <a:solidFill>
                <a:schemeClr val="lt1"/>
              </a:solidFill>
              <a:latin typeface="Arial Black" panose="020B0A04020102020204" charset="0"/>
              <a:ea typeface="Encode Sans Semi Condensed" panose="00000506000000000000"/>
              <a:cs typeface="Encode Sans Semi Condensed" panose="00000506000000000000"/>
              <a:sym typeface="Encode Sans Semi Condensed" panose="00000506000000000000"/>
            </a:endParaRPr>
          </a:p>
        </p:txBody>
      </p:sp>
      <p:sp>
        <p:nvSpPr>
          <p:cNvPr id="28" name="Google Shape;2113;p52"/>
          <p:cNvSpPr/>
          <p:nvPr/>
        </p:nvSpPr>
        <p:spPr>
          <a:xfrm>
            <a:off x="3863426" y="2749403"/>
            <a:ext cx="546900" cy="5469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dirty="0">
                <a:solidFill>
                  <a:schemeClr val="lt1"/>
                </a:solidFill>
                <a:latin typeface="Arial Black" panose="020B0A04020102020204" charset="0"/>
                <a:ea typeface="Encode Sans Semi Condensed" panose="00000506000000000000"/>
                <a:cs typeface="Encode Sans Semi Condensed" panose="00000506000000000000"/>
                <a:sym typeface="Encode Sans Semi Condensed" panose="00000506000000000000"/>
              </a:rPr>
              <a:t>6</a:t>
            </a:r>
            <a:endParaRPr dirty="0">
              <a:solidFill>
                <a:schemeClr val="lt1"/>
              </a:solidFill>
              <a:latin typeface="Arial Black" panose="020B0A04020102020204" charset="0"/>
              <a:ea typeface="Encode Sans Semi Condensed" panose="00000506000000000000"/>
              <a:cs typeface="Encode Sans Semi Condensed" panose="00000506000000000000"/>
              <a:sym typeface="Encode Sans Semi Condensed" panose="00000506000000000000"/>
            </a:endParaRPr>
          </a:p>
        </p:txBody>
      </p:sp>
      <p:sp>
        <p:nvSpPr>
          <p:cNvPr id="29" name="Google Shape;2115;p52"/>
          <p:cNvSpPr/>
          <p:nvPr/>
        </p:nvSpPr>
        <p:spPr>
          <a:xfrm>
            <a:off x="2180404" y="740968"/>
            <a:ext cx="546900" cy="546900"/>
          </a:xfrm>
          <a:prstGeom prst="ellipse">
            <a:avLst/>
          </a:prstGeom>
          <a:solidFill>
            <a:srgbClr val="6A849A"/>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dirty="0">
                <a:solidFill>
                  <a:schemeClr val="lt1"/>
                </a:solidFill>
                <a:latin typeface="Arial Black" panose="020B0A04020102020204" charset="0"/>
                <a:ea typeface="Encode Sans Semi Condensed" panose="00000506000000000000"/>
                <a:cs typeface="Encode Sans Semi Condensed" panose="00000506000000000000"/>
                <a:sym typeface="Encode Sans Semi Condensed" panose="00000506000000000000"/>
              </a:rPr>
              <a:t>2</a:t>
            </a:r>
            <a:endParaRPr dirty="0">
              <a:solidFill>
                <a:schemeClr val="lt1"/>
              </a:solidFill>
              <a:latin typeface="Arial Black" panose="020B0A04020102020204" charset="0"/>
              <a:ea typeface="Encode Sans Semi Condensed" panose="00000506000000000000"/>
              <a:cs typeface="Encode Sans Semi Condensed" panose="00000506000000000000"/>
              <a:sym typeface="Encode Sans Semi Condensed" panose="00000506000000000000"/>
            </a:endParaRPr>
          </a:p>
        </p:txBody>
      </p:sp>
      <p:sp>
        <p:nvSpPr>
          <p:cNvPr id="30" name="Google Shape;2115;p52"/>
          <p:cNvSpPr/>
          <p:nvPr/>
        </p:nvSpPr>
        <p:spPr>
          <a:xfrm>
            <a:off x="2187259" y="2774427"/>
            <a:ext cx="546900" cy="546900"/>
          </a:xfrm>
          <a:prstGeom prst="ellipse">
            <a:avLst/>
          </a:prstGeom>
          <a:solidFill>
            <a:srgbClr val="6A849A"/>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dirty="0">
                <a:solidFill>
                  <a:schemeClr val="lt1"/>
                </a:solidFill>
                <a:latin typeface="Arial Black" panose="020B0A04020102020204" charset="0"/>
                <a:ea typeface="Encode Sans Semi Condensed" panose="00000506000000000000"/>
                <a:cs typeface="Encode Sans Semi Condensed" panose="00000506000000000000"/>
                <a:sym typeface="Encode Sans Semi Condensed" panose="00000506000000000000"/>
              </a:rPr>
              <a:t>5</a:t>
            </a:r>
            <a:endParaRPr dirty="0">
              <a:solidFill>
                <a:schemeClr val="lt1"/>
              </a:solidFill>
              <a:latin typeface="Arial Black" panose="020B0A04020102020204" charset="0"/>
              <a:ea typeface="Encode Sans Semi Condensed" panose="00000506000000000000"/>
              <a:cs typeface="Encode Sans Semi Condensed" panose="00000506000000000000"/>
              <a:sym typeface="Encode Sans Semi Condensed" panose="00000506000000000000"/>
            </a:endParaRPr>
          </a:p>
        </p:txBody>
      </p:sp>
      <p:sp>
        <p:nvSpPr>
          <p:cNvPr id="25" name="TextBox 24"/>
          <p:cNvSpPr txBox="1"/>
          <p:nvPr/>
        </p:nvSpPr>
        <p:spPr>
          <a:xfrm>
            <a:off x="186890" y="1539421"/>
            <a:ext cx="1669312" cy="337185"/>
          </a:xfrm>
          <a:prstGeom prst="rect">
            <a:avLst/>
          </a:prstGeom>
          <a:noFill/>
        </p:spPr>
        <p:txBody>
          <a:bodyPr wrap="square" rtlCol="0">
            <a:spAutoFit/>
          </a:bodyPr>
          <a:lstStyle/>
          <a:p>
            <a:r>
              <a:rPr lang="en-US" sz="1600" b="1" dirty="0">
                <a:solidFill>
                  <a:schemeClr val="bg2"/>
                </a:solidFill>
                <a:latin typeface="Roboto" panose="02000000000000000000" pitchFamily="2" charset="0"/>
                <a:ea typeface="Roboto" panose="02000000000000000000" pitchFamily="2" charset="0"/>
              </a:rPr>
              <a:t>Introduction</a:t>
            </a:r>
            <a:endParaRPr lang="en-US" sz="1600" b="1" dirty="0">
              <a:solidFill>
                <a:schemeClr val="bg2"/>
              </a:solidFill>
              <a:latin typeface="Roboto" panose="02000000000000000000" pitchFamily="2" charset="0"/>
              <a:ea typeface="Roboto" panose="02000000000000000000" pitchFamily="2" charset="0"/>
            </a:endParaRPr>
          </a:p>
        </p:txBody>
      </p:sp>
      <p:sp>
        <p:nvSpPr>
          <p:cNvPr id="33" name="TextBox 32"/>
          <p:cNvSpPr txBox="1"/>
          <p:nvPr/>
        </p:nvSpPr>
        <p:spPr>
          <a:xfrm>
            <a:off x="1685762" y="1539325"/>
            <a:ext cx="1669312" cy="584775"/>
          </a:xfrm>
          <a:prstGeom prst="rect">
            <a:avLst/>
          </a:prstGeom>
          <a:noFill/>
        </p:spPr>
        <p:txBody>
          <a:bodyPr wrap="square" rtlCol="0">
            <a:spAutoFit/>
          </a:bodyPr>
          <a:lstStyle/>
          <a:p>
            <a:pPr algn="ctr"/>
            <a:r>
              <a:rPr lang="en-US" sz="1600" b="1" dirty="0">
                <a:solidFill>
                  <a:schemeClr val="bg2"/>
                </a:solidFill>
                <a:latin typeface="Roboto" panose="02000000000000000000" pitchFamily="2" charset="0"/>
                <a:ea typeface="Roboto" panose="02000000000000000000" pitchFamily="2" charset="0"/>
              </a:rPr>
              <a:t>Problem</a:t>
            </a:r>
            <a:endParaRPr lang="en-US" sz="1600" b="1" dirty="0">
              <a:solidFill>
                <a:schemeClr val="bg2"/>
              </a:solidFill>
              <a:latin typeface="Roboto" panose="02000000000000000000" pitchFamily="2" charset="0"/>
              <a:ea typeface="Roboto" panose="02000000000000000000" pitchFamily="2" charset="0"/>
            </a:endParaRPr>
          </a:p>
          <a:p>
            <a:pPr algn="ctr"/>
            <a:r>
              <a:rPr lang="en-US" sz="1600" b="1" dirty="0">
                <a:solidFill>
                  <a:schemeClr val="bg2"/>
                </a:solidFill>
                <a:latin typeface="Roboto" panose="02000000000000000000" pitchFamily="2" charset="0"/>
                <a:ea typeface="Roboto" panose="02000000000000000000" pitchFamily="2" charset="0"/>
              </a:rPr>
              <a:t>Statement</a:t>
            </a:r>
            <a:endParaRPr lang="en-US" sz="1600" b="1" dirty="0">
              <a:solidFill>
                <a:schemeClr val="bg2"/>
              </a:solidFill>
              <a:latin typeface="Roboto" panose="02000000000000000000" pitchFamily="2" charset="0"/>
              <a:ea typeface="Roboto" panose="02000000000000000000" pitchFamily="2" charset="0"/>
            </a:endParaRPr>
          </a:p>
        </p:txBody>
      </p:sp>
      <p:sp>
        <p:nvSpPr>
          <p:cNvPr id="35" name="TextBox 34"/>
          <p:cNvSpPr txBox="1"/>
          <p:nvPr/>
        </p:nvSpPr>
        <p:spPr>
          <a:xfrm>
            <a:off x="3557991" y="3527423"/>
            <a:ext cx="1669312" cy="337185"/>
          </a:xfrm>
          <a:prstGeom prst="rect">
            <a:avLst/>
          </a:prstGeom>
          <a:noFill/>
        </p:spPr>
        <p:txBody>
          <a:bodyPr wrap="square" rtlCol="0">
            <a:spAutoFit/>
          </a:bodyPr>
          <a:lstStyle/>
          <a:p>
            <a:r>
              <a:rPr lang="en-US" sz="1600" b="1" dirty="0">
                <a:solidFill>
                  <a:schemeClr val="bg2"/>
                </a:solidFill>
                <a:latin typeface="Roboto" panose="02000000000000000000" pitchFamily="2" charset="0"/>
                <a:ea typeface="Roboto" panose="02000000000000000000" pitchFamily="2" charset="0"/>
              </a:rPr>
              <a:t>Conclusion</a:t>
            </a:r>
            <a:endParaRPr lang="en-US" sz="1600" b="1" dirty="0">
              <a:solidFill>
                <a:schemeClr val="bg2"/>
              </a:solidFill>
              <a:latin typeface="Roboto" panose="02000000000000000000" pitchFamily="2" charset="0"/>
              <a:ea typeface="Roboto" panose="02000000000000000000" pitchFamily="2" charset="0"/>
            </a:endParaRPr>
          </a:p>
        </p:txBody>
      </p:sp>
      <p:sp>
        <p:nvSpPr>
          <p:cNvPr id="36" name="TextBox 35"/>
          <p:cNvSpPr txBox="1"/>
          <p:nvPr/>
        </p:nvSpPr>
        <p:spPr>
          <a:xfrm>
            <a:off x="-116456" y="3498987"/>
            <a:ext cx="1802218" cy="337185"/>
          </a:xfrm>
          <a:prstGeom prst="rect">
            <a:avLst/>
          </a:prstGeom>
          <a:noFill/>
        </p:spPr>
        <p:txBody>
          <a:bodyPr wrap="square" rtlCol="0">
            <a:spAutoFit/>
          </a:bodyPr>
          <a:lstStyle/>
          <a:p>
            <a:pPr algn="ctr"/>
            <a:r>
              <a:rPr lang="en-US" sz="1600" b="1" dirty="0">
                <a:solidFill>
                  <a:schemeClr val="bg2"/>
                </a:solidFill>
                <a:latin typeface="Roboto" panose="02000000000000000000" pitchFamily="2" charset="0"/>
                <a:ea typeface="Roboto" panose="02000000000000000000" pitchFamily="2" charset="0"/>
                <a:sym typeface="+mn-ea"/>
              </a:rPr>
              <a:t>System Design</a:t>
            </a:r>
            <a:endParaRPr lang="en-US" sz="1600" b="1" dirty="0">
              <a:solidFill>
                <a:schemeClr val="bg2"/>
              </a:solidFill>
              <a:latin typeface="Roboto" panose="02000000000000000000" pitchFamily="2" charset="0"/>
              <a:ea typeface="Roboto" panose="02000000000000000000" pitchFamily="2" charset="0"/>
            </a:endParaRPr>
          </a:p>
        </p:txBody>
      </p:sp>
      <p:sp>
        <p:nvSpPr>
          <p:cNvPr id="37" name="TextBox 36"/>
          <p:cNvSpPr txBox="1"/>
          <p:nvPr/>
        </p:nvSpPr>
        <p:spPr>
          <a:xfrm>
            <a:off x="1648297" y="3527561"/>
            <a:ext cx="1625214" cy="584775"/>
          </a:xfrm>
          <a:prstGeom prst="rect">
            <a:avLst/>
          </a:prstGeom>
          <a:noFill/>
        </p:spPr>
        <p:txBody>
          <a:bodyPr wrap="square" rtlCol="0">
            <a:spAutoFit/>
          </a:bodyPr>
          <a:lstStyle/>
          <a:p>
            <a:pPr algn="ctr"/>
            <a:r>
              <a:rPr lang="en-US" sz="1600" b="1" dirty="0">
                <a:solidFill>
                  <a:schemeClr val="bg2"/>
                </a:solidFill>
                <a:latin typeface="Roboto" panose="02000000000000000000" pitchFamily="2" charset="0"/>
                <a:ea typeface="Roboto" panose="02000000000000000000" pitchFamily="2" charset="0"/>
                <a:sym typeface="+mn-ea"/>
              </a:rPr>
              <a:t>Implementation &amp; Result</a:t>
            </a:r>
            <a:endParaRPr lang="en-US" sz="1600" b="1" dirty="0">
              <a:solidFill>
                <a:schemeClr val="bg2"/>
              </a:solidFill>
              <a:latin typeface="Roboto" panose="02000000000000000000" pitchFamily="2" charset="0"/>
              <a:ea typeface="Roboto" panose="02000000000000000000" pitchFamily="2" charset="0"/>
            </a:endParaRPr>
          </a:p>
        </p:txBody>
      </p:sp>
      <p:cxnSp>
        <p:nvCxnSpPr>
          <p:cNvPr id="31" name="Straight Connector 30"/>
          <p:cNvCxnSpPr>
            <a:stCxn id="10" idx="6"/>
            <a:endCxn id="29" idx="2"/>
          </p:cNvCxnSpPr>
          <p:nvPr/>
        </p:nvCxnSpPr>
        <p:spPr>
          <a:xfrm>
            <a:off x="1057992" y="1013676"/>
            <a:ext cx="1122412" cy="742"/>
          </a:xfrm>
          <a:prstGeom prst="line">
            <a:avLst/>
          </a:prstGeom>
        </p:spPr>
        <p:style>
          <a:lnRef idx="1">
            <a:schemeClr val="accent5"/>
          </a:lnRef>
          <a:fillRef idx="0">
            <a:schemeClr val="accent5"/>
          </a:fillRef>
          <a:effectRef idx="0">
            <a:schemeClr val="accent5"/>
          </a:effectRef>
          <a:fontRef idx="minor">
            <a:schemeClr val="tx1"/>
          </a:fontRef>
        </p:style>
      </p:cxnSp>
      <p:cxnSp>
        <p:nvCxnSpPr>
          <p:cNvPr id="40" name="Straight Connector 39"/>
          <p:cNvCxnSpPr/>
          <p:nvPr/>
        </p:nvCxnSpPr>
        <p:spPr>
          <a:xfrm>
            <a:off x="2741610" y="1012934"/>
            <a:ext cx="1122412" cy="742"/>
          </a:xfrm>
          <a:prstGeom prst="line">
            <a:avLst/>
          </a:prstGeom>
        </p:spPr>
        <p:style>
          <a:lnRef idx="1">
            <a:schemeClr val="accent5"/>
          </a:lnRef>
          <a:fillRef idx="0">
            <a:schemeClr val="accent5"/>
          </a:fillRef>
          <a:effectRef idx="0">
            <a:schemeClr val="accent5"/>
          </a:effectRef>
          <a:fontRef idx="minor">
            <a:schemeClr val="tx1"/>
          </a:fontRef>
        </p:style>
      </p:cxnSp>
      <p:cxnSp>
        <p:nvCxnSpPr>
          <p:cNvPr id="41" name="Straight Connector 40"/>
          <p:cNvCxnSpPr>
            <a:endCxn id="30" idx="2"/>
          </p:cNvCxnSpPr>
          <p:nvPr/>
        </p:nvCxnSpPr>
        <p:spPr>
          <a:xfrm>
            <a:off x="1017000" y="3036991"/>
            <a:ext cx="1170259" cy="10886"/>
          </a:xfrm>
          <a:prstGeom prst="line">
            <a:avLst/>
          </a:prstGeom>
        </p:spPr>
        <p:style>
          <a:lnRef idx="1">
            <a:schemeClr val="accent5"/>
          </a:lnRef>
          <a:fillRef idx="0">
            <a:schemeClr val="accent5"/>
          </a:fillRef>
          <a:effectRef idx="0">
            <a:schemeClr val="accent5"/>
          </a:effectRef>
          <a:fontRef idx="minor">
            <a:schemeClr val="tx1"/>
          </a:fontRef>
        </p:style>
      </p:cxnSp>
      <p:cxnSp>
        <p:nvCxnSpPr>
          <p:cNvPr id="43" name="Straight Connector 42"/>
          <p:cNvCxnSpPr>
            <a:endCxn id="28" idx="2"/>
          </p:cNvCxnSpPr>
          <p:nvPr/>
        </p:nvCxnSpPr>
        <p:spPr>
          <a:xfrm flipV="1">
            <a:off x="2741610" y="3022853"/>
            <a:ext cx="1121816" cy="18010"/>
          </a:xfrm>
          <a:prstGeom prst="line">
            <a:avLst/>
          </a:prstGeom>
        </p:spPr>
        <p:style>
          <a:lnRef idx="1">
            <a:schemeClr val="accent5"/>
          </a:lnRef>
          <a:fillRef idx="0">
            <a:schemeClr val="accent5"/>
          </a:fillRef>
          <a:effectRef idx="0">
            <a:schemeClr val="accent5"/>
          </a:effectRef>
          <a:fontRef idx="minor">
            <a:schemeClr val="tx1"/>
          </a:fontRef>
        </p:style>
      </p:cxnSp>
      <p:sp>
        <p:nvSpPr>
          <p:cNvPr id="5" name="TextBox 35"/>
          <p:cNvSpPr txBox="1"/>
          <p:nvPr/>
        </p:nvSpPr>
        <p:spPr>
          <a:xfrm>
            <a:off x="3221739" y="1589542"/>
            <a:ext cx="1802218" cy="338554"/>
          </a:xfrm>
          <a:prstGeom prst="rect">
            <a:avLst/>
          </a:prstGeom>
          <a:noFill/>
        </p:spPr>
        <p:txBody>
          <a:bodyPr wrap="square" rtlCol="0">
            <a:spAutoFit/>
          </a:bodyPr>
          <a:lstStyle/>
          <a:p>
            <a:pPr algn="ctr"/>
            <a:r>
              <a:rPr lang="en-US" sz="1600" b="1" dirty="0">
                <a:solidFill>
                  <a:schemeClr val="bg2"/>
                </a:solidFill>
                <a:latin typeface="Roboto" panose="02000000000000000000" pitchFamily="2" charset="0"/>
                <a:ea typeface="Roboto" panose="02000000000000000000" pitchFamily="2" charset="0"/>
              </a:rPr>
              <a:t>Method</a:t>
            </a:r>
            <a:endParaRPr lang="en-US" sz="1600" b="1" dirty="0">
              <a:solidFill>
                <a:schemeClr val="bg2"/>
              </a:solidFill>
              <a:latin typeface="Roboto" panose="02000000000000000000" pitchFamily="2" charset="0"/>
              <a:ea typeface="Roboto" panose="02000000000000000000" pitchFamily="2" charset="0"/>
            </a:endParaRPr>
          </a:p>
        </p:txBody>
      </p:sp>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 name="TextBox 1"/>
          <p:cNvSpPr txBox="1"/>
          <p:nvPr/>
        </p:nvSpPr>
        <p:spPr>
          <a:xfrm>
            <a:off x="0" y="329565"/>
            <a:ext cx="9144000" cy="1122045"/>
          </a:xfrm>
          <a:prstGeom prst="rect">
            <a:avLst/>
          </a:prstGeom>
          <a:noFill/>
        </p:spPr>
        <p:txBody>
          <a:bodyPr wrap="square" rtlCol="0">
            <a:spAutoFit/>
          </a:bodyPr>
          <a:lstStyle/>
          <a:p>
            <a:pPr algn="ctr"/>
            <a:r>
              <a:rPr lang="en-US" sz="3200" b="1" dirty="0">
                <a:solidFill>
                  <a:schemeClr val="dk2"/>
                </a:solidFill>
                <a:latin typeface="Roboto" panose="02000000000000000000" pitchFamily="2" charset="0"/>
                <a:ea typeface="Roboto" panose="02000000000000000000" pitchFamily="2" charset="0"/>
                <a:sym typeface="Encode Sans Semi Condensed" panose="00000506000000000000"/>
              </a:rPr>
              <a:t>Introduction</a:t>
            </a:r>
            <a:endParaRPr lang="en-US" sz="3200" b="1" dirty="0">
              <a:solidFill>
                <a:schemeClr val="dk2"/>
              </a:solidFill>
              <a:latin typeface="Roboto" panose="02000000000000000000" pitchFamily="2" charset="0"/>
              <a:ea typeface="Roboto" panose="02000000000000000000" pitchFamily="2" charset="0"/>
              <a:sym typeface="Encode Sans Semi Condensed" panose="00000506000000000000"/>
            </a:endParaRPr>
          </a:p>
          <a:p>
            <a:pPr marL="285750" indent="-285750">
              <a:lnSpc>
                <a:spcPct val="150000"/>
              </a:lnSpc>
              <a:buFont typeface="Arial" panose="020B0604020202020204" pitchFamily="34" charset="0"/>
              <a:buChar char="•"/>
            </a:pPr>
            <a:endParaRPr lang="en-US" dirty="0">
              <a:latin typeface="Roboto" panose="02000000000000000000" pitchFamily="2" charset="0"/>
              <a:ea typeface="Roboto" panose="02000000000000000000" pitchFamily="2" charset="0"/>
            </a:endParaRPr>
          </a:p>
          <a:p>
            <a:pPr marL="0" indent="0">
              <a:buFont typeface="Arial" panose="020B0604020202020204" pitchFamily="34" charset="0"/>
              <a:buNone/>
            </a:pPr>
            <a:endParaRPr lang="en-US" dirty="0">
              <a:latin typeface="Roboto" panose="02000000000000000000" pitchFamily="2" charset="0"/>
              <a:ea typeface="Roboto" panose="02000000000000000000" pitchFamily="2" charset="0"/>
            </a:endParaRPr>
          </a:p>
        </p:txBody>
      </p:sp>
      <p:sp>
        <p:nvSpPr>
          <p:cNvPr id="4" name="Text Box 3"/>
          <p:cNvSpPr txBox="1"/>
          <p:nvPr/>
        </p:nvSpPr>
        <p:spPr>
          <a:xfrm>
            <a:off x="542925" y="1010158"/>
            <a:ext cx="8057515" cy="1737995"/>
          </a:xfrm>
          <a:prstGeom prst="rect">
            <a:avLst/>
          </a:prstGeom>
          <a:noFill/>
        </p:spPr>
        <p:txBody>
          <a:bodyPr wrap="square" rtlCol="0">
            <a:spAutoFit/>
          </a:bodyPr>
          <a:lstStyle/>
          <a:p>
            <a:pPr algn="just"/>
            <a:r>
              <a:rPr lang="en-US" sz="1600" dirty="0">
                <a:solidFill>
                  <a:schemeClr val="bg1">
                    <a:lumMod val="10000"/>
                  </a:schemeClr>
                </a:solidFill>
                <a:latin typeface="Segoe UI Semibold" panose="020B0702040204020203" pitchFamily="34" charset="0"/>
                <a:cs typeface="Segoe UI Semibold" panose="020B0702040204020203" pitchFamily="34" charset="0"/>
              </a:rPr>
              <a:t>Compilers convert code from one language to another without affecting its meaning. </a:t>
            </a:r>
            <a:endParaRPr lang="en-US" sz="1600" dirty="0">
              <a:solidFill>
                <a:schemeClr val="bg1">
                  <a:lumMod val="10000"/>
                </a:schemeClr>
              </a:solidFill>
              <a:latin typeface="Segoe UI Semibold" panose="020B0702040204020203" pitchFamily="34" charset="0"/>
              <a:cs typeface="Segoe UI Semibold" panose="020B0702040204020203" pitchFamily="34" charset="0"/>
            </a:endParaRPr>
          </a:p>
          <a:p>
            <a:pPr algn="just"/>
            <a:r>
              <a:rPr lang="en-US" sz="1600" dirty="0">
                <a:solidFill>
                  <a:schemeClr val="bg1">
                    <a:lumMod val="10000"/>
                  </a:schemeClr>
                </a:solidFill>
                <a:latin typeface="Segoe UI Semibold" panose="020B0702040204020203" pitchFamily="34" charset="0"/>
                <a:cs typeface="Segoe UI Semibold" panose="020B0702040204020203" pitchFamily="34" charset="0"/>
              </a:rPr>
              <a:t> </a:t>
            </a:r>
            <a:endParaRPr lang="en-US" sz="1600" dirty="0">
              <a:solidFill>
                <a:schemeClr val="bg1">
                  <a:lumMod val="10000"/>
                </a:schemeClr>
              </a:solidFill>
              <a:latin typeface="Segoe UI Semibold" panose="020B0702040204020203" pitchFamily="34" charset="0"/>
              <a:cs typeface="Segoe UI Semibold" panose="020B0702040204020203" pitchFamily="34" charset="0"/>
            </a:endParaRPr>
          </a:p>
          <a:p>
            <a:pPr marL="0" marR="0" algn="just">
              <a:lnSpc>
                <a:spcPct val="107000"/>
              </a:lnSpc>
              <a:spcBef>
                <a:spcPts val="0"/>
              </a:spcBef>
              <a:spcAft>
                <a:spcPts val="800"/>
              </a:spcAft>
            </a:pPr>
            <a:r>
              <a:rPr lang="en-US" sz="1600" dirty="0">
                <a:effectLst/>
                <a:latin typeface="Roboto" panose="02000000000000000000" pitchFamily="2" charset="0"/>
                <a:ea typeface="Roboto" panose="02000000000000000000" pitchFamily="2" charset="0"/>
                <a:cs typeface="Times New Roman" panose="02020603050405020304" pitchFamily="18" charset="0"/>
                <a:sym typeface="+mn-ea"/>
              </a:rPr>
              <a:t>Our proposed compiler is a Pbuilt using Python, a high-level programming language that can be easily understandable to us but not to machines.</a:t>
            </a:r>
            <a:endParaRPr lang="en-US" sz="1600" dirty="0">
              <a:effectLst/>
              <a:latin typeface="Roboto" panose="02000000000000000000" pitchFamily="2" charset="0"/>
              <a:ea typeface="Roboto" panose="02000000000000000000" pitchFamily="2" charset="0"/>
              <a:cs typeface="Times New Roman" panose="02020603050405020304" pitchFamily="18" charset="0"/>
              <a:sym typeface="+mn-ea"/>
            </a:endParaRPr>
          </a:p>
          <a:p>
            <a:pPr marL="0" marR="0" algn="just">
              <a:lnSpc>
                <a:spcPct val="107000"/>
              </a:lnSpc>
              <a:spcBef>
                <a:spcPts val="0"/>
              </a:spcBef>
              <a:spcAft>
                <a:spcPts val="800"/>
              </a:spcAft>
            </a:pPr>
            <a:r>
              <a:rPr lang="en-US" sz="1600" dirty="0">
                <a:effectLst/>
                <a:latin typeface="Roboto" panose="02000000000000000000" pitchFamily="2" charset="0"/>
                <a:ea typeface="Roboto" panose="02000000000000000000" pitchFamily="2" charset="0"/>
                <a:cs typeface="Times New Roman" panose="02020603050405020304" pitchFamily="18" charset="0"/>
                <a:sym typeface="+mn-ea"/>
              </a:rPr>
              <a:t>Therefore, we must convert our Python code to machine language. We constructed a Python compiler to turn our source code into executable code.</a:t>
            </a:r>
            <a:endParaRPr lang="en-US" sz="1600" dirty="0">
              <a:solidFill>
                <a:schemeClr val="bg1">
                  <a:lumMod val="10000"/>
                </a:schemeClr>
              </a:solidFill>
              <a:latin typeface="Segoe UI Semibold" panose="020B0702040204020203" pitchFamily="34" charset="0"/>
              <a:cs typeface="Segoe UI Semibold" panose="020B0702040204020203" pitchFamily="34" charset="0"/>
            </a:endParaRP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5" name="Google Shape;225;p35"/>
          <p:cNvSpPr txBox="1">
            <a:spLocks noGrp="1"/>
          </p:cNvSpPr>
          <p:nvPr>
            <p:ph type="subTitle" idx="1"/>
          </p:nvPr>
        </p:nvSpPr>
        <p:spPr>
          <a:xfrm flipH="1">
            <a:off x="3189767" y="925033"/>
            <a:ext cx="5730948" cy="3934046"/>
          </a:xfrm>
          <a:prstGeom prst="rect">
            <a:avLst/>
          </a:prstGeom>
        </p:spPr>
        <p:txBody>
          <a:bodyPr spcFirstLastPara="1" wrap="square" lIns="91425" tIns="91425" rIns="91425" bIns="91425" anchor="t" anchorCtr="0">
            <a:noAutofit/>
          </a:bodyPr>
          <a:lstStyle/>
          <a:p>
            <a:pPr marL="0" marR="0" algn="just">
              <a:lnSpc>
                <a:spcPct val="107000"/>
              </a:lnSpc>
              <a:spcBef>
                <a:spcPts val="0"/>
              </a:spcBef>
              <a:spcAft>
                <a:spcPts val="800"/>
              </a:spcAft>
            </a:pPr>
            <a:endParaRPr lang="en-US" sz="1100" dirty="0">
              <a:effectLst/>
              <a:latin typeface="Roboto" panose="02000000000000000000" pitchFamily="2" charset="0"/>
              <a:ea typeface="Roboto" panose="02000000000000000000" pitchFamily="2" charset="0"/>
              <a:cs typeface="Times New Roman" panose="02020603050405020304" pitchFamily="18" charset="0"/>
            </a:endParaRPr>
          </a:p>
          <a:p>
            <a:pPr marL="0" marR="0" algn="just">
              <a:lnSpc>
                <a:spcPct val="107000"/>
              </a:lnSpc>
              <a:spcBef>
                <a:spcPts val="0"/>
              </a:spcBef>
              <a:spcAft>
                <a:spcPts val="800"/>
              </a:spcAft>
            </a:pPr>
            <a:r>
              <a:rPr lang="en-US" sz="1600" dirty="0">
                <a:solidFill>
                  <a:schemeClr val="bg1"/>
                </a:solidFill>
                <a:latin typeface="Roboto" panose="02000000000000000000" pitchFamily="2" charset="0"/>
                <a:ea typeface="Roboto" panose="02000000000000000000" pitchFamily="2" charset="0"/>
                <a:cs typeface="Arial" panose="020B0604020202020204"/>
                <a:sym typeface="+mn-ea"/>
              </a:rPr>
              <a:t>Most IDEs support many different programming languages and contain many more features. They can, therefore, be large and take time to download and install. You may also need advanced knowledge to use them properly.</a:t>
            </a:r>
            <a:endParaRPr lang="en-US" sz="1600" dirty="0">
              <a:solidFill>
                <a:schemeClr val="bg1"/>
              </a:solidFill>
              <a:latin typeface="Roboto" panose="02000000000000000000" pitchFamily="2" charset="0"/>
              <a:ea typeface="Roboto" panose="02000000000000000000" pitchFamily="2" charset="0"/>
              <a:cs typeface="Arial" panose="020B0604020202020204"/>
              <a:sym typeface="+mn-ea"/>
            </a:endParaRPr>
          </a:p>
          <a:p>
            <a:pPr marL="0" marR="0" algn="just">
              <a:lnSpc>
                <a:spcPct val="107000"/>
              </a:lnSpc>
              <a:spcBef>
                <a:spcPts val="0"/>
              </a:spcBef>
              <a:spcAft>
                <a:spcPts val="800"/>
              </a:spcAft>
            </a:pPr>
            <a:endParaRPr lang="en-US" sz="1600" dirty="0">
              <a:solidFill>
                <a:schemeClr val="bg1"/>
              </a:solidFill>
              <a:latin typeface="Roboto" panose="02000000000000000000" pitchFamily="2" charset="0"/>
              <a:ea typeface="Roboto" panose="02000000000000000000" pitchFamily="2" charset="0"/>
              <a:cs typeface="Arial" panose="020B0604020202020204"/>
              <a:sym typeface="+mn-ea"/>
            </a:endParaRPr>
          </a:p>
          <a:p>
            <a:pPr marL="0" marR="0" algn="just">
              <a:lnSpc>
                <a:spcPct val="107000"/>
              </a:lnSpc>
              <a:spcBef>
                <a:spcPts val="0"/>
              </a:spcBef>
              <a:spcAft>
                <a:spcPts val="800"/>
              </a:spcAft>
            </a:pPr>
            <a:r>
              <a:rPr lang="en-US" sz="1600" dirty="0">
                <a:solidFill>
                  <a:schemeClr val="bg1"/>
                </a:solidFill>
                <a:latin typeface="Roboto" panose="02000000000000000000" pitchFamily="2" charset="0"/>
                <a:ea typeface="Roboto" panose="02000000000000000000" pitchFamily="2" charset="0"/>
                <a:cs typeface="Arial" panose="020B0604020202020204"/>
                <a:sym typeface="+mn-ea"/>
              </a:rPr>
              <a:t>In contrast, a dedicated code editor can be as simple as a text editor with syntax highlighting and code formatting capabilities.  Compared to other IDE, Ours is smaller and quicker.</a:t>
            </a:r>
            <a:endParaRPr lang="en-US" sz="1600" dirty="0">
              <a:solidFill>
                <a:schemeClr val="bg1"/>
              </a:solidFill>
              <a:latin typeface="Roboto" panose="02000000000000000000" pitchFamily="2" charset="0"/>
              <a:ea typeface="Roboto" panose="02000000000000000000" pitchFamily="2" charset="0"/>
              <a:cs typeface="Arial" panose="020B0604020202020204"/>
              <a:sym typeface="+mn-ea"/>
            </a:endParaRPr>
          </a:p>
          <a:p>
            <a:pPr marL="0" marR="0" algn="just">
              <a:lnSpc>
                <a:spcPct val="107000"/>
              </a:lnSpc>
              <a:spcBef>
                <a:spcPts val="0"/>
              </a:spcBef>
              <a:spcAft>
                <a:spcPts val="800"/>
              </a:spcAft>
            </a:pPr>
            <a:endParaRPr lang="en-US" sz="1100" dirty="0">
              <a:solidFill>
                <a:schemeClr val="bg1"/>
              </a:solidFill>
              <a:effectLst/>
              <a:latin typeface="Roboto" panose="02000000000000000000" pitchFamily="2" charset="0"/>
              <a:ea typeface="Roboto" panose="02000000000000000000" pitchFamily="2" charset="0"/>
              <a:cs typeface="Times New Roman" panose="02020603050405020304" pitchFamily="18" charset="0"/>
            </a:endParaRPr>
          </a:p>
        </p:txBody>
      </p:sp>
      <p:sp>
        <p:nvSpPr>
          <p:cNvPr id="226" name="Google Shape;226;p35"/>
          <p:cNvSpPr txBox="1">
            <a:spLocks noGrp="1"/>
          </p:cNvSpPr>
          <p:nvPr>
            <p:ph type="title" idx="2"/>
          </p:nvPr>
        </p:nvSpPr>
        <p:spPr>
          <a:xfrm flipH="1">
            <a:off x="-281" y="1774256"/>
            <a:ext cx="2893500" cy="111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solidFill>
                  <a:schemeClr val="dk2"/>
                </a:solidFill>
                <a:latin typeface="Roboto" panose="02000000000000000000" pitchFamily="2" charset="0"/>
                <a:ea typeface="Roboto" panose="02000000000000000000" pitchFamily="2" charset="0"/>
                <a:cs typeface="Arial" panose="020B0604020202020204"/>
              </a:rPr>
              <a:t>Problem</a:t>
            </a:r>
            <a:br>
              <a:rPr lang="en-US" sz="4000" dirty="0">
                <a:solidFill>
                  <a:schemeClr val="dk2"/>
                </a:solidFill>
                <a:latin typeface="Roboto" panose="02000000000000000000" pitchFamily="2" charset="0"/>
                <a:ea typeface="Roboto" panose="02000000000000000000" pitchFamily="2" charset="0"/>
                <a:cs typeface="Arial" panose="020B0604020202020204"/>
              </a:rPr>
            </a:br>
            <a:r>
              <a:rPr lang="en-US" sz="4000" dirty="0">
                <a:solidFill>
                  <a:schemeClr val="dk2"/>
                </a:solidFill>
                <a:latin typeface="Roboto" panose="02000000000000000000" pitchFamily="2" charset="0"/>
                <a:ea typeface="Roboto" panose="02000000000000000000" pitchFamily="2" charset="0"/>
                <a:cs typeface="Arial" panose="020B0604020202020204"/>
              </a:rPr>
              <a:t>Statement</a:t>
            </a:r>
            <a:endParaRPr lang="en-US" sz="4000" dirty="0">
              <a:solidFill>
                <a:schemeClr val="dk2"/>
              </a:solidFill>
              <a:latin typeface="Roboto" panose="02000000000000000000" pitchFamily="2" charset="0"/>
              <a:ea typeface="Roboto" panose="02000000000000000000" pitchFamily="2" charset="0"/>
              <a:cs typeface="Arial" panose="020B0604020202020204"/>
            </a:endParaRPr>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ubtitle 5"/>
          <p:cNvSpPr>
            <a:spLocks noGrp="1"/>
          </p:cNvSpPr>
          <p:nvPr>
            <p:ph type="subTitle" idx="1"/>
          </p:nvPr>
        </p:nvSpPr>
        <p:spPr/>
        <p:txBody>
          <a:bodyPr/>
          <a:p>
            <a:r>
              <a:rPr lang="en-US"/>
              <a:t>Lexical analyser</a:t>
            </a:r>
            <a:endParaRPr lang="en-US"/>
          </a:p>
        </p:txBody>
      </p:sp>
      <p:sp>
        <p:nvSpPr>
          <p:cNvPr id="10" name="Subtitle 9"/>
          <p:cNvSpPr>
            <a:spLocks noGrp="1"/>
          </p:cNvSpPr>
          <p:nvPr>
            <p:ph type="subTitle" idx="5"/>
          </p:nvPr>
        </p:nvSpPr>
        <p:spPr/>
        <p:txBody>
          <a:bodyPr/>
          <a:p>
            <a:r>
              <a:rPr lang="en-US"/>
              <a:t>Syntax analyser</a:t>
            </a:r>
            <a:endParaRPr lang="en-US"/>
          </a:p>
        </p:txBody>
      </p:sp>
      <p:sp>
        <p:nvSpPr>
          <p:cNvPr id="11" name="Subtitle 10"/>
          <p:cNvSpPr>
            <a:spLocks noGrp="1"/>
          </p:cNvSpPr>
          <p:nvPr>
            <p:ph type="subTitle" idx="6"/>
          </p:nvPr>
        </p:nvSpPr>
        <p:spPr>
          <a:xfrm>
            <a:off x="3516265" y="1781295"/>
            <a:ext cx="2103300" cy="720000"/>
          </a:xfrm>
        </p:spPr>
        <p:txBody>
          <a:bodyPr/>
          <a:p>
            <a:endParaRPr lang="en-US"/>
          </a:p>
        </p:txBody>
      </p:sp>
      <p:sp>
        <p:nvSpPr>
          <p:cNvPr id="13" name="Subtitle 12"/>
          <p:cNvSpPr>
            <a:spLocks noGrp="1"/>
          </p:cNvSpPr>
          <p:nvPr>
            <p:ph type="subTitle" idx="8"/>
          </p:nvPr>
        </p:nvSpPr>
        <p:spPr/>
        <p:txBody>
          <a:bodyPr/>
          <a:p>
            <a:r>
              <a:rPr lang="en-US"/>
              <a:t>Semantic analyser</a:t>
            </a:r>
            <a:endParaRPr lang="en-US"/>
          </a:p>
        </p:txBody>
      </p:sp>
      <p:sp>
        <p:nvSpPr>
          <p:cNvPr id="14" name="Subtitle 13"/>
          <p:cNvSpPr>
            <a:spLocks noGrp="1"/>
          </p:cNvSpPr>
          <p:nvPr>
            <p:ph type="subTitle" idx="9"/>
          </p:nvPr>
        </p:nvSpPr>
        <p:spPr/>
        <p:txBody>
          <a:bodyPr/>
          <a:p>
            <a:endParaRPr lang="en-US"/>
          </a:p>
        </p:txBody>
      </p:sp>
      <p:sp>
        <p:nvSpPr>
          <p:cNvPr id="16" name="Subtitle 15"/>
          <p:cNvSpPr>
            <a:spLocks noGrp="1"/>
          </p:cNvSpPr>
          <p:nvPr>
            <p:ph type="subTitle" idx="14"/>
          </p:nvPr>
        </p:nvSpPr>
        <p:spPr/>
        <p:txBody>
          <a:bodyPr/>
          <a:p>
            <a:r>
              <a:rPr lang="en-US"/>
              <a:t>Intermediate code generator</a:t>
            </a:r>
            <a:endParaRPr lang="en-US"/>
          </a:p>
        </p:txBody>
      </p:sp>
      <p:sp>
        <p:nvSpPr>
          <p:cNvPr id="17" name="Subtitle 16"/>
          <p:cNvSpPr>
            <a:spLocks noGrp="1"/>
          </p:cNvSpPr>
          <p:nvPr>
            <p:ph type="subTitle" idx="15"/>
          </p:nvPr>
        </p:nvSpPr>
        <p:spPr/>
        <p:txBody>
          <a:bodyPr/>
          <a:p>
            <a:endParaRPr lang="en-US"/>
          </a:p>
        </p:txBody>
      </p:sp>
      <p:sp>
        <p:nvSpPr>
          <p:cNvPr id="20" name="Text Box 19"/>
          <p:cNvSpPr txBox="1"/>
          <p:nvPr/>
        </p:nvSpPr>
        <p:spPr>
          <a:xfrm>
            <a:off x="651510" y="1680845"/>
            <a:ext cx="1935480" cy="583565"/>
          </a:xfrm>
          <a:prstGeom prst="rect">
            <a:avLst/>
          </a:prstGeom>
          <a:noFill/>
        </p:spPr>
        <p:txBody>
          <a:bodyPr wrap="square" rtlCol="0">
            <a:spAutoFit/>
          </a:bodyPr>
          <a:p>
            <a:r>
              <a:rPr lang="en-US" sz="3200">
                <a:solidFill>
                  <a:schemeClr val="bg1"/>
                </a:solidFill>
              </a:rPr>
              <a:t>Method</a:t>
            </a:r>
            <a:endParaRPr lang="en-US" sz="3200">
              <a:solidFill>
                <a:schemeClr val="bg1"/>
              </a:solidFill>
            </a:endParaRPr>
          </a:p>
        </p:txBody>
      </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idx="2"/>
          </p:nvPr>
        </p:nvSpPr>
        <p:spPr>
          <a:xfrm flipH="1">
            <a:off x="350520" y="1978660"/>
            <a:ext cx="2315210" cy="842010"/>
          </a:xfrm>
        </p:spPr>
        <p:txBody>
          <a:bodyPr/>
          <a:p>
            <a:r>
              <a:rPr lang="en-US">
                <a:solidFill>
                  <a:schemeClr val="bg2"/>
                </a:solidFill>
              </a:rPr>
              <a:t>System Design</a:t>
            </a:r>
            <a:endParaRPr lang="en-US">
              <a:solidFill>
                <a:schemeClr val="bg2"/>
              </a:solidFill>
            </a:endParaRPr>
          </a:p>
        </p:txBody>
      </p:sp>
      <p:sp>
        <p:nvSpPr>
          <p:cNvPr id="4" name="Subtitle 3"/>
          <p:cNvSpPr>
            <a:spLocks noGrp="1"/>
          </p:cNvSpPr>
          <p:nvPr>
            <p:ph type="subTitle" idx="1"/>
          </p:nvPr>
        </p:nvSpPr>
        <p:spPr>
          <a:xfrm flipH="1">
            <a:off x="3536315" y="800100"/>
            <a:ext cx="4916805" cy="3452495"/>
          </a:xfrm>
        </p:spPr>
        <p:txBody>
          <a:bodyPr/>
          <a:p>
            <a:pPr algn="l"/>
            <a:r>
              <a:rPr lang="en-US"/>
              <a:t> To design our Python IDE , we need Python compiler . For the user interface design, we have used Python and Tkinter. </a:t>
            </a:r>
            <a:endParaRPr lang="en-US"/>
          </a:p>
          <a:p>
            <a:pPr algn="l"/>
            <a:endParaRPr lang="en-US"/>
          </a:p>
        </p:txBody>
      </p:sp>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flipH="1">
            <a:off x="6328410" y="1711960"/>
            <a:ext cx="2694940" cy="1718945"/>
          </a:xfrm>
        </p:spPr>
        <p:txBody>
          <a:bodyPr/>
          <a:p>
            <a:r>
              <a:rPr lang="en-US"/>
              <a:t>System Implementation</a:t>
            </a:r>
            <a:endParaRPr lang="en-US"/>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itle 2"/>
          <p:cNvSpPr>
            <a:spLocks noGrp="1"/>
          </p:cNvSpPr>
          <p:nvPr>
            <p:ph type="title" idx="2"/>
          </p:nvPr>
        </p:nvSpPr>
        <p:spPr/>
        <p:txBody>
          <a:bodyPr/>
          <a:p>
            <a:endParaRPr lang="en-US"/>
          </a:p>
        </p:txBody>
      </p:sp>
      <p:sp>
        <p:nvSpPr>
          <p:cNvPr id="4" name="Subtitle 3"/>
          <p:cNvSpPr>
            <a:spLocks noGrp="1"/>
          </p:cNvSpPr>
          <p:nvPr>
            <p:ph type="subTitle" idx="1"/>
          </p:nvPr>
        </p:nvSpPr>
        <p:spPr/>
        <p:txBody>
          <a:bodyPr/>
          <a:p>
            <a:endParaRPr lang="en-US"/>
          </a:p>
        </p:txBody>
      </p:sp>
      <p:sp>
        <p:nvSpPr>
          <p:cNvPr id="5" name="Text Box 4"/>
          <p:cNvSpPr txBox="1"/>
          <p:nvPr/>
        </p:nvSpPr>
        <p:spPr>
          <a:xfrm>
            <a:off x="485775" y="2202180"/>
            <a:ext cx="1703705" cy="306705"/>
          </a:xfrm>
          <a:prstGeom prst="rect">
            <a:avLst/>
          </a:prstGeom>
          <a:noFill/>
        </p:spPr>
        <p:txBody>
          <a:bodyPr wrap="square" rtlCol="0">
            <a:spAutoFit/>
          </a:bodyPr>
          <a:p>
            <a:r>
              <a:rPr lang="en-US"/>
              <a:t>System Result</a:t>
            </a:r>
            <a:endParaRPr lang="en-US"/>
          </a:p>
        </p:txBody>
      </p:sp>
    </p:spTree>
  </p:cSld>
  <p:clrMapOvr>
    <a:masterClrMapping/>
  </p:clrMapOvr>
  <p:transition spd="slow">
    <p:wipe dir="r"/>
  </p:transition>
</p:sld>
</file>

<file path=ppt/theme/theme1.xml><?xml version="1.0" encoding="utf-8"?>
<a:theme xmlns:a="http://schemas.openxmlformats.org/drawingml/2006/main" name="Modern Annual Report by Slidesgo">
  <a:themeElements>
    <a:clrScheme name="Simple Light">
      <a:dk1>
        <a:srgbClr val="192E40"/>
      </a:dk1>
      <a:lt1>
        <a:srgbClr val="FCFCFC"/>
      </a:lt1>
      <a:dk2>
        <a:srgbClr val="192E40"/>
      </a:dk2>
      <a:lt2>
        <a:srgbClr val="EBF3F8"/>
      </a:lt2>
      <a:accent1>
        <a:srgbClr val="192E40"/>
      </a:accent1>
      <a:accent2>
        <a:srgbClr val="FFC479"/>
      </a:accent2>
      <a:accent3>
        <a:srgbClr val="FF9179"/>
      </a:accent3>
      <a:accent4>
        <a:srgbClr val="192E40"/>
      </a:accent4>
      <a:accent5>
        <a:srgbClr val="CBD9E2"/>
      </a:accent5>
      <a:accent6>
        <a:srgbClr val="FFC479"/>
      </a:accent6>
      <a:hlink>
        <a:srgbClr val="192E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2381</Words>
  <Application>WPS Presentation</Application>
  <PresentationFormat>On-screen Show (16:9)</PresentationFormat>
  <Paragraphs>102</Paragraphs>
  <Slides>12</Slides>
  <Notes>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Arial</vt:lpstr>
      <vt:lpstr>Encode Sans Semi Condensed</vt:lpstr>
      <vt:lpstr>Arial Narrow</vt:lpstr>
      <vt:lpstr>Segoe UI Semibold</vt:lpstr>
      <vt:lpstr>Segoe UI Black</vt:lpstr>
      <vt:lpstr>Roboto</vt:lpstr>
      <vt:lpstr>Arial Black</vt:lpstr>
      <vt:lpstr>Times New Roman</vt:lpstr>
      <vt:lpstr>Microsoft YaHei</vt:lpstr>
      <vt:lpstr>Arial Unicode MS</vt:lpstr>
      <vt:lpstr>Bahnschrift SemiBold</vt:lpstr>
      <vt:lpstr>Bernard MT Condensed</vt:lpstr>
      <vt:lpstr>Modern Annual Report by Slidesgo</vt:lpstr>
      <vt:lpstr>International Islamic University Chittagong</vt:lpstr>
      <vt:lpstr>PowerPoint 演示文稿</vt:lpstr>
      <vt:lpstr>Table  of  Content</vt:lpstr>
      <vt:lpstr>PowerPoint 演示文稿</vt:lpstr>
      <vt:lpstr>Problem Statement</vt:lpstr>
      <vt:lpstr>PowerPoint 演示文稿</vt:lpstr>
      <vt:lpstr>PowerPoint 演示文稿</vt:lpstr>
      <vt:lpstr>PowerPoint 演示文稿</vt:lpstr>
      <vt:lpstr>PowerPoint 演示文稿</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Annual Report</dc:title>
  <dc:creator>Kanita Haider</dc:creator>
  <cp:lastModifiedBy>google1598075414</cp:lastModifiedBy>
  <cp:revision>96</cp:revision>
  <dcterms:created xsi:type="dcterms:W3CDTF">2022-12-21T15:03:00Z</dcterms:created>
  <dcterms:modified xsi:type="dcterms:W3CDTF">2022-12-22T21:05:12Z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032637402E6D4541A545293901BA2991</vt:lpwstr>
  </property>
  <property fmtid="{D5CDD505-2E9C-101B-9397-08002B2CF9AE}" pid="3" name="KSOProductBuildVer">
    <vt:lpwstr>1033-11.2.0.11440</vt:lpwstr>
  </property>
</Properties>
</file>