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74" r:id="rId10"/>
    <p:sldId id="272" r:id="rId11"/>
    <p:sldId id="273" r:id="rId12"/>
    <p:sldId id="262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3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4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38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7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Project </a:t>
            </a:r>
            <a:r>
              <a:rPr lang="de-DE" dirty="0" err="1">
                <a:cs typeface="Calibri Light"/>
              </a:rPr>
              <a:t>GoGreen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Group 83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916F-0ACC-46AA-928D-91263392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Achievements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61D48F-FFE6-44FE-82F6-3619B7BC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7" y="2098801"/>
            <a:ext cx="5378606" cy="382883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6F6D77-C659-41AA-8C8C-2014C3773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97" y="2098801"/>
            <a:ext cx="5378606" cy="3828839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E80C29C1-6C2E-4D28-AF45-5784854A6D9A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8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Personal </a:t>
            </a:r>
            <a:r>
              <a:rPr lang="nl-NL" dirty="0" err="1"/>
              <a:t>settings</a:t>
            </a:r>
            <a:endParaRPr lang="nl-NL" dirty="0"/>
          </a:p>
        </p:txBody>
      </p:sp>
      <p:pic>
        <p:nvPicPr>
          <p:cNvPr id="7" name="Tijdelijke aanduiding voor inhoud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A8BB1D5-C294-4374-A90B-4DF3199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8" y="1846263"/>
            <a:ext cx="5650970" cy="4022725"/>
          </a:xfrm>
        </p:spPr>
      </p:pic>
    </p:spTree>
    <p:extLst>
      <p:ext uri="{BB962C8B-B14F-4D97-AF65-F5344CB8AC3E}">
        <p14:creationId xmlns:p14="http://schemas.microsoft.com/office/powerpoint/2010/main" val="28481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936B-BCB4-4481-96BC-743080AD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D1C37-1B3A-4D76-8E55-D73C355F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endParaRPr lang="nl-NL" sz="24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Hashed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</a:t>
            </a: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passwords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Prepared</a:t>
            </a: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 statement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99CB38"/>
              </a:buClr>
              <a:buFont typeface="Arial" panose="020F0502020204030204" pitchFamily="34" charset="0"/>
              <a:buChar char="•"/>
            </a:pPr>
            <a:r>
              <a:rPr lang="nl-NL" sz="28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Input </a:t>
            </a:r>
            <a:r>
              <a:rPr lang="nl-NL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/>
              </a:rPr>
              <a:t>validation</a:t>
            </a:r>
            <a:endParaRPr lang="nl-NL" sz="28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9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0DC5-3860-494E-B1D6-E6422B9A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Reflection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B454C4-B939-4045-84D7-CBFF9B02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Ambiguity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Little experience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Communication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>
                <a:cs typeface="Calibri" panose="020F0502020204030204"/>
              </a:rPr>
              <a:t>Improvement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40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C2A8-3223-45B4-ABE2-843E2B5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Tools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865DE-A9A2-497F-BE14-75E4D8C7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4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400" dirty="0">
                <a:cs typeface="Calibri" panose="020F0502020204030204"/>
              </a:rPr>
              <a:t> </a:t>
            </a:r>
            <a:r>
              <a:rPr lang="nl-NL" sz="2800" dirty="0" err="1">
                <a:cs typeface="Calibri" panose="020F0502020204030204"/>
              </a:rPr>
              <a:t>PostgreSQL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Heroku</a:t>
            </a:r>
            <a:endParaRPr lang="nl-NL" sz="2800" dirty="0"/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 panose="020F0502020204030204"/>
              </a:rPr>
              <a:t>JSON </a:t>
            </a:r>
            <a:r>
              <a:rPr lang="nl-NL" sz="2800" dirty="0" err="1">
                <a:cs typeface="Calibri" panose="020F0502020204030204"/>
              </a:rPr>
              <a:t>and</a:t>
            </a:r>
            <a:r>
              <a:rPr lang="nl-NL" sz="2800" dirty="0">
                <a:cs typeface="Calibri" panose="020F0502020204030204"/>
              </a:rPr>
              <a:t> GSON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BrighterPlanet</a:t>
            </a:r>
            <a:endParaRPr lang="nl-NL" sz="2800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 err="1">
                <a:cs typeface="Calibri" panose="020F0502020204030204"/>
              </a:rPr>
              <a:t>JavaFX</a:t>
            </a:r>
            <a:endParaRPr lang="nl-NL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393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9E3F-C810-499B-87D6-C86E49D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Application: </a:t>
            </a:r>
            <a:r>
              <a:rPr lang="nl-NL" dirty="0" err="1">
                <a:cs typeface="Calibri Light"/>
              </a:rPr>
              <a:t>Homescreen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D6DB9-7FA2-4C01-AEDF-C0964F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nl-NL" sz="28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nl-NL" sz="2800" dirty="0">
                <a:cs typeface="Calibri"/>
              </a:rPr>
              <a:t>TBA 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85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C2A8-0CC8-4770-ABBF-09C44250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Vegetarian</a:t>
            </a:r>
            <a:r>
              <a:rPr lang="nl-NL" dirty="0"/>
              <a:t> </a:t>
            </a:r>
            <a:r>
              <a:rPr lang="nl-NL" dirty="0" err="1"/>
              <a:t>Meal</a:t>
            </a:r>
            <a:endParaRPr lang="nl-NL" dirty="0"/>
          </a:p>
        </p:txBody>
      </p:sp>
      <p:pic>
        <p:nvPicPr>
          <p:cNvPr id="4" name="vegmeal">
            <a:hlinkClick r:id="" action="ppaction://media"/>
            <a:extLst>
              <a:ext uri="{FF2B5EF4-FFF2-40B4-BE49-F238E27FC236}">
                <a16:creationId xmlns:a16="http://schemas.microsoft.com/office/drawing/2014/main" id="{C781F63B-6CFD-43F9-9D2E-F706817360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14734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E29E-636D-48E6-9C69-BD06615D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Local</a:t>
            </a:r>
            <a:r>
              <a:rPr lang="nl-NL" dirty="0"/>
              <a:t> Produce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795D94-CED1-477F-A07C-4CCD1BC0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5" y="2097157"/>
            <a:ext cx="5390745" cy="382993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258A1A6-5D11-4C44-9393-FE4D507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7" y="2097157"/>
            <a:ext cx="5390747" cy="3829937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EA279F-13C2-43DF-8442-97CC7B36E9E3}"/>
              </a:ext>
            </a:extLst>
          </p:cNvPr>
          <p:cNvSpPr/>
          <p:nvPr/>
        </p:nvSpPr>
        <p:spPr>
          <a:xfrm>
            <a:off x="5893777" y="3730771"/>
            <a:ext cx="369277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175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8892-9423-4E22-ADDF-8040580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Bike </a:t>
            </a:r>
            <a:r>
              <a:rPr lang="nl-NL" dirty="0" err="1"/>
              <a:t>Ride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62B1DFB-18C4-4024-BDC9-D3E29C52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2098801"/>
            <a:ext cx="5389200" cy="3828839"/>
          </a:xfr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C0927F-4AC0-42FE-9FE4-9A6EDF59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00" y="2098801"/>
            <a:ext cx="5389200" cy="3828839"/>
          </a:xfrm>
          <a:prstGeom prst="rect">
            <a:avLst/>
          </a:prstGeom>
        </p:spPr>
      </p:pic>
      <p:sp>
        <p:nvSpPr>
          <p:cNvPr id="14" name="Pijl: rechts 13">
            <a:extLst>
              <a:ext uri="{FF2B5EF4-FFF2-40B4-BE49-F238E27FC236}">
                <a16:creationId xmlns:a16="http://schemas.microsoft.com/office/drawing/2014/main" id="{7F0389E9-957A-46B0-A55C-C7305447DD74}"/>
              </a:ext>
            </a:extLst>
          </p:cNvPr>
          <p:cNvSpPr/>
          <p:nvPr/>
        </p:nvSpPr>
        <p:spPr>
          <a:xfrm>
            <a:off x="5893200" y="3729600"/>
            <a:ext cx="367549" cy="282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6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DFDEF-AED9-4BDC-8F4C-4199F0D5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Public Transport</a:t>
            </a:r>
          </a:p>
        </p:txBody>
      </p:sp>
      <p:pic>
        <p:nvPicPr>
          <p:cNvPr id="4" name="publictransport">
            <a:hlinkClick r:id="" action="ppaction://media"/>
            <a:extLst>
              <a:ext uri="{FF2B5EF4-FFF2-40B4-BE49-F238E27FC236}">
                <a16:creationId xmlns:a16="http://schemas.microsoft.com/office/drawing/2014/main" id="{7B6C4A5A-9274-475D-9F9D-A946CC956A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26565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Temperature</a:t>
            </a:r>
            <a:endParaRPr lang="nl-NL" dirty="0"/>
          </a:p>
        </p:txBody>
      </p:sp>
      <p:pic>
        <p:nvPicPr>
          <p:cNvPr id="4" name="temperature">
            <a:hlinkClick r:id="" action="ppaction://media"/>
            <a:extLst>
              <a:ext uri="{FF2B5EF4-FFF2-40B4-BE49-F238E27FC236}">
                <a16:creationId xmlns:a16="http://schemas.microsoft.com/office/drawing/2014/main" id="{2A3B4847-D691-4A5E-BEC6-5EC7637C9A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9775" y="1846263"/>
            <a:ext cx="5692775" cy="4022725"/>
          </a:xfrm>
        </p:spPr>
      </p:pic>
    </p:spTree>
    <p:extLst>
      <p:ext uri="{BB962C8B-B14F-4D97-AF65-F5344CB8AC3E}">
        <p14:creationId xmlns:p14="http://schemas.microsoft.com/office/powerpoint/2010/main" val="8859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80B71-3C45-418E-886F-570A65BE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Application: </a:t>
            </a:r>
            <a:r>
              <a:rPr lang="nl-NL" dirty="0" err="1"/>
              <a:t>Stats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CA8BB1D5-C294-4374-A90B-4DF3199F9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78" y="1846263"/>
            <a:ext cx="5650970" cy="4022724"/>
          </a:xfrm>
        </p:spPr>
      </p:pic>
    </p:spTree>
    <p:extLst>
      <p:ext uri="{BB962C8B-B14F-4D97-AF65-F5344CB8AC3E}">
        <p14:creationId xmlns:p14="http://schemas.microsoft.com/office/powerpoint/2010/main" val="29035371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51</Words>
  <Application>Microsoft Office PowerPoint</Application>
  <PresentationFormat>Breedbeeld</PresentationFormat>
  <Paragraphs>31</Paragraphs>
  <Slides>13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Terugblik</vt:lpstr>
      <vt:lpstr>Project GoGreen</vt:lpstr>
      <vt:lpstr>Tools</vt:lpstr>
      <vt:lpstr>Application: Homescreen</vt:lpstr>
      <vt:lpstr>Application: Vegetarian Meal</vt:lpstr>
      <vt:lpstr>Application: Local Produce</vt:lpstr>
      <vt:lpstr>Application: Bike Ride</vt:lpstr>
      <vt:lpstr>Application: Public Transport</vt:lpstr>
      <vt:lpstr>Application: Temperature</vt:lpstr>
      <vt:lpstr>Application: Stats</vt:lpstr>
      <vt:lpstr>Application: Achievements</vt:lpstr>
      <vt:lpstr>Application: Personal settings</vt:lpstr>
      <vt:lpstr>Security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GoGt</dc:title>
  <dc:creator/>
  <cp:lastModifiedBy>Lucas van de Geer</cp:lastModifiedBy>
  <cp:revision>97</cp:revision>
  <dcterms:created xsi:type="dcterms:W3CDTF">2012-07-30T23:35:21Z</dcterms:created>
  <dcterms:modified xsi:type="dcterms:W3CDTF">2019-04-14T18:11:13Z</dcterms:modified>
</cp:coreProperties>
</file>