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>
                <a:cs typeface="Calibri" panose="020F0502020204030204"/>
              </a:rPr>
              <a:t>PostgreSQL</a:t>
            </a:r>
            <a:endParaRPr lang="nl-NL" sz="2800"/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JSON and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BrighterPlanet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Application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/>
              </a:rPr>
              <a:t>Demo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Terugblik</vt:lpstr>
      <vt:lpstr>Project GoGreen</vt:lpstr>
      <vt:lpstr>Tools</vt:lpstr>
      <vt:lpstr>Application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/>
  <cp:revision>87</cp:revision>
  <dcterms:created xsi:type="dcterms:W3CDTF">2012-07-30T23:35:21Z</dcterms:created>
  <dcterms:modified xsi:type="dcterms:W3CDTF">2019-04-13T15:23:47Z</dcterms:modified>
</cp:coreProperties>
</file>