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74" r:id="rId10"/>
    <p:sldId id="272" r:id="rId11"/>
    <p:sldId id="273" r:id="rId12"/>
    <p:sldId id="262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" y="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916F-0ACC-46AA-928D-912633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Achievements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61D48F-FFE6-44FE-82F6-3619B7BC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7" y="2098801"/>
            <a:ext cx="5378606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6F6D77-C659-41AA-8C8C-2014C377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7" y="2098801"/>
            <a:ext cx="5378606" cy="3828839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80C29C1-6C2E-4D28-AF45-5784854A6D9A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8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Personal </a:t>
            </a:r>
            <a:r>
              <a:rPr lang="nl-NL" dirty="0" err="1"/>
              <a:t>settings</a:t>
            </a:r>
            <a:endParaRPr lang="nl-NL" dirty="0"/>
          </a:p>
        </p:txBody>
      </p:sp>
      <p:pic>
        <p:nvPicPr>
          <p:cNvPr id="7" name="Tijdelijke aanduiding voor inhoud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5"/>
          </a:xfrm>
        </p:spPr>
      </p:pic>
    </p:spTree>
    <p:extLst>
      <p:ext uri="{BB962C8B-B14F-4D97-AF65-F5344CB8AC3E}">
        <p14:creationId xmlns:p14="http://schemas.microsoft.com/office/powerpoint/2010/main" val="28481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936B-BCB4-4481-96BC-743080A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D1C37-1B3A-4D76-8E55-D73C355F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endParaRPr lang="nl-NL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Hashed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passwords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Prepared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statement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Input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validation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9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 dirty="0" err="1">
                <a:cs typeface="Calibri" panose="020F0502020204030204"/>
              </a:rPr>
              <a:t>PostgreSQL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Heroku</a:t>
            </a:r>
            <a:endParaRPr lang="nl-NL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 panose="020F0502020204030204"/>
              </a:rPr>
              <a:t>JSON </a:t>
            </a:r>
            <a:r>
              <a:rPr lang="nl-NL" sz="2800" dirty="0" err="1">
                <a:cs typeface="Calibri" panose="020F0502020204030204"/>
              </a:rPr>
              <a:t>and</a:t>
            </a:r>
            <a:r>
              <a:rPr lang="nl-NL" sz="2800" dirty="0">
                <a:cs typeface="Calibri" panose="020F0502020204030204"/>
              </a:rPr>
              <a:t>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BrighterPlanet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JavaFX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Application: </a:t>
            </a:r>
            <a:r>
              <a:rPr lang="nl-NL" dirty="0" err="1">
                <a:cs typeface="Calibri Light"/>
              </a:rPr>
              <a:t>Homescreen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258EF45-27DD-4191-B4BE-6749D6CE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6" y="2142915"/>
            <a:ext cx="5369778" cy="377688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E0BF763-D63F-421D-976B-092DEF6E3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68" y="2142915"/>
            <a:ext cx="5360947" cy="37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C2A8-0CC8-4770-ABBF-09C44250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Vegetarian</a:t>
            </a:r>
            <a:r>
              <a:rPr lang="nl-NL" dirty="0"/>
              <a:t> </a:t>
            </a:r>
            <a:r>
              <a:rPr lang="nl-NL" dirty="0" err="1"/>
              <a:t>Meal</a:t>
            </a:r>
            <a:endParaRPr lang="nl-NL" dirty="0"/>
          </a:p>
        </p:txBody>
      </p:sp>
      <p:pic>
        <p:nvPicPr>
          <p:cNvPr id="4" name="vegmeal">
            <a:hlinkClick r:id="" action="ppaction://media"/>
            <a:extLst>
              <a:ext uri="{FF2B5EF4-FFF2-40B4-BE49-F238E27FC236}">
                <a16:creationId xmlns:a16="http://schemas.microsoft.com/office/drawing/2014/main" id="{C781F63B-6CFD-43F9-9D2E-F706817360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1473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29E-636D-48E6-9C69-BD0661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Local</a:t>
            </a:r>
            <a:r>
              <a:rPr lang="nl-NL" dirty="0"/>
              <a:t> Produce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795D94-CED1-477F-A07C-4CCD1BC0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" y="2097157"/>
            <a:ext cx="5390745" cy="38299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58A1A6-5D11-4C44-9393-FE4D507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7" y="2097157"/>
            <a:ext cx="5390747" cy="3829937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EA279F-13C2-43DF-8442-97CC7B36E9E3}"/>
              </a:ext>
            </a:extLst>
          </p:cNvPr>
          <p:cNvSpPr/>
          <p:nvPr/>
        </p:nvSpPr>
        <p:spPr>
          <a:xfrm>
            <a:off x="5893777" y="3730771"/>
            <a:ext cx="369277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7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8892-9423-4E22-ADDF-8040580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Bike </a:t>
            </a:r>
            <a:r>
              <a:rPr lang="nl-NL" dirty="0" err="1"/>
              <a:t>Ride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62B1DFB-18C4-4024-BDC9-D3E29C52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C0927F-4AC0-42FE-9FE4-9A6EDF59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7F0389E9-957A-46B0-A55C-C7305447DD74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6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FDEF-AED9-4BDC-8F4C-4199F0D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Public Transport</a:t>
            </a:r>
          </a:p>
        </p:txBody>
      </p:sp>
      <p:pic>
        <p:nvPicPr>
          <p:cNvPr id="4" name="publictransport">
            <a:hlinkClick r:id="" action="ppaction://media"/>
            <a:extLst>
              <a:ext uri="{FF2B5EF4-FFF2-40B4-BE49-F238E27FC236}">
                <a16:creationId xmlns:a16="http://schemas.microsoft.com/office/drawing/2014/main" id="{7B6C4A5A-9274-475D-9F9D-A946CC956A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26565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Temperature</a:t>
            </a:r>
            <a:endParaRPr lang="nl-NL" dirty="0"/>
          </a:p>
        </p:txBody>
      </p:sp>
      <p:pic>
        <p:nvPicPr>
          <p:cNvPr id="4" name="temperature">
            <a:hlinkClick r:id="" action="ppaction://media"/>
            <a:extLst>
              <a:ext uri="{FF2B5EF4-FFF2-40B4-BE49-F238E27FC236}">
                <a16:creationId xmlns:a16="http://schemas.microsoft.com/office/drawing/2014/main" id="{2A3B4847-D691-4A5E-BEC6-5EC7637C9A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8859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Stats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4"/>
          </a:xfrm>
        </p:spPr>
      </p:pic>
    </p:spTree>
    <p:extLst>
      <p:ext uri="{BB962C8B-B14F-4D97-AF65-F5344CB8AC3E}">
        <p14:creationId xmlns:p14="http://schemas.microsoft.com/office/powerpoint/2010/main" val="29035371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50</Words>
  <Application>Microsoft Office PowerPoint</Application>
  <PresentationFormat>Breedbeeld</PresentationFormat>
  <Paragraphs>29</Paragraphs>
  <Slides>13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Terugblik</vt:lpstr>
      <vt:lpstr>Project GoGreen</vt:lpstr>
      <vt:lpstr>Tools</vt:lpstr>
      <vt:lpstr>Application: Homescreen</vt:lpstr>
      <vt:lpstr>Application: Vegetarian Meal</vt:lpstr>
      <vt:lpstr>Application: Local Produce</vt:lpstr>
      <vt:lpstr>Application: Bike Ride</vt:lpstr>
      <vt:lpstr>Application: Public Transport</vt:lpstr>
      <vt:lpstr>Application: Temperature</vt:lpstr>
      <vt:lpstr>Application: Stats</vt:lpstr>
      <vt:lpstr>Application: Achievements</vt:lpstr>
      <vt:lpstr>Application: Personal settings</vt:lpstr>
      <vt:lpstr>Security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>vanes</cp:lastModifiedBy>
  <cp:revision>98</cp:revision>
  <dcterms:created xsi:type="dcterms:W3CDTF">2012-07-30T23:35:21Z</dcterms:created>
  <dcterms:modified xsi:type="dcterms:W3CDTF">2019-04-14T19:56:08Z</dcterms:modified>
</cp:coreProperties>
</file>