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01F92-7DB0-4A3C-898D-1C5A359983E5}" v="222" dt="2021-10-14T03:12:13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52B2-CAF4-4B1A-8755-43DD6424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28F4A6-B9B8-44D8-9189-8DA177287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C73F6-13AF-4088-A1CD-95A8D8E6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07C1-4441-4EBD-8128-4184885B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7DAAB-147C-459C-A637-60DFD4C1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05A5-01B2-4A6B-94BC-83E5C3F3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7D3255-0CFE-4337-B4BC-7259169E8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666DB-9A6A-4B9F-A45E-726B6CDA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D5F27-0A00-4706-9FE1-A95F69EA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BBEBC-4F52-473E-9E61-2E7BB843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4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8788B5-3F3D-4123-91D8-A0A2D8607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E5E2D-DEE0-4097-873E-B2034DB50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4EFDA-4B8B-4DD9-A549-5137A35A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A6E0-805C-4C60-B27E-B745C60E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71312-8E65-4176-9A50-6841BC9F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7127F-FF83-4CD3-B1E7-6428637D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BD364-0DE0-4562-B979-166D1C1D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164F8-0961-4456-A079-28789BD6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DFDD5-A11C-4141-BDA6-6A9BB11F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426E0-A775-454C-B70A-3E9995FB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A757-6ABC-4E6A-88A5-EDFDDEF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2E2D0-8D5C-4E81-877E-FE40B5D10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54D9F-1DD3-483D-9899-F66935E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A439E-0DAB-4F5D-AD3C-8FC75A40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A1DED-E449-4BCA-BA18-5F1F7EC7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AD63C-E0CC-4610-AC02-A0491680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24241-104C-4530-833A-F912DB835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29FC4-FAFF-40E5-AF26-41A3A329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D7C8-1D01-4E24-86C5-995792DC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DDAB0-36C8-4139-B636-B4D8A670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CEE85E-9AF3-4965-88A3-EC31278C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0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DD5EF-212E-4E70-B7BB-0AA59256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B2513-C255-4A44-BB20-5F8AC2D9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74C71-0248-46EB-B079-4800DB5E7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B5BA5-C694-43CE-9A48-1B646C07B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9A93DA-B7AE-41C2-B6C1-13AD755BC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0B1CE3-58D4-43FE-AD4E-42B513D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7AA43B-9946-49EC-93B7-0F6ACF58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B92A7E-5753-4936-AF99-428DB4A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3DC27-FB50-4CBB-B64D-10C6D0D4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B4678-D4C2-4F7C-9E0E-96EC1C34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43498-905F-413D-9340-DB7D696B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186231-BDE8-4D90-B70E-E9865357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4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98DED2-C2F2-49A0-A442-110AD0D7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7D5EB-FA59-4A0B-A48F-0F94993F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50E77E-592E-45EF-92CE-DAF1EDB7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2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4CFB1-F8F0-4F4F-AB4C-C945D78A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22995-7401-46F9-BC24-AEFBE6FD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9B006-3CED-478B-B54B-1D9AC8E4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97A7F-BE9F-4886-ADEE-ED211F99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FF47C-2A87-4DDF-86F3-1E1A19DE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ECE0E-DE70-4FA9-B4D9-BE2CCE80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81964-FFBE-4E94-8D9B-41F7E8B9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406BBD-9849-4510-B396-9A1CD8157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7E874-B97B-45C4-9155-0EA7AA531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CBF51-3C91-490F-A4E5-59B1047E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F4F94-F3D9-4DE9-BADA-F38AD9A1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5E366-1DC4-4F5C-9F28-5B4CAE73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DAA762-2029-4C3F-9BB5-159ED0F3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D8499-84D0-4EFD-A1F6-0C3073B8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8605B-0751-4A6D-8001-49CEE5C03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2DF8-0131-4C78-8158-C92A91F6A297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728D1-C0B9-498F-A9CD-69F189091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8E5D3-DDC9-4936-801B-BEDD9F762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80F-4286-4ABA-BFC1-D6579C23B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FB01BE-CDE7-4D7B-B765-C148E0F328D0}"/>
              </a:ext>
            </a:extLst>
          </p:cNvPr>
          <p:cNvGrpSpPr/>
          <p:nvPr/>
        </p:nvGrpSpPr>
        <p:grpSpPr>
          <a:xfrm>
            <a:off x="0" y="0"/>
            <a:ext cx="9679138" cy="5735006"/>
            <a:chOff x="684062" y="665794"/>
            <a:chExt cx="9679138" cy="573500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4AA1B1-1855-40DC-9B1F-39A3D9557FA8}"/>
                </a:ext>
              </a:extLst>
            </p:cNvPr>
            <p:cNvSpPr/>
            <p:nvPr/>
          </p:nvSpPr>
          <p:spPr>
            <a:xfrm>
              <a:off x="749298" y="5456445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</a:t>
              </a:r>
              <a:r>
                <a:rPr lang="ko-KR" altLang="en-US" dirty="0"/>
                <a:t>                    교수                김지윤            </a:t>
              </a:r>
              <a:r>
                <a:rPr lang="en-US" altLang="ko-KR" dirty="0"/>
                <a:t>010-4567-8901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58B29E-5D04-45E7-8A29-402AD18FB51D}"/>
                </a:ext>
              </a:extLst>
            </p:cNvPr>
            <p:cNvSpPr/>
            <p:nvPr/>
          </p:nvSpPr>
          <p:spPr>
            <a:xfrm>
              <a:off x="749298" y="4643646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403</a:t>
              </a:r>
              <a:r>
                <a:rPr lang="ko-KR" altLang="en-US" dirty="0"/>
                <a:t>                교수                조명석            </a:t>
              </a:r>
              <a:r>
                <a:rPr lang="en-US" altLang="ko-KR" dirty="0"/>
                <a:t>010-3456-7890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807D18-F6CE-40BC-BB24-BEEB9E2F422D}"/>
                </a:ext>
              </a:extLst>
            </p:cNvPr>
            <p:cNvSpPr/>
            <p:nvPr/>
          </p:nvSpPr>
          <p:spPr>
            <a:xfrm>
              <a:off x="749300" y="14478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001E32-6127-4CDC-AA02-4F1A16E0E33A}"/>
                </a:ext>
              </a:extLst>
            </p:cNvPr>
            <p:cNvSpPr/>
            <p:nvPr/>
          </p:nvSpPr>
          <p:spPr>
            <a:xfrm>
              <a:off x="5301410" y="1623802"/>
              <a:ext cx="2769439" cy="419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67649-A8FB-4116-982A-F1F5985ED453}"/>
                </a:ext>
              </a:extLst>
            </p:cNvPr>
            <p:cNvSpPr/>
            <p:nvPr/>
          </p:nvSpPr>
          <p:spPr>
            <a:xfrm>
              <a:off x="9398000" y="1676400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72EED9-DD0C-43BF-9856-71798B7AD02B}"/>
                </a:ext>
              </a:extLst>
            </p:cNvPr>
            <p:cNvSpPr/>
            <p:nvPr/>
          </p:nvSpPr>
          <p:spPr>
            <a:xfrm>
              <a:off x="749300" y="22352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전체선택                 반                구분                 이름               연락처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42C054-A5E7-4A7C-B7EE-A23E4A2A5B3B}"/>
                </a:ext>
              </a:extLst>
            </p:cNvPr>
            <p:cNvSpPr/>
            <p:nvPr/>
          </p:nvSpPr>
          <p:spPr>
            <a:xfrm>
              <a:off x="9639298" y="762720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2A50431-A1C3-47AC-9803-B9DF75D31928}"/>
                </a:ext>
              </a:extLst>
            </p:cNvPr>
            <p:cNvGrpSpPr/>
            <p:nvPr/>
          </p:nvGrpSpPr>
          <p:grpSpPr>
            <a:xfrm>
              <a:off x="749300" y="3022600"/>
              <a:ext cx="9613900" cy="787400"/>
              <a:chOff x="749300" y="3022600"/>
              <a:chExt cx="9613900" cy="7874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AA4040-8E52-4B20-AC19-F7B5183FCE88}"/>
                  </a:ext>
                </a:extLst>
              </p:cNvPr>
              <p:cNvSpPr/>
              <p:nvPr/>
            </p:nvSpPr>
            <p:spPr>
              <a:xfrm>
                <a:off x="749300" y="3022600"/>
                <a:ext cx="9613900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                      403</a:t>
                </a:r>
                <a:r>
                  <a:rPr lang="ko-KR" altLang="en-US" dirty="0"/>
                  <a:t>                학생                </a:t>
                </a:r>
                <a:r>
                  <a:rPr lang="ko-KR" altLang="en-US" dirty="0" err="1"/>
                  <a:t>하기재</a:t>
                </a:r>
                <a:r>
                  <a:rPr lang="ko-KR" altLang="en-US" dirty="0"/>
                  <a:t>            </a:t>
                </a:r>
                <a:r>
                  <a:rPr lang="en-US" altLang="ko-KR" dirty="0"/>
                  <a:t>010-1234-5678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797E447-C845-4B46-9214-D98136D17F17}"/>
                  </a:ext>
                </a:extLst>
              </p:cNvPr>
              <p:cNvSpPr/>
              <p:nvPr/>
            </p:nvSpPr>
            <p:spPr>
              <a:xfrm>
                <a:off x="1212850" y="3238500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157752-3CD1-488C-AA11-FB5040380126}"/>
                </a:ext>
              </a:extLst>
            </p:cNvPr>
            <p:cNvSpPr/>
            <p:nvPr/>
          </p:nvSpPr>
          <p:spPr>
            <a:xfrm>
              <a:off x="1828800" y="2463800"/>
              <a:ext cx="32385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A8DF0-1597-4AFA-BC12-48CBE5ADD09B}"/>
                </a:ext>
              </a:extLst>
            </p:cNvPr>
            <p:cNvSpPr/>
            <p:nvPr/>
          </p:nvSpPr>
          <p:spPr>
            <a:xfrm>
              <a:off x="749300" y="38354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403</a:t>
              </a:r>
              <a:r>
                <a:rPr lang="ko-KR" altLang="en-US" dirty="0"/>
                <a:t>                학생                강건               </a:t>
              </a:r>
              <a:r>
                <a:rPr lang="en-US" altLang="ko-KR" dirty="0"/>
                <a:t>010-2345-6789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DD1CB4-841A-4CDA-9E4D-D522BA52AB02}"/>
                </a:ext>
              </a:extLst>
            </p:cNvPr>
            <p:cNvSpPr/>
            <p:nvPr/>
          </p:nvSpPr>
          <p:spPr>
            <a:xfrm>
              <a:off x="1212850" y="4038600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774B2FC-6DB3-49F9-A4A6-9B636DF32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46228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1514BD0-34C1-4E37-A092-A9FFB4199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30226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BE6DD7D-BD16-43B2-9D37-0EAD55D80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8" y="227941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0FE3493-80F5-49F6-95FD-0E33D706F4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5178" y="2279412"/>
              <a:ext cx="30462" cy="412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0770FE-023E-4492-9DDA-8D49EBFFD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2875" y="2260599"/>
              <a:ext cx="0" cy="40004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2434E32-C2FF-4132-8AC8-54EAA6BA3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929" y="2239752"/>
              <a:ext cx="0" cy="41610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A097CEF-A121-45D1-A223-E73E57500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9671" y="2279411"/>
              <a:ext cx="0" cy="3981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ADEC86-C024-4B44-8A3C-8A2DF3D9B207}"/>
                </a:ext>
              </a:extLst>
            </p:cNvPr>
            <p:cNvSpPr/>
            <p:nvPr/>
          </p:nvSpPr>
          <p:spPr>
            <a:xfrm>
              <a:off x="8312149" y="1661605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검색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81D5E8A-9D2A-4B6E-B936-A6FBBFC9E30E}"/>
                </a:ext>
              </a:extLst>
            </p:cNvPr>
            <p:cNvSpPr/>
            <p:nvPr/>
          </p:nvSpPr>
          <p:spPr>
            <a:xfrm>
              <a:off x="1232290" y="4846846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2AF6F0A-A4A2-43E8-8C43-38C7D7178ACB}"/>
                </a:ext>
              </a:extLst>
            </p:cNvPr>
            <p:cNvSpPr/>
            <p:nvPr/>
          </p:nvSpPr>
          <p:spPr>
            <a:xfrm>
              <a:off x="749298" y="6657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   회원관리 </a:t>
              </a:r>
              <a:r>
                <a:rPr lang="en-US" altLang="ko-KR" dirty="0"/>
                <a:t>– </a:t>
              </a:r>
              <a:r>
                <a:rPr lang="ko-KR" altLang="en-US" dirty="0"/>
                <a:t>회원 조회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234BA76-03B2-409B-9A65-1150D85A1E61}"/>
                </a:ext>
              </a:extLst>
            </p:cNvPr>
            <p:cNvSpPr/>
            <p:nvPr/>
          </p:nvSpPr>
          <p:spPr>
            <a:xfrm>
              <a:off x="9398000" y="949926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54EC653-C4FD-48D0-922F-1DE075532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062" y="545237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88EFDF-70A2-4E3E-BE85-34D24F244A62}"/>
                </a:ext>
              </a:extLst>
            </p:cNvPr>
            <p:cNvSpPr/>
            <p:nvPr/>
          </p:nvSpPr>
          <p:spPr>
            <a:xfrm>
              <a:off x="1228817" y="5628015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0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873E09-15BC-41A3-9A39-72B1767A8E31}"/>
              </a:ext>
            </a:extLst>
          </p:cNvPr>
          <p:cNvGrpSpPr/>
          <p:nvPr/>
        </p:nvGrpSpPr>
        <p:grpSpPr>
          <a:xfrm>
            <a:off x="0" y="0"/>
            <a:ext cx="9679139" cy="5735006"/>
            <a:chOff x="684062" y="665794"/>
            <a:chExt cx="9679139" cy="573500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DC7D41A-73AE-419C-A16A-813356C6686C}"/>
                </a:ext>
              </a:extLst>
            </p:cNvPr>
            <p:cNvSpPr/>
            <p:nvPr/>
          </p:nvSpPr>
          <p:spPr>
            <a:xfrm>
              <a:off x="749298" y="4655323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403</a:t>
              </a:r>
              <a:r>
                <a:rPr lang="ko-KR" altLang="en-US" dirty="0"/>
                <a:t>                학생                김미희            </a:t>
              </a:r>
              <a:r>
                <a:rPr lang="en-US" altLang="ko-KR" dirty="0"/>
                <a:t>010-9876-5432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A474F31-AF12-4164-9E95-ABE97305F0B7}"/>
                </a:ext>
              </a:extLst>
            </p:cNvPr>
            <p:cNvSpPr/>
            <p:nvPr/>
          </p:nvSpPr>
          <p:spPr>
            <a:xfrm>
              <a:off x="749298" y="5452371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403</a:t>
              </a:r>
              <a:r>
                <a:rPr lang="ko-KR" altLang="en-US" dirty="0"/>
                <a:t>                학생                김미희            </a:t>
              </a:r>
              <a:r>
                <a:rPr lang="en-US" altLang="ko-KR" dirty="0"/>
                <a:t>202107_KMH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58B29E-5D04-45E7-8A29-402AD18FB51D}"/>
                </a:ext>
              </a:extLst>
            </p:cNvPr>
            <p:cNvSpPr/>
            <p:nvPr/>
          </p:nvSpPr>
          <p:spPr>
            <a:xfrm>
              <a:off x="749298" y="5484893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403</a:t>
              </a:r>
              <a:r>
                <a:rPr lang="ko-KR" altLang="en-US" dirty="0"/>
                <a:t>                교수                조명석            </a:t>
              </a:r>
              <a:r>
                <a:rPr lang="en-US" altLang="ko-KR" dirty="0"/>
                <a:t>010-3456-7890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807D18-F6CE-40BC-BB24-BEEB9E2F422D}"/>
                </a:ext>
              </a:extLst>
            </p:cNvPr>
            <p:cNvSpPr/>
            <p:nvPr/>
          </p:nvSpPr>
          <p:spPr>
            <a:xfrm>
              <a:off x="749300" y="14478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001E32-6127-4CDC-AA02-4F1A16E0E33A}"/>
                </a:ext>
              </a:extLst>
            </p:cNvPr>
            <p:cNvSpPr/>
            <p:nvPr/>
          </p:nvSpPr>
          <p:spPr>
            <a:xfrm>
              <a:off x="5301410" y="1623802"/>
              <a:ext cx="2769439" cy="419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403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67649-A8FB-4116-982A-F1F5985ED453}"/>
                </a:ext>
              </a:extLst>
            </p:cNvPr>
            <p:cNvSpPr/>
            <p:nvPr/>
          </p:nvSpPr>
          <p:spPr>
            <a:xfrm>
              <a:off x="9398000" y="1676400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72EED9-DD0C-43BF-9856-71798B7AD02B}"/>
                </a:ext>
              </a:extLst>
            </p:cNvPr>
            <p:cNvSpPr/>
            <p:nvPr/>
          </p:nvSpPr>
          <p:spPr>
            <a:xfrm>
              <a:off x="749300" y="22352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전체선택                 반                구분                 이름               연락처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42C054-A5E7-4A7C-B7EE-A23E4A2A5B3B}"/>
                </a:ext>
              </a:extLst>
            </p:cNvPr>
            <p:cNvSpPr/>
            <p:nvPr/>
          </p:nvSpPr>
          <p:spPr>
            <a:xfrm>
              <a:off x="9639298" y="762720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2A50431-A1C3-47AC-9803-B9DF75D31928}"/>
                </a:ext>
              </a:extLst>
            </p:cNvPr>
            <p:cNvGrpSpPr/>
            <p:nvPr/>
          </p:nvGrpSpPr>
          <p:grpSpPr>
            <a:xfrm>
              <a:off x="749300" y="3022600"/>
              <a:ext cx="9613900" cy="787400"/>
              <a:chOff x="749300" y="3022600"/>
              <a:chExt cx="9613900" cy="7874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AA4040-8E52-4B20-AC19-F7B5183FCE88}"/>
                  </a:ext>
                </a:extLst>
              </p:cNvPr>
              <p:cNvSpPr/>
              <p:nvPr/>
            </p:nvSpPr>
            <p:spPr>
              <a:xfrm>
                <a:off x="749300" y="3022600"/>
                <a:ext cx="9613900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                      403</a:t>
                </a:r>
                <a:r>
                  <a:rPr lang="ko-KR" altLang="en-US" dirty="0"/>
                  <a:t>                학생                </a:t>
                </a:r>
                <a:r>
                  <a:rPr lang="ko-KR" altLang="en-US" dirty="0" err="1"/>
                  <a:t>하기재</a:t>
                </a:r>
                <a:r>
                  <a:rPr lang="ko-KR" altLang="en-US" dirty="0"/>
                  <a:t>            </a:t>
                </a:r>
                <a:r>
                  <a:rPr lang="en-US" altLang="ko-KR" dirty="0"/>
                  <a:t>010-1234-5678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797E447-C845-4B46-9214-D98136D17F17}"/>
                  </a:ext>
                </a:extLst>
              </p:cNvPr>
              <p:cNvSpPr/>
              <p:nvPr/>
            </p:nvSpPr>
            <p:spPr>
              <a:xfrm>
                <a:off x="1212850" y="3238500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157752-3CD1-488C-AA11-FB5040380126}"/>
                </a:ext>
              </a:extLst>
            </p:cNvPr>
            <p:cNvSpPr/>
            <p:nvPr/>
          </p:nvSpPr>
          <p:spPr>
            <a:xfrm>
              <a:off x="1828800" y="2463800"/>
              <a:ext cx="32385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A8DF0-1597-4AFA-BC12-48CBE5ADD09B}"/>
                </a:ext>
              </a:extLst>
            </p:cNvPr>
            <p:cNvSpPr/>
            <p:nvPr/>
          </p:nvSpPr>
          <p:spPr>
            <a:xfrm>
              <a:off x="749300" y="38354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403</a:t>
              </a:r>
              <a:r>
                <a:rPr lang="ko-KR" altLang="en-US" dirty="0"/>
                <a:t>                학생                강건               </a:t>
              </a:r>
              <a:r>
                <a:rPr lang="en-US" altLang="ko-KR" dirty="0"/>
                <a:t>010-2345-6789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DD1CB4-841A-4CDA-9E4D-D522BA52AB02}"/>
                </a:ext>
              </a:extLst>
            </p:cNvPr>
            <p:cNvSpPr/>
            <p:nvPr/>
          </p:nvSpPr>
          <p:spPr>
            <a:xfrm>
              <a:off x="1212850" y="4038600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932D79-F641-4ED4-8F7C-933058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00" y="3721939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1514BD0-34C1-4E37-A092-A9FFB4199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30226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BE6DD7D-BD16-43B2-9D37-0EAD55D80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8" y="227941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0FE3493-80F5-49F6-95FD-0E33D706F4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5178" y="2279412"/>
              <a:ext cx="30462" cy="412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0770FE-023E-4492-9DDA-8D49EBFFD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2875" y="2260599"/>
              <a:ext cx="0" cy="40004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2434E32-C2FF-4132-8AC8-54EAA6BA3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929" y="2239752"/>
              <a:ext cx="0" cy="41610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A097CEF-A121-45D1-A223-E73E57500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9671" y="2279411"/>
              <a:ext cx="0" cy="3981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ADEC86-C024-4B44-8A3C-8A2DF3D9B207}"/>
                </a:ext>
              </a:extLst>
            </p:cNvPr>
            <p:cNvSpPr/>
            <p:nvPr/>
          </p:nvSpPr>
          <p:spPr>
            <a:xfrm>
              <a:off x="8312149" y="1661605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검색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81D5E8A-9D2A-4B6E-B936-A6FBBFC9E30E}"/>
                </a:ext>
              </a:extLst>
            </p:cNvPr>
            <p:cNvSpPr/>
            <p:nvPr/>
          </p:nvSpPr>
          <p:spPr>
            <a:xfrm>
              <a:off x="1232290" y="4846846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2AF6F0A-A4A2-43E8-8C43-38C7D7178ACB}"/>
                </a:ext>
              </a:extLst>
            </p:cNvPr>
            <p:cNvSpPr/>
            <p:nvPr/>
          </p:nvSpPr>
          <p:spPr>
            <a:xfrm>
              <a:off x="749298" y="6657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   회원관리 </a:t>
              </a:r>
              <a:r>
                <a:rPr lang="en-US" altLang="ko-KR" dirty="0"/>
                <a:t>- </a:t>
              </a:r>
              <a:r>
                <a:rPr lang="ko-KR" altLang="en-US" dirty="0"/>
                <a:t>검색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234BA76-03B2-409B-9A65-1150D85A1E61}"/>
                </a:ext>
              </a:extLst>
            </p:cNvPr>
            <p:cNvSpPr/>
            <p:nvPr/>
          </p:nvSpPr>
          <p:spPr>
            <a:xfrm>
              <a:off x="9398000" y="949926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54EC653-C4FD-48D0-922F-1DE075532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062" y="545237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88EFDF-70A2-4E3E-BE85-34D24F244A62}"/>
                </a:ext>
              </a:extLst>
            </p:cNvPr>
            <p:cNvSpPr/>
            <p:nvPr/>
          </p:nvSpPr>
          <p:spPr>
            <a:xfrm>
              <a:off x="1228817" y="5628015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0EA7703-064B-44DE-9A92-2DB341610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8" y="46228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21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A8BACB-6FE2-40E2-9595-8A0C4F1B9D5E}"/>
              </a:ext>
            </a:extLst>
          </p:cNvPr>
          <p:cNvGrpSpPr/>
          <p:nvPr/>
        </p:nvGrpSpPr>
        <p:grpSpPr>
          <a:xfrm>
            <a:off x="-197852" y="0"/>
            <a:ext cx="9855198" cy="3937000"/>
            <a:chOff x="508000" y="665794"/>
            <a:chExt cx="9855198" cy="393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11DECD-F9A4-47C6-99C0-411269D0F3EA}"/>
                </a:ext>
              </a:extLst>
            </p:cNvPr>
            <p:cNvSpPr/>
            <p:nvPr/>
          </p:nvSpPr>
          <p:spPr>
            <a:xfrm>
              <a:off x="749298" y="6657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   회원정보 </a:t>
              </a:r>
              <a:r>
                <a:rPr lang="en-US" altLang="ko-KR" dirty="0"/>
                <a:t>- </a:t>
              </a:r>
              <a:r>
                <a:rPr lang="ko-KR" altLang="en-US" dirty="0"/>
                <a:t>상세조회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EDCD34-AB00-41F0-BB1B-01818CA9C5F3}"/>
                </a:ext>
              </a:extLst>
            </p:cNvPr>
            <p:cNvSpPr/>
            <p:nvPr/>
          </p:nvSpPr>
          <p:spPr>
            <a:xfrm>
              <a:off x="749298" y="14531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반</a:t>
              </a:r>
              <a:r>
                <a:rPr lang="en-US" altLang="ko-KR" dirty="0"/>
                <a:t>	403		</a:t>
              </a:r>
              <a:r>
                <a:rPr lang="ko-KR" altLang="en-US" dirty="0"/>
                <a:t>구분</a:t>
              </a:r>
              <a:r>
                <a:rPr lang="en-US" altLang="ko-KR" dirty="0"/>
                <a:t>	</a:t>
              </a:r>
              <a:r>
                <a:rPr lang="ko-KR" altLang="en-US" dirty="0"/>
                <a:t>학생</a:t>
              </a:r>
              <a:r>
                <a:rPr lang="en-US" altLang="ko-KR" dirty="0"/>
                <a:t>		</a:t>
              </a:r>
              <a:r>
                <a:rPr lang="ko-KR" altLang="en-US" dirty="0"/>
                <a:t>이름</a:t>
              </a:r>
              <a:r>
                <a:rPr lang="en-US" altLang="ko-KR" dirty="0"/>
                <a:t>	</a:t>
              </a:r>
              <a:r>
                <a:rPr lang="ko-KR" altLang="en-US" dirty="0" err="1"/>
                <a:t>하기재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41BADE-03FF-4BC6-8E64-0CFB824F566A}"/>
                </a:ext>
              </a:extLst>
            </p:cNvPr>
            <p:cNvSpPr/>
            <p:nvPr/>
          </p:nvSpPr>
          <p:spPr>
            <a:xfrm>
              <a:off x="749298" y="22405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주소</a:t>
              </a:r>
              <a:r>
                <a:rPr lang="en-US" altLang="ko-KR" dirty="0"/>
                <a:t>	</a:t>
              </a:r>
              <a:r>
                <a:rPr lang="ko-KR" altLang="en-US" dirty="0"/>
                <a:t>대전광역시</a:t>
              </a:r>
              <a:r>
                <a:rPr lang="en-US" altLang="ko-KR" dirty="0"/>
                <a:t> </a:t>
              </a:r>
              <a:r>
                <a:rPr lang="ko-KR" altLang="en-US" dirty="0"/>
                <a:t>중구 대흥동 </a:t>
              </a:r>
              <a:r>
                <a:rPr lang="en-US" altLang="ko-KR" dirty="0"/>
                <a:t>500	</a:t>
              </a:r>
              <a:r>
                <a:rPr lang="ko-KR" altLang="en-US" dirty="0"/>
                <a:t>영민빌딩 </a:t>
              </a:r>
              <a:r>
                <a:rPr lang="en-US" altLang="ko-KR" dirty="0"/>
                <a:t>4</a:t>
              </a:r>
              <a:r>
                <a:rPr lang="ko-KR" altLang="en-US" dirty="0"/>
                <a:t>층 </a:t>
              </a:r>
              <a:r>
                <a:rPr lang="en-US" altLang="ko-KR" dirty="0"/>
                <a:t>403</a:t>
              </a:r>
              <a:r>
                <a:rPr lang="ko-KR" altLang="en-US" dirty="0"/>
                <a:t>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4DE1EA-698A-4A3E-9BAE-7C33FA778679}"/>
                </a:ext>
              </a:extLst>
            </p:cNvPr>
            <p:cNvSpPr/>
            <p:nvPr/>
          </p:nvSpPr>
          <p:spPr>
            <a:xfrm>
              <a:off x="749298" y="30279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연락처</a:t>
              </a:r>
              <a:r>
                <a:rPr lang="en-US" altLang="ko-KR" dirty="0"/>
                <a:t>	010-1234-5678		</a:t>
              </a:r>
              <a:r>
                <a:rPr lang="ko-KR" altLang="en-US" dirty="0"/>
                <a:t>입학일</a:t>
              </a:r>
              <a:r>
                <a:rPr lang="en-US" altLang="ko-KR" dirty="0"/>
                <a:t>	20210705		</a:t>
              </a:r>
              <a:r>
                <a:rPr lang="ko-KR" altLang="en-US" dirty="0"/>
                <a:t>졸업일</a:t>
              </a:r>
              <a:r>
                <a:rPr lang="en-US" altLang="ko-KR" dirty="0"/>
                <a:t>	20220217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7AC284-E852-4EA9-95BB-B81FC86D61BC}"/>
                </a:ext>
              </a:extLst>
            </p:cNvPr>
            <p:cNvSpPr/>
            <p:nvPr/>
          </p:nvSpPr>
          <p:spPr>
            <a:xfrm>
              <a:off x="749298" y="38153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과목</a:t>
              </a:r>
              <a:r>
                <a:rPr lang="en-US" altLang="ko-KR" dirty="0"/>
                <a:t>	</a:t>
              </a:r>
              <a:r>
                <a:rPr lang="ko-KR" altLang="en-US" dirty="0" err="1"/>
                <a:t>전자정부표준프레임워크기반</a:t>
              </a:r>
              <a:r>
                <a:rPr lang="ko-KR" altLang="en-US" dirty="0"/>
                <a:t> 풀</a:t>
              </a:r>
              <a:r>
                <a:rPr lang="en-US" altLang="ko-KR" dirty="0"/>
                <a:t>-</a:t>
              </a:r>
              <a:r>
                <a:rPr lang="ko-KR" altLang="en-US" dirty="0"/>
                <a:t>스택 개발자 양성과정 </a:t>
              </a:r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904042-BC66-4569-8CAC-1FC437127386}"/>
                </a:ext>
              </a:extLst>
            </p:cNvPr>
            <p:cNvSpPr/>
            <p:nvPr/>
          </p:nvSpPr>
          <p:spPr>
            <a:xfrm>
              <a:off x="9398000" y="949926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E3315E6-598E-4105-A9D0-7E9963D4B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2279411"/>
              <a:ext cx="9613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E5631A5-46A7-44AC-9009-02EFB1E493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7" y="1453194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FACB45-2AA3-40B2-AFAF-5608D15BA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00" y="3027994"/>
              <a:ext cx="9855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4C8E369-DA98-4B86-A3B1-0C449C61B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00" y="3815394"/>
              <a:ext cx="9855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84A7E9-61DC-4ED8-B80F-B30DA06C4BF4}"/>
              </a:ext>
            </a:extLst>
          </p:cNvPr>
          <p:cNvGrpSpPr/>
          <p:nvPr/>
        </p:nvGrpSpPr>
        <p:grpSpPr>
          <a:xfrm>
            <a:off x="0" y="0"/>
            <a:ext cx="9627682" cy="4739013"/>
            <a:chOff x="735516" y="665794"/>
            <a:chExt cx="9627682" cy="47390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F86C67-2B9A-4EBC-95B8-BBC9418B8D6C}"/>
                </a:ext>
              </a:extLst>
            </p:cNvPr>
            <p:cNvSpPr/>
            <p:nvPr/>
          </p:nvSpPr>
          <p:spPr>
            <a:xfrm>
              <a:off x="749298" y="22405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주소</a:t>
              </a:r>
              <a:r>
                <a:rPr lang="en-US" altLang="ko-KR" dirty="0"/>
                <a:t>	</a:t>
              </a:r>
              <a:r>
                <a:rPr lang="ko-KR" altLang="en-US" dirty="0"/>
                <a:t>대전광역시</a:t>
              </a:r>
              <a:r>
                <a:rPr lang="en-US" altLang="ko-KR" dirty="0"/>
                <a:t> </a:t>
              </a:r>
              <a:r>
                <a:rPr lang="ko-KR" altLang="en-US" dirty="0"/>
                <a:t>중구 대흥동 </a:t>
              </a:r>
              <a:r>
                <a:rPr lang="en-US" altLang="ko-KR" dirty="0"/>
                <a:t>500	</a:t>
              </a:r>
              <a:r>
                <a:rPr lang="ko-KR" altLang="en-US" dirty="0"/>
                <a:t>영민빌딩 </a:t>
              </a:r>
              <a:r>
                <a:rPr lang="en-US" altLang="ko-KR" dirty="0"/>
                <a:t>4</a:t>
              </a:r>
              <a:r>
                <a:rPr lang="ko-KR" altLang="en-US" dirty="0"/>
                <a:t>층 </a:t>
              </a:r>
              <a:r>
                <a:rPr lang="en-US" altLang="ko-KR" dirty="0"/>
                <a:t>403</a:t>
              </a:r>
              <a:r>
                <a:rPr lang="ko-KR" altLang="en-US" dirty="0"/>
                <a:t>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A0D477-3901-42EF-B153-2A9F74CB75CF}"/>
                </a:ext>
              </a:extLst>
            </p:cNvPr>
            <p:cNvSpPr/>
            <p:nvPr/>
          </p:nvSpPr>
          <p:spPr>
            <a:xfrm>
              <a:off x="749298" y="14531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반</a:t>
              </a:r>
              <a:r>
                <a:rPr lang="en-US" altLang="ko-KR" dirty="0"/>
                <a:t>	403		</a:t>
              </a:r>
              <a:r>
                <a:rPr lang="ko-KR" altLang="en-US" dirty="0"/>
                <a:t>구분</a:t>
              </a:r>
              <a:r>
                <a:rPr lang="en-US" altLang="ko-KR" dirty="0"/>
                <a:t>	</a:t>
              </a:r>
              <a:r>
                <a:rPr lang="ko-KR" altLang="en-US" dirty="0"/>
                <a:t>학생</a:t>
              </a:r>
              <a:r>
                <a:rPr lang="en-US" altLang="ko-KR" dirty="0"/>
                <a:t>		</a:t>
              </a:r>
              <a:r>
                <a:rPr lang="ko-KR" altLang="en-US" dirty="0"/>
                <a:t>이름</a:t>
              </a:r>
              <a:r>
                <a:rPr lang="en-US" altLang="ko-KR" dirty="0"/>
                <a:t>	</a:t>
              </a:r>
              <a:r>
                <a:rPr lang="ko-KR" altLang="en-US" dirty="0" err="1"/>
                <a:t>하기재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F1BEBD-425B-41C4-8C46-2C74D630C866}"/>
                </a:ext>
              </a:extLst>
            </p:cNvPr>
            <p:cNvSpPr/>
            <p:nvPr/>
          </p:nvSpPr>
          <p:spPr>
            <a:xfrm>
              <a:off x="749298" y="6657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   회원정보 </a:t>
              </a:r>
              <a:r>
                <a:rPr lang="en-US" altLang="ko-KR" dirty="0"/>
                <a:t>- </a:t>
              </a:r>
              <a:r>
                <a:rPr lang="ko-KR" altLang="en-US" dirty="0"/>
                <a:t>수정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02F73E-646A-4344-862C-5507533DEFAE}"/>
                </a:ext>
              </a:extLst>
            </p:cNvPr>
            <p:cNvSpPr/>
            <p:nvPr/>
          </p:nvSpPr>
          <p:spPr>
            <a:xfrm>
              <a:off x="8833449" y="983410"/>
              <a:ext cx="1288451" cy="2967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 완료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36C7F3B-04C2-43BA-92FA-77C438F3A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7" y="1453194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822A19-EA49-411E-BB02-F652B6CC7484}"/>
                </a:ext>
              </a:extLst>
            </p:cNvPr>
            <p:cNvSpPr/>
            <p:nvPr/>
          </p:nvSpPr>
          <p:spPr>
            <a:xfrm>
              <a:off x="1411856" y="1698536"/>
              <a:ext cx="1288451" cy="2967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B7E4CE-EB12-4647-96F3-15116BF550C0}"/>
                </a:ext>
              </a:extLst>
            </p:cNvPr>
            <p:cNvSpPr/>
            <p:nvPr/>
          </p:nvSpPr>
          <p:spPr>
            <a:xfrm>
              <a:off x="4267796" y="1709712"/>
              <a:ext cx="1288451" cy="2967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910558-EC80-4116-881F-8A2454A6BD4C}"/>
                </a:ext>
              </a:extLst>
            </p:cNvPr>
            <p:cNvSpPr/>
            <p:nvPr/>
          </p:nvSpPr>
          <p:spPr>
            <a:xfrm>
              <a:off x="7123736" y="1697558"/>
              <a:ext cx="1288451" cy="2967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14F73FF-4F3B-4A7E-8002-5B9D78AF9C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2279411"/>
              <a:ext cx="9613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CDC278-A964-4D14-9F46-AF6E7847996D}"/>
                </a:ext>
              </a:extLst>
            </p:cNvPr>
            <p:cNvSpPr/>
            <p:nvPr/>
          </p:nvSpPr>
          <p:spPr>
            <a:xfrm>
              <a:off x="1573479" y="2474761"/>
              <a:ext cx="3222808" cy="3078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8E4087-AC77-4CF9-8217-04259697E6AE}"/>
                </a:ext>
              </a:extLst>
            </p:cNvPr>
            <p:cNvSpPr/>
            <p:nvPr/>
          </p:nvSpPr>
          <p:spPr>
            <a:xfrm>
              <a:off x="5314467" y="2473783"/>
              <a:ext cx="3222808" cy="3078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상세 주소 입력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D74006-A326-448E-9B02-B02E0757D593}"/>
                </a:ext>
              </a:extLst>
            </p:cNvPr>
            <p:cNvSpPr/>
            <p:nvPr/>
          </p:nvSpPr>
          <p:spPr>
            <a:xfrm>
              <a:off x="8747780" y="2466527"/>
              <a:ext cx="1288451" cy="2967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주소 검색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45122A8-2284-416A-BD66-87A73779DD54}"/>
                </a:ext>
              </a:extLst>
            </p:cNvPr>
            <p:cNvSpPr/>
            <p:nvPr/>
          </p:nvSpPr>
          <p:spPr>
            <a:xfrm>
              <a:off x="749298" y="30279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연락처</a:t>
              </a:r>
              <a:r>
                <a:rPr lang="en-US" altLang="ko-KR" dirty="0"/>
                <a:t>	010  -  1234     -  5678	   </a:t>
              </a:r>
              <a:r>
                <a:rPr lang="ko-KR" altLang="en-US" dirty="0"/>
                <a:t>입학일</a:t>
              </a:r>
              <a:r>
                <a:rPr lang="en-US" altLang="ko-KR" dirty="0"/>
                <a:t>	20210705	</a:t>
              </a:r>
              <a:r>
                <a:rPr lang="ko-KR" altLang="en-US" dirty="0"/>
                <a:t>졸업일</a:t>
              </a:r>
              <a:r>
                <a:rPr lang="en-US" altLang="ko-KR" dirty="0"/>
                <a:t>	20220217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A74F04-8265-4DE9-80CA-88C7DC10C6A9}"/>
                </a:ext>
              </a:extLst>
            </p:cNvPr>
            <p:cNvSpPr/>
            <p:nvPr/>
          </p:nvSpPr>
          <p:spPr>
            <a:xfrm>
              <a:off x="1573480" y="3292746"/>
              <a:ext cx="617630" cy="2661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입력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FE5B5F-7B04-4B49-B622-87CD89D2C384}"/>
                </a:ext>
              </a:extLst>
            </p:cNvPr>
            <p:cNvSpPr/>
            <p:nvPr/>
          </p:nvSpPr>
          <p:spPr>
            <a:xfrm>
              <a:off x="2524841" y="3273337"/>
              <a:ext cx="759606" cy="2814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A62B76-8072-49A7-B206-18A26726D752}"/>
                </a:ext>
              </a:extLst>
            </p:cNvPr>
            <p:cNvSpPr/>
            <p:nvPr/>
          </p:nvSpPr>
          <p:spPr>
            <a:xfrm>
              <a:off x="3641840" y="3292746"/>
              <a:ext cx="759606" cy="2814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DF9466-A28C-4045-B3AC-D5EE9F51C7C6}"/>
                </a:ext>
              </a:extLst>
            </p:cNvPr>
            <p:cNvSpPr/>
            <p:nvPr/>
          </p:nvSpPr>
          <p:spPr>
            <a:xfrm>
              <a:off x="6244887" y="3273337"/>
              <a:ext cx="1208336" cy="2963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date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25D6EC-A920-4AA1-B923-23558DA3D5E7}"/>
                </a:ext>
              </a:extLst>
            </p:cNvPr>
            <p:cNvSpPr/>
            <p:nvPr/>
          </p:nvSpPr>
          <p:spPr>
            <a:xfrm>
              <a:off x="9062991" y="3280813"/>
              <a:ext cx="1208336" cy="2963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자동계산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9EEBC17-3AB8-421D-8BFA-B979F8187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7" y="3027994"/>
              <a:ext cx="9613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DA2EAE-A998-4FA9-B104-A02A733A9C01}"/>
                </a:ext>
              </a:extLst>
            </p:cNvPr>
            <p:cNvSpPr/>
            <p:nvPr/>
          </p:nvSpPr>
          <p:spPr>
            <a:xfrm>
              <a:off x="749298" y="38153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과목</a:t>
              </a:r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94E9CE-DEC5-4FC9-9E1B-ACBA0971B45E}"/>
                </a:ext>
              </a:extLst>
            </p:cNvPr>
            <p:cNvSpPr/>
            <p:nvPr/>
          </p:nvSpPr>
          <p:spPr>
            <a:xfrm>
              <a:off x="749297" y="4617407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아이디</a:t>
              </a:r>
              <a:r>
                <a:rPr lang="en-US" altLang="ko-KR" dirty="0"/>
                <a:t>					</a:t>
              </a:r>
              <a:r>
                <a:rPr lang="ko-KR" altLang="en-US" dirty="0"/>
                <a:t>비밀번호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D11CE6-A91A-4280-8B14-5BF9E7E3732B}"/>
                </a:ext>
              </a:extLst>
            </p:cNvPr>
            <p:cNvSpPr/>
            <p:nvPr/>
          </p:nvSpPr>
          <p:spPr>
            <a:xfrm>
              <a:off x="1828801" y="4053601"/>
              <a:ext cx="5469145" cy="2661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선택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1DAFB2-1899-4E0B-803A-ABD4F90010C2}"/>
                </a:ext>
              </a:extLst>
            </p:cNvPr>
            <p:cNvSpPr/>
            <p:nvPr/>
          </p:nvSpPr>
          <p:spPr>
            <a:xfrm>
              <a:off x="1828801" y="4859312"/>
              <a:ext cx="2438995" cy="2661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입력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D2AAC2-CD2B-4BC8-9EDE-9EC6C4A9FE40}"/>
                </a:ext>
              </a:extLst>
            </p:cNvPr>
            <p:cNvSpPr/>
            <p:nvPr/>
          </p:nvSpPr>
          <p:spPr>
            <a:xfrm>
              <a:off x="6704708" y="4855614"/>
              <a:ext cx="2438995" cy="2661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입력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51D073E-72D5-4524-A14D-D751DB47A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516" y="3815394"/>
              <a:ext cx="9613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DAD37C-E3CC-4F2D-A49F-0A7F46CF8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7" y="4617407"/>
              <a:ext cx="9613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2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1C015F-C94B-4C53-9599-4B571C273632}"/>
              </a:ext>
            </a:extLst>
          </p:cNvPr>
          <p:cNvGrpSpPr/>
          <p:nvPr/>
        </p:nvGrpSpPr>
        <p:grpSpPr>
          <a:xfrm>
            <a:off x="0" y="0"/>
            <a:ext cx="9679139" cy="5735006"/>
            <a:chOff x="684062" y="665794"/>
            <a:chExt cx="9679139" cy="573500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4AA1B1-1855-40DC-9B1F-39A3D9557FA8}"/>
                </a:ext>
              </a:extLst>
            </p:cNvPr>
            <p:cNvSpPr/>
            <p:nvPr/>
          </p:nvSpPr>
          <p:spPr>
            <a:xfrm>
              <a:off x="749298" y="5456445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404</a:t>
              </a:r>
              <a:r>
                <a:rPr lang="ko-KR" altLang="en-US" dirty="0"/>
                <a:t>               </a:t>
              </a:r>
              <a:r>
                <a:rPr lang="en-US" altLang="ko-KR" dirty="0"/>
                <a:t>404</a:t>
              </a:r>
              <a:r>
                <a:rPr lang="ko-KR" altLang="en-US" dirty="0"/>
                <a:t>                </a:t>
              </a:r>
              <a:r>
                <a:rPr lang="en-US" altLang="ko-KR" dirty="0"/>
                <a:t>21			         90%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58B29E-5D04-45E7-8A29-402AD18FB51D}"/>
                </a:ext>
              </a:extLst>
            </p:cNvPr>
            <p:cNvSpPr/>
            <p:nvPr/>
          </p:nvSpPr>
          <p:spPr>
            <a:xfrm>
              <a:off x="749298" y="4643646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403</a:t>
              </a:r>
              <a:r>
                <a:rPr lang="ko-KR" altLang="en-US" dirty="0"/>
                <a:t>                </a:t>
              </a:r>
              <a:r>
                <a:rPr lang="en-US" altLang="ko-KR" dirty="0"/>
                <a:t>403</a:t>
              </a:r>
              <a:r>
                <a:rPr lang="ko-KR" altLang="en-US" dirty="0"/>
                <a:t>                </a:t>
              </a:r>
              <a:r>
                <a:rPr lang="en-US" altLang="ko-KR" dirty="0"/>
                <a:t>23			         70%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807D18-F6CE-40BC-BB24-BEEB9E2F422D}"/>
                </a:ext>
              </a:extLst>
            </p:cNvPr>
            <p:cNvSpPr/>
            <p:nvPr/>
          </p:nvSpPr>
          <p:spPr>
            <a:xfrm>
              <a:off x="749300" y="14478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72EED9-DD0C-43BF-9856-71798B7AD02B}"/>
                </a:ext>
              </a:extLst>
            </p:cNvPr>
            <p:cNvSpPr/>
            <p:nvPr/>
          </p:nvSpPr>
          <p:spPr>
            <a:xfrm>
              <a:off x="749300" y="22352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전체선택                아이디          반 이름          학생 수</a:t>
              </a:r>
              <a:r>
                <a:rPr lang="en-US" altLang="ko-KR" dirty="0"/>
                <a:t>		</a:t>
              </a:r>
              <a:r>
                <a:rPr lang="ko-KR" altLang="en-US" dirty="0"/>
                <a:t>강의 진행률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42C054-A5E7-4A7C-B7EE-A23E4A2A5B3B}"/>
                </a:ext>
              </a:extLst>
            </p:cNvPr>
            <p:cNvSpPr/>
            <p:nvPr/>
          </p:nvSpPr>
          <p:spPr>
            <a:xfrm>
              <a:off x="9639298" y="762720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2A50431-A1C3-47AC-9803-B9DF75D31928}"/>
                </a:ext>
              </a:extLst>
            </p:cNvPr>
            <p:cNvGrpSpPr/>
            <p:nvPr/>
          </p:nvGrpSpPr>
          <p:grpSpPr>
            <a:xfrm>
              <a:off x="749300" y="3022600"/>
              <a:ext cx="9613900" cy="787400"/>
              <a:chOff x="749300" y="3022600"/>
              <a:chExt cx="9613900" cy="7874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AA4040-8E52-4B20-AC19-F7B5183FCE88}"/>
                  </a:ext>
                </a:extLst>
              </p:cNvPr>
              <p:cNvSpPr/>
              <p:nvPr/>
            </p:nvSpPr>
            <p:spPr>
              <a:xfrm>
                <a:off x="749300" y="3022600"/>
                <a:ext cx="9613900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                      401</a:t>
                </a:r>
                <a:r>
                  <a:rPr lang="ko-KR" altLang="en-US" dirty="0"/>
                  <a:t>               </a:t>
                </a:r>
                <a:r>
                  <a:rPr lang="en-US" altLang="ko-KR" dirty="0"/>
                  <a:t>401</a:t>
                </a:r>
                <a:r>
                  <a:rPr lang="ko-KR" altLang="en-US" dirty="0"/>
                  <a:t>                </a:t>
                </a:r>
                <a:r>
                  <a:rPr lang="en-US" altLang="ko-KR" dirty="0"/>
                  <a:t>24			         10%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797E447-C845-4B46-9214-D98136D17F17}"/>
                  </a:ext>
                </a:extLst>
              </p:cNvPr>
              <p:cNvSpPr/>
              <p:nvPr/>
            </p:nvSpPr>
            <p:spPr>
              <a:xfrm>
                <a:off x="1212850" y="3238500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157752-3CD1-488C-AA11-FB5040380126}"/>
                </a:ext>
              </a:extLst>
            </p:cNvPr>
            <p:cNvSpPr/>
            <p:nvPr/>
          </p:nvSpPr>
          <p:spPr>
            <a:xfrm>
              <a:off x="1828800" y="2463800"/>
              <a:ext cx="32385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A8DF0-1597-4AFA-BC12-48CBE5ADD09B}"/>
                </a:ext>
              </a:extLst>
            </p:cNvPr>
            <p:cNvSpPr/>
            <p:nvPr/>
          </p:nvSpPr>
          <p:spPr>
            <a:xfrm>
              <a:off x="749300" y="38354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402</a:t>
              </a:r>
              <a:r>
                <a:rPr lang="ko-KR" altLang="en-US" dirty="0"/>
                <a:t>                </a:t>
              </a:r>
              <a:r>
                <a:rPr lang="en-US" altLang="ko-KR" dirty="0"/>
                <a:t>402</a:t>
              </a:r>
              <a:r>
                <a:rPr lang="ko-KR" altLang="en-US" dirty="0"/>
                <a:t>               </a:t>
              </a:r>
              <a:r>
                <a:rPr lang="en-US" altLang="ko-KR" dirty="0"/>
                <a:t>25			         30%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DD1CB4-841A-4CDA-9E4D-D522BA52AB02}"/>
                </a:ext>
              </a:extLst>
            </p:cNvPr>
            <p:cNvSpPr/>
            <p:nvPr/>
          </p:nvSpPr>
          <p:spPr>
            <a:xfrm>
              <a:off x="1212850" y="4038600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932D79-F641-4ED4-8F7C-933058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00" y="3721939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774B2FC-6DB3-49F9-A4A6-9B636DF32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46228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1514BD0-34C1-4E37-A092-A9FFB4199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30226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BE6DD7D-BD16-43B2-9D37-0EAD55D80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8" y="227941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0FE3493-80F5-49F6-95FD-0E33D706F4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5178" y="2279412"/>
              <a:ext cx="30462" cy="412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0770FE-023E-4492-9DDA-8D49EBFFD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2875" y="2260599"/>
              <a:ext cx="0" cy="40004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2434E32-C2FF-4132-8AC8-54EAA6BA3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929" y="2239752"/>
              <a:ext cx="0" cy="41610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A097CEF-A121-45D1-A223-E73E57500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9671" y="2279411"/>
              <a:ext cx="0" cy="3981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81D5E8A-9D2A-4B6E-B936-A6FBBFC9E30E}"/>
                </a:ext>
              </a:extLst>
            </p:cNvPr>
            <p:cNvSpPr/>
            <p:nvPr/>
          </p:nvSpPr>
          <p:spPr>
            <a:xfrm>
              <a:off x="1232290" y="4846846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2AF6F0A-A4A2-43E8-8C43-38C7D7178ACB}"/>
                </a:ext>
              </a:extLst>
            </p:cNvPr>
            <p:cNvSpPr/>
            <p:nvPr/>
          </p:nvSpPr>
          <p:spPr>
            <a:xfrm>
              <a:off x="749298" y="6657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   반 관리 </a:t>
              </a:r>
              <a:r>
                <a:rPr lang="en-US" altLang="ko-KR" dirty="0"/>
                <a:t>- </a:t>
              </a:r>
              <a:r>
                <a:rPr lang="ko-KR" altLang="en-US" dirty="0"/>
                <a:t>조회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234BA76-03B2-409B-9A65-1150D85A1E61}"/>
                </a:ext>
              </a:extLst>
            </p:cNvPr>
            <p:cNvSpPr/>
            <p:nvPr/>
          </p:nvSpPr>
          <p:spPr>
            <a:xfrm>
              <a:off x="8074324" y="950464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54EC653-C4FD-48D0-922F-1DE075532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062" y="545237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88EFDF-70A2-4E3E-BE85-34D24F244A62}"/>
                </a:ext>
              </a:extLst>
            </p:cNvPr>
            <p:cNvSpPr/>
            <p:nvPr/>
          </p:nvSpPr>
          <p:spPr>
            <a:xfrm>
              <a:off x="1228817" y="5628015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67649-A8FB-4116-982A-F1F5985ED453}"/>
                </a:ext>
              </a:extLst>
            </p:cNvPr>
            <p:cNvSpPr/>
            <p:nvPr/>
          </p:nvSpPr>
          <p:spPr>
            <a:xfrm>
              <a:off x="9358219" y="953219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059129-B39D-462C-8B9B-8CF8E99798B5}"/>
                </a:ext>
              </a:extLst>
            </p:cNvPr>
            <p:cNvSpPr/>
            <p:nvPr/>
          </p:nvSpPr>
          <p:spPr>
            <a:xfrm>
              <a:off x="7782464" y="3256879"/>
              <a:ext cx="189781" cy="31090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4CBD642-D88B-4A9A-9A23-5CFF3571FD2A}"/>
                </a:ext>
              </a:extLst>
            </p:cNvPr>
            <p:cNvSpPr/>
            <p:nvPr/>
          </p:nvSpPr>
          <p:spPr>
            <a:xfrm>
              <a:off x="7980201" y="3253123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4B0044-156E-4E42-8687-91BD0AC13AFA}"/>
                </a:ext>
              </a:extLst>
            </p:cNvPr>
            <p:cNvSpPr/>
            <p:nvPr/>
          </p:nvSpPr>
          <p:spPr>
            <a:xfrm>
              <a:off x="8164755" y="3252952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B2B3379-9160-4589-ABA1-98D82B80E8FD}"/>
                </a:ext>
              </a:extLst>
            </p:cNvPr>
            <p:cNvSpPr/>
            <p:nvPr/>
          </p:nvSpPr>
          <p:spPr>
            <a:xfrm>
              <a:off x="8360966" y="3253123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6B274-3C0F-47C2-940D-0EDB6873B1E7}"/>
                </a:ext>
              </a:extLst>
            </p:cNvPr>
            <p:cNvSpPr/>
            <p:nvPr/>
          </p:nvSpPr>
          <p:spPr>
            <a:xfrm>
              <a:off x="8555836" y="3247579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34DE2F-2D11-47BE-BDF5-63E71FDC8E2F}"/>
                </a:ext>
              </a:extLst>
            </p:cNvPr>
            <p:cNvSpPr/>
            <p:nvPr/>
          </p:nvSpPr>
          <p:spPr>
            <a:xfrm>
              <a:off x="8750706" y="3247579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73444E1-9C3C-47E3-8902-835A276C18AD}"/>
                </a:ext>
              </a:extLst>
            </p:cNvPr>
            <p:cNvSpPr/>
            <p:nvPr/>
          </p:nvSpPr>
          <p:spPr>
            <a:xfrm>
              <a:off x="8949525" y="3244766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AB760A4-6F87-4419-A9A5-15CF4D755583}"/>
                </a:ext>
              </a:extLst>
            </p:cNvPr>
            <p:cNvSpPr/>
            <p:nvPr/>
          </p:nvSpPr>
          <p:spPr>
            <a:xfrm>
              <a:off x="9145736" y="3247579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13167FB-C124-4803-A450-ED6FF11AF9D5}"/>
                </a:ext>
              </a:extLst>
            </p:cNvPr>
            <p:cNvSpPr/>
            <p:nvPr/>
          </p:nvSpPr>
          <p:spPr>
            <a:xfrm>
              <a:off x="9340606" y="3247579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0DB9D8-5998-4DD4-8B7D-4A8EB34F83AC}"/>
                </a:ext>
              </a:extLst>
            </p:cNvPr>
            <p:cNvSpPr/>
            <p:nvPr/>
          </p:nvSpPr>
          <p:spPr>
            <a:xfrm>
              <a:off x="9530387" y="3244766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DEE2ABD-42BA-438A-95C6-613BE7B7AF26}"/>
                </a:ext>
              </a:extLst>
            </p:cNvPr>
            <p:cNvSpPr/>
            <p:nvPr/>
          </p:nvSpPr>
          <p:spPr>
            <a:xfrm>
              <a:off x="7765977" y="4013688"/>
              <a:ext cx="189781" cy="31090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A79FD17-67E9-4E68-BA68-2049C77EA8D0}"/>
                </a:ext>
              </a:extLst>
            </p:cNvPr>
            <p:cNvSpPr/>
            <p:nvPr/>
          </p:nvSpPr>
          <p:spPr>
            <a:xfrm>
              <a:off x="7960847" y="4025612"/>
              <a:ext cx="189781" cy="31090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3894FE4-BC4E-40B0-A314-0AC01FF0B5C7}"/>
                </a:ext>
              </a:extLst>
            </p:cNvPr>
            <p:cNvSpPr/>
            <p:nvPr/>
          </p:nvSpPr>
          <p:spPr>
            <a:xfrm>
              <a:off x="8155717" y="4025612"/>
              <a:ext cx="189781" cy="31090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4A41B28-7C71-4B11-8A11-78765D2E6799}"/>
                </a:ext>
              </a:extLst>
            </p:cNvPr>
            <p:cNvSpPr/>
            <p:nvPr/>
          </p:nvSpPr>
          <p:spPr>
            <a:xfrm>
              <a:off x="8363050" y="4027339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35C56-59DC-4591-AE6D-B8D3DDAC9B24}"/>
                </a:ext>
              </a:extLst>
            </p:cNvPr>
            <p:cNvSpPr/>
            <p:nvPr/>
          </p:nvSpPr>
          <p:spPr>
            <a:xfrm>
              <a:off x="8555836" y="4022767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109FD2-3A41-4697-B3D5-3E7C471FC105}"/>
                </a:ext>
              </a:extLst>
            </p:cNvPr>
            <p:cNvSpPr/>
            <p:nvPr/>
          </p:nvSpPr>
          <p:spPr>
            <a:xfrm>
              <a:off x="8750706" y="4022767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945839F-EDA1-46C4-8B0C-AB80C52A010A}"/>
                </a:ext>
              </a:extLst>
            </p:cNvPr>
            <p:cNvSpPr/>
            <p:nvPr/>
          </p:nvSpPr>
          <p:spPr>
            <a:xfrm>
              <a:off x="8950766" y="4027339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99A0487-599A-4FE1-AB40-89260CD0EF52}"/>
                </a:ext>
              </a:extLst>
            </p:cNvPr>
            <p:cNvSpPr/>
            <p:nvPr/>
          </p:nvSpPr>
          <p:spPr>
            <a:xfrm>
              <a:off x="9145736" y="4022767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0D15296-BCFC-458D-86B5-5A87FCBB618D}"/>
                </a:ext>
              </a:extLst>
            </p:cNvPr>
            <p:cNvSpPr/>
            <p:nvPr/>
          </p:nvSpPr>
          <p:spPr>
            <a:xfrm>
              <a:off x="9340606" y="4022767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4985CEC-8EAB-45FD-9E88-2BAEA61D8519}"/>
                </a:ext>
              </a:extLst>
            </p:cNvPr>
            <p:cNvSpPr/>
            <p:nvPr/>
          </p:nvSpPr>
          <p:spPr>
            <a:xfrm>
              <a:off x="9530387" y="4019954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2F39BCB-CEDB-4EAE-8C6C-02A2E40F7797}"/>
                </a:ext>
              </a:extLst>
            </p:cNvPr>
            <p:cNvSpPr/>
            <p:nvPr/>
          </p:nvSpPr>
          <p:spPr>
            <a:xfrm>
              <a:off x="7765977" y="4926202"/>
              <a:ext cx="189781" cy="31090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76DD4AD-7424-4EA1-82DE-4B845BE05E82}"/>
                </a:ext>
              </a:extLst>
            </p:cNvPr>
            <p:cNvSpPr/>
            <p:nvPr/>
          </p:nvSpPr>
          <p:spPr>
            <a:xfrm>
              <a:off x="7960847" y="4938126"/>
              <a:ext cx="189781" cy="31090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207B84B-D494-483A-BBEB-4AB788B9F2BE}"/>
                </a:ext>
              </a:extLst>
            </p:cNvPr>
            <p:cNvSpPr/>
            <p:nvPr/>
          </p:nvSpPr>
          <p:spPr>
            <a:xfrm>
              <a:off x="8155717" y="4938126"/>
              <a:ext cx="189781" cy="31090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03BC1DB-59B9-4946-9F96-8E0F5B3CE6BC}"/>
                </a:ext>
              </a:extLst>
            </p:cNvPr>
            <p:cNvSpPr/>
            <p:nvPr/>
          </p:nvSpPr>
          <p:spPr>
            <a:xfrm>
              <a:off x="8360966" y="4940532"/>
              <a:ext cx="189781" cy="31090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37B780B-0154-4EE8-B86B-292847D0A21B}"/>
                </a:ext>
              </a:extLst>
            </p:cNvPr>
            <p:cNvSpPr/>
            <p:nvPr/>
          </p:nvSpPr>
          <p:spPr>
            <a:xfrm>
              <a:off x="8555836" y="4935281"/>
              <a:ext cx="189781" cy="31090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9FCF37B-62A2-4379-A139-28B53117F7B1}"/>
                </a:ext>
              </a:extLst>
            </p:cNvPr>
            <p:cNvSpPr/>
            <p:nvPr/>
          </p:nvSpPr>
          <p:spPr>
            <a:xfrm>
              <a:off x="8750706" y="4935281"/>
              <a:ext cx="189781" cy="31090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700034A-96B3-4E3C-A575-43603ED4D2F7}"/>
                </a:ext>
              </a:extLst>
            </p:cNvPr>
            <p:cNvSpPr/>
            <p:nvPr/>
          </p:nvSpPr>
          <p:spPr>
            <a:xfrm>
              <a:off x="8934173" y="4941444"/>
              <a:ext cx="189781" cy="31090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77E2CB2-9CB6-4702-BA30-65A5D4CDEE97}"/>
                </a:ext>
              </a:extLst>
            </p:cNvPr>
            <p:cNvSpPr/>
            <p:nvPr/>
          </p:nvSpPr>
          <p:spPr>
            <a:xfrm>
              <a:off x="9145736" y="4935281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D723B8E-3C04-4DB7-A15E-62A149AFC445}"/>
                </a:ext>
              </a:extLst>
            </p:cNvPr>
            <p:cNvSpPr/>
            <p:nvPr/>
          </p:nvSpPr>
          <p:spPr>
            <a:xfrm>
              <a:off x="9340606" y="4935281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BAAD90-9C0B-4AEA-B146-241425D4D98C}"/>
                </a:ext>
              </a:extLst>
            </p:cNvPr>
            <p:cNvSpPr/>
            <p:nvPr/>
          </p:nvSpPr>
          <p:spPr>
            <a:xfrm>
              <a:off x="9530387" y="4932468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A77FC86-A2A9-427C-9327-248D8CB04860}"/>
                </a:ext>
              </a:extLst>
            </p:cNvPr>
            <p:cNvSpPr/>
            <p:nvPr/>
          </p:nvSpPr>
          <p:spPr>
            <a:xfrm>
              <a:off x="7765977" y="5704491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5CDDC6C-5529-4366-B91D-C6ADD6AB43C0}"/>
                </a:ext>
              </a:extLst>
            </p:cNvPr>
            <p:cNvSpPr/>
            <p:nvPr/>
          </p:nvSpPr>
          <p:spPr>
            <a:xfrm>
              <a:off x="7960847" y="5716415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8912CD3-ECA6-4668-8FCA-B0A95FEC6E71}"/>
                </a:ext>
              </a:extLst>
            </p:cNvPr>
            <p:cNvSpPr/>
            <p:nvPr/>
          </p:nvSpPr>
          <p:spPr>
            <a:xfrm>
              <a:off x="8155717" y="5716415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0D9FE17-7B26-48B8-88EA-295102FBF779}"/>
                </a:ext>
              </a:extLst>
            </p:cNvPr>
            <p:cNvSpPr/>
            <p:nvPr/>
          </p:nvSpPr>
          <p:spPr>
            <a:xfrm>
              <a:off x="8359188" y="5714674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5624F00-CBAB-4A75-96AE-411C58134779}"/>
                </a:ext>
              </a:extLst>
            </p:cNvPr>
            <p:cNvSpPr/>
            <p:nvPr/>
          </p:nvSpPr>
          <p:spPr>
            <a:xfrm>
              <a:off x="8555836" y="5713570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C69401C-68A0-4286-BD61-1E2CE0728ABE}"/>
                </a:ext>
              </a:extLst>
            </p:cNvPr>
            <p:cNvSpPr/>
            <p:nvPr/>
          </p:nvSpPr>
          <p:spPr>
            <a:xfrm>
              <a:off x="8750706" y="5713570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017CE7A-EE06-4ECD-AF45-A273C658AD37}"/>
                </a:ext>
              </a:extLst>
            </p:cNvPr>
            <p:cNvSpPr/>
            <p:nvPr/>
          </p:nvSpPr>
          <p:spPr>
            <a:xfrm>
              <a:off x="8934173" y="5704491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6E42A6E-F005-4887-9D7D-46D3DEDC0110}"/>
                </a:ext>
              </a:extLst>
            </p:cNvPr>
            <p:cNvSpPr/>
            <p:nvPr/>
          </p:nvSpPr>
          <p:spPr>
            <a:xfrm>
              <a:off x="9145736" y="5713570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C1B4AA9-9C2C-455C-ACCD-99A5DE22190A}"/>
                </a:ext>
              </a:extLst>
            </p:cNvPr>
            <p:cNvSpPr/>
            <p:nvPr/>
          </p:nvSpPr>
          <p:spPr>
            <a:xfrm>
              <a:off x="9340606" y="5713570"/>
              <a:ext cx="189781" cy="310908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7881B17-F9B1-4DA9-9ACC-ADE11E19B765}"/>
                </a:ext>
              </a:extLst>
            </p:cNvPr>
            <p:cNvSpPr/>
            <p:nvPr/>
          </p:nvSpPr>
          <p:spPr>
            <a:xfrm>
              <a:off x="9530387" y="5710757"/>
              <a:ext cx="189781" cy="310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01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272253-13E0-4DB4-BFB0-7CF36E863363}"/>
              </a:ext>
            </a:extLst>
          </p:cNvPr>
          <p:cNvGrpSpPr/>
          <p:nvPr/>
        </p:nvGrpSpPr>
        <p:grpSpPr>
          <a:xfrm>
            <a:off x="65234" y="104321"/>
            <a:ext cx="9613905" cy="5735006"/>
            <a:chOff x="749296" y="665794"/>
            <a:chExt cx="9613905" cy="5735006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774B2FC-6DB3-49F9-A4A6-9B636DF32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46228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92A0927-8EF3-475F-884A-84AF8C42F9B2}"/>
                </a:ext>
              </a:extLst>
            </p:cNvPr>
            <p:cNvGrpSpPr/>
            <p:nvPr/>
          </p:nvGrpSpPr>
          <p:grpSpPr>
            <a:xfrm>
              <a:off x="749296" y="665794"/>
              <a:ext cx="6968640" cy="5735006"/>
              <a:chOff x="749296" y="665794"/>
              <a:chExt cx="6968640" cy="573500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0807D18-F6CE-40BC-BB24-BEEB9E2F422D}"/>
                  </a:ext>
                </a:extLst>
              </p:cNvPr>
              <p:cNvSpPr/>
              <p:nvPr/>
            </p:nvSpPr>
            <p:spPr>
              <a:xfrm>
                <a:off x="749300" y="1447800"/>
                <a:ext cx="6940370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강의 진행률</a:t>
                </a:r>
                <a:r>
                  <a:rPr lang="en-US" altLang="ko-KR" dirty="0"/>
                  <a:t>			70%	 </a:t>
                </a:r>
                <a:r>
                  <a:rPr lang="ko-KR" altLang="en-US" dirty="0"/>
                  <a:t>담임교수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김형민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772EED9-DD0C-43BF-9856-71798B7AD02B}"/>
                  </a:ext>
                </a:extLst>
              </p:cNvPr>
              <p:cNvSpPr/>
              <p:nvPr/>
            </p:nvSpPr>
            <p:spPr>
              <a:xfrm>
                <a:off x="749300" y="2235200"/>
                <a:ext cx="6940367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 </a:t>
                </a:r>
                <a:r>
                  <a:rPr lang="ko-KR" altLang="en-US" dirty="0"/>
                  <a:t>선택</a:t>
                </a:r>
                <a:r>
                  <a:rPr lang="en-US" altLang="ko-KR" dirty="0"/>
                  <a:t>	      </a:t>
                </a:r>
                <a:r>
                  <a:rPr lang="ko-KR" altLang="en-US" dirty="0"/>
                  <a:t>반   </a:t>
                </a:r>
                <a:r>
                  <a:rPr lang="en-US" altLang="ko-KR" dirty="0"/>
                  <a:t>	</a:t>
                </a:r>
                <a:r>
                  <a:rPr lang="ko-KR" altLang="en-US" dirty="0"/>
                  <a:t>학생 이름</a:t>
                </a:r>
                <a:r>
                  <a:rPr lang="en-US" altLang="ko-KR" dirty="0"/>
                  <a:t>	</a:t>
                </a:r>
                <a:r>
                  <a:rPr lang="ko-KR" altLang="en-US" dirty="0"/>
                  <a:t>연락처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AA4040-8E52-4B20-AC19-F7B5183FCE88}"/>
                  </a:ext>
                </a:extLst>
              </p:cNvPr>
              <p:cNvSpPr/>
              <p:nvPr/>
            </p:nvSpPr>
            <p:spPr>
              <a:xfrm>
                <a:off x="749300" y="3022600"/>
                <a:ext cx="6940367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		      403  	 </a:t>
                </a:r>
                <a:r>
                  <a:rPr lang="ko-KR" altLang="en-US" dirty="0" err="1"/>
                  <a:t>하기재</a:t>
                </a:r>
                <a:r>
                  <a:rPr lang="en-US" altLang="ko-KR" dirty="0"/>
                  <a:t>        010-1234-5678		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2AF6F0A-A4A2-43E8-8C43-38C7D7178ACB}"/>
                  </a:ext>
                </a:extLst>
              </p:cNvPr>
              <p:cNvSpPr/>
              <p:nvPr/>
            </p:nvSpPr>
            <p:spPr>
              <a:xfrm>
                <a:off x="749298" y="665794"/>
                <a:ext cx="6940370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   반 관리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상세 조회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56CD0C2-8EAE-438B-BA96-DB6E4C2F8237}"/>
                  </a:ext>
                </a:extLst>
              </p:cNvPr>
              <p:cNvSpPr/>
              <p:nvPr/>
            </p:nvSpPr>
            <p:spPr>
              <a:xfrm>
                <a:off x="2294514" y="1710415"/>
                <a:ext cx="189781" cy="3109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85270CB-A682-41D7-AF5E-81D9FDDC041A}"/>
                  </a:ext>
                </a:extLst>
              </p:cNvPr>
              <p:cNvSpPr/>
              <p:nvPr/>
            </p:nvSpPr>
            <p:spPr>
              <a:xfrm>
                <a:off x="2506077" y="1708009"/>
                <a:ext cx="189781" cy="3109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61569A6-4132-4F49-B377-D347265A4401}"/>
                  </a:ext>
                </a:extLst>
              </p:cNvPr>
              <p:cNvSpPr/>
              <p:nvPr/>
            </p:nvSpPr>
            <p:spPr>
              <a:xfrm>
                <a:off x="2700947" y="1708009"/>
                <a:ext cx="189781" cy="3109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AEE4332-F579-4DB5-A0D3-07A7A05335F5}"/>
                  </a:ext>
                </a:extLst>
              </p:cNvPr>
              <p:cNvSpPr/>
              <p:nvPr/>
            </p:nvSpPr>
            <p:spPr>
              <a:xfrm>
                <a:off x="2906196" y="1710415"/>
                <a:ext cx="189781" cy="3109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B2497B1-AC4A-4F62-8280-F83B1D72E368}"/>
                  </a:ext>
                </a:extLst>
              </p:cNvPr>
              <p:cNvSpPr/>
              <p:nvPr/>
            </p:nvSpPr>
            <p:spPr>
              <a:xfrm>
                <a:off x="3101066" y="1705164"/>
                <a:ext cx="189781" cy="3109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63F5AB3-48AD-4594-86DC-385EBA17F7AE}"/>
                  </a:ext>
                </a:extLst>
              </p:cNvPr>
              <p:cNvSpPr/>
              <p:nvPr/>
            </p:nvSpPr>
            <p:spPr>
              <a:xfrm>
                <a:off x="3295936" y="1705164"/>
                <a:ext cx="189781" cy="3109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1775BCF-B34C-4577-B43D-B90143B2BAC6}"/>
                  </a:ext>
                </a:extLst>
              </p:cNvPr>
              <p:cNvSpPr/>
              <p:nvPr/>
            </p:nvSpPr>
            <p:spPr>
              <a:xfrm>
                <a:off x="3479403" y="1711327"/>
                <a:ext cx="189781" cy="3109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8E01CB8-5EEB-44CE-A472-F6F6443CFB2F}"/>
                  </a:ext>
                </a:extLst>
              </p:cNvPr>
              <p:cNvSpPr/>
              <p:nvPr/>
            </p:nvSpPr>
            <p:spPr>
              <a:xfrm>
                <a:off x="3690966" y="1705164"/>
                <a:ext cx="189781" cy="3109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97EB6E-5EF1-4DB3-8706-7983D52F0196}"/>
                  </a:ext>
                </a:extLst>
              </p:cNvPr>
              <p:cNvSpPr/>
              <p:nvPr/>
            </p:nvSpPr>
            <p:spPr>
              <a:xfrm>
                <a:off x="3885836" y="1705164"/>
                <a:ext cx="189781" cy="3109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E1F8A57-55D0-4E24-9BF4-EE4BDA5FE587}"/>
                  </a:ext>
                </a:extLst>
              </p:cNvPr>
              <p:cNvSpPr/>
              <p:nvPr/>
            </p:nvSpPr>
            <p:spPr>
              <a:xfrm>
                <a:off x="4075617" y="1702351"/>
                <a:ext cx="189781" cy="3109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E95D587E-F86B-41A0-A4B5-30F14A2231C6}"/>
                  </a:ext>
                </a:extLst>
              </p:cNvPr>
              <p:cNvSpPr/>
              <p:nvPr/>
            </p:nvSpPr>
            <p:spPr>
              <a:xfrm>
                <a:off x="6560021" y="911887"/>
                <a:ext cx="1057169" cy="3164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삭제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27D38234-B4D0-485D-9173-B6882838D2D2}"/>
                  </a:ext>
                </a:extLst>
              </p:cNvPr>
              <p:cNvSpPr/>
              <p:nvPr/>
            </p:nvSpPr>
            <p:spPr>
              <a:xfrm>
                <a:off x="1448515" y="3188865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1C83609-49CF-4840-89E3-D1DF98521F6D}"/>
                  </a:ext>
                </a:extLst>
              </p:cNvPr>
              <p:cNvSpPr/>
              <p:nvPr/>
            </p:nvSpPr>
            <p:spPr>
              <a:xfrm>
                <a:off x="1429007" y="3962074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434C66A-4737-410E-8B04-B001C5D078C8}"/>
                  </a:ext>
                </a:extLst>
              </p:cNvPr>
              <p:cNvSpPr/>
              <p:nvPr/>
            </p:nvSpPr>
            <p:spPr>
              <a:xfrm>
                <a:off x="1441302" y="4809910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9F075162-5B21-4011-922D-54265774BC5C}"/>
                  </a:ext>
                </a:extLst>
              </p:cNvPr>
              <p:cNvSpPr/>
              <p:nvPr/>
            </p:nvSpPr>
            <p:spPr>
              <a:xfrm>
                <a:off x="749296" y="4572363"/>
                <a:ext cx="6968640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                      403</a:t>
                </a:r>
                <a:r>
                  <a:rPr lang="ko-KR" altLang="en-US" dirty="0"/>
                  <a:t>             김미희         </a:t>
                </a:r>
                <a:r>
                  <a:rPr lang="en-US" altLang="ko-KR" dirty="0"/>
                  <a:t>010-1234-5670</a:t>
                </a:r>
                <a:endParaRPr lang="ko-KR" altLang="en-US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4FD3BC29-C47B-49CA-B3F0-808A2FFDFC51}"/>
                  </a:ext>
                </a:extLst>
              </p:cNvPr>
              <p:cNvSpPr/>
              <p:nvPr/>
            </p:nvSpPr>
            <p:spPr>
              <a:xfrm>
                <a:off x="749296" y="5401933"/>
                <a:ext cx="6940371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                      403</a:t>
                </a:r>
                <a:r>
                  <a:rPr lang="ko-KR" altLang="en-US" dirty="0"/>
                  <a:t>              이민영</a:t>
                </a:r>
                <a:r>
                  <a:rPr lang="en-US" altLang="ko-KR" dirty="0"/>
                  <a:t>	       010-1234-5671</a:t>
                </a:r>
                <a:endParaRPr lang="ko-KR" altLang="en-US" dirty="0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9267E3D-3933-460D-87E4-15D4003D16A9}"/>
                  </a:ext>
                </a:extLst>
              </p:cNvPr>
              <p:cNvSpPr/>
              <p:nvPr/>
            </p:nvSpPr>
            <p:spPr>
              <a:xfrm>
                <a:off x="749298" y="3752440"/>
                <a:ext cx="6930093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                      403</a:t>
                </a:r>
                <a:r>
                  <a:rPr lang="ko-KR" altLang="en-US" dirty="0"/>
                  <a:t>              강건           </a:t>
                </a:r>
                <a:r>
                  <a:rPr lang="en-US" altLang="ko-KR" dirty="0"/>
                  <a:t>010-1234-5679</a:t>
                </a:r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1EC6109F-40C2-44DE-906C-F019263B4992}"/>
                  </a:ext>
                </a:extLst>
              </p:cNvPr>
              <p:cNvSpPr/>
              <p:nvPr/>
            </p:nvSpPr>
            <p:spPr>
              <a:xfrm>
                <a:off x="1437783" y="3971722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46F3911-2464-4215-ABB5-205BC7CFAE8A}"/>
                  </a:ext>
                </a:extLst>
              </p:cNvPr>
              <p:cNvSpPr/>
              <p:nvPr/>
            </p:nvSpPr>
            <p:spPr>
              <a:xfrm>
                <a:off x="1424376" y="4763707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2A7CA72-479B-4F47-A059-F180EA8EF421}"/>
                  </a:ext>
                </a:extLst>
              </p:cNvPr>
              <p:cNvSpPr/>
              <p:nvPr/>
            </p:nvSpPr>
            <p:spPr>
              <a:xfrm>
                <a:off x="1419136" y="5561523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0FE3493-80F5-49F6-95FD-0E33D706F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05178" y="2279412"/>
                <a:ext cx="30462" cy="41213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C0770FE-023E-4492-9DDA-8D49EBFFD1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2875" y="2260599"/>
                <a:ext cx="0" cy="400049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2434E32-C2FF-4132-8AC8-54EAA6BA36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929" y="2239752"/>
                <a:ext cx="0" cy="41610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FF80657-2F2B-4864-A356-045D9393E661}"/>
                  </a:ext>
                </a:extLst>
              </p:cNvPr>
              <p:cNvSpPr/>
              <p:nvPr/>
            </p:nvSpPr>
            <p:spPr>
              <a:xfrm>
                <a:off x="5058314" y="911887"/>
                <a:ext cx="1204463" cy="330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상세 조회</a:t>
                </a: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1A097CEF-A121-45D1-A223-E73E575002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9671" y="2279411"/>
                <a:ext cx="0" cy="398168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932D79-F641-4ED4-8F7C-933058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00" y="3721939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1514BD0-34C1-4E37-A092-A9FFB4199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30226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BE6DD7D-BD16-43B2-9D37-0EAD55D80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8" y="227941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35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1C943A-0BE5-4D65-A0AF-7AAB4CF8E047}"/>
              </a:ext>
            </a:extLst>
          </p:cNvPr>
          <p:cNvGrpSpPr/>
          <p:nvPr/>
        </p:nvGrpSpPr>
        <p:grpSpPr>
          <a:xfrm>
            <a:off x="0" y="0"/>
            <a:ext cx="9679139" cy="5735006"/>
            <a:chOff x="684062" y="665794"/>
            <a:chExt cx="9679139" cy="573500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4AA1B1-1855-40DC-9B1F-39A3D9557FA8}"/>
                </a:ext>
              </a:extLst>
            </p:cNvPr>
            <p:cNvSpPr/>
            <p:nvPr/>
          </p:nvSpPr>
          <p:spPr>
            <a:xfrm>
              <a:off x="749298" y="5431045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</a:t>
              </a:r>
              <a:r>
                <a:rPr lang="ko-KR" altLang="en-US" dirty="0"/>
                <a:t> </a:t>
              </a:r>
              <a:r>
                <a:rPr lang="en-US" altLang="ko-KR" dirty="0"/>
                <a:t>Y</a:t>
              </a:r>
              <a:r>
                <a:rPr lang="ko-KR" altLang="en-US" dirty="0"/>
                <a:t> </a:t>
              </a:r>
              <a:r>
                <a:rPr lang="en-US" altLang="ko-KR" dirty="0"/>
                <a:t>	        </a:t>
              </a:r>
              <a:r>
                <a:rPr lang="ko-KR" altLang="en-US" dirty="0"/>
                <a:t>장터 게시판          </a:t>
              </a:r>
              <a:r>
                <a:rPr lang="en-US" altLang="ko-KR" dirty="0"/>
                <a:t>223                    79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58B29E-5D04-45E7-8A29-402AD18FB51D}"/>
                </a:ext>
              </a:extLst>
            </p:cNvPr>
            <p:cNvSpPr/>
            <p:nvPr/>
          </p:nvSpPr>
          <p:spPr>
            <a:xfrm>
              <a:off x="749298" y="4643646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 Y</a:t>
              </a:r>
              <a:r>
                <a:rPr lang="ko-KR" altLang="en-US" dirty="0"/>
                <a:t>           점식식사게시판       </a:t>
              </a:r>
              <a:r>
                <a:rPr lang="en-US" altLang="ko-KR" dirty="0"/>
                <a:t> 37     </a:t>
              </a:r>
              <a:r>
                <a:rPr lang="ko-KR" altLang="en-US" dirty="0"/>
                <a:t>              </a:t>
              </a:r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807D18-F6CE-40BC-BB24-BEEB9E2F422D}"/>
                </a:ext>
              </a:extLst>
            </p:cNvPr>
            <p:cNvSpPr/>
            <p:nvPr/>
          </p:nvSpPr>
          <p:spPr>
            <a:xfrm>
              <a:off x="749300" y="14478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72EED9-DD0C-43BF-9856-71798B7AD02B}"/>
                </a:ext>
              </a:extLst>
            </p:cNvPr>
            <p:cNvSpPr/>
            <p:nvPr/>
          </p:nvSpPr>
          <p:spPr>
            <a:xfrm>
              <a:off x="749300" y="22352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r>
                <a:rPr lang="ko-KR" altLang="en-US" dirty="0"/>
                <a:t>    선택</a:t>
              </a:r>
              <a:r>
                <a:rPr lang="en-US" altLang="ko-KR" dirty="0"/>
                <a:t>		</a:t>
              </a:r>
              <a:r>
                <a:rPr lang="ko-KR" altLang="en-US" dirty="0"/>
                <a:t>블라인드 여부  게시판 위치</a:t>
              </a:r>
              <a:r>
                <a:rPr lang="en-US" altLang="ko-KR" dirty="0"/>
                <a:t>      </a:t>
              </a:r>
              <a:r>
                <a:rPr lang="ko-KR" altLang="en-US" dirty="0"/>
                <a:t>게시글 번호           신고 횟수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42C054-A5E7-4A7C-B7EE-A23E4A2A5B3B}"/>
                </a:ext>
              </a:extLst>
            </p:cNvPr>
            <p:cNvSpPr/>
            <p:nvPr/>
          </p:nvSpPr>
          <p:spPr>
            <a:xfrm>
              <a:off x="9639298" y="762720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2A50431-A1C3-47AC-9803-B9DF75D31928}"/>
                </a:ext>
              </a:extLst>
            </p:cNvPr>
            <p:cNvGrpSpPr/>
            <p:nvPr/>
          </p:nvGrpSpPr>
          <p:grpSpPr>
            <a:xfrm>
              <a:off x="749300" y="3022600"/>
              <a:ext cx="9613900" cy="787400"/>
              <a:chOff x="749300" y="3022600"/>
              <a:chExt cx="9613900" cy="7874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AA4040-8E52-4B20-AC19-F7B5183FCE88}"/>
                  </a:ext>
                </a:extLst>
              </p:cNvPr>
              <p:cNvSpPr/>
              <p:nvPr/>
            </p:nvSpPr>
            <p:spPr>
              <a:xfrm>
                <a:off x="749300" y="3022600"/>
                <a:ext cx="9613900" cy="787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                         N		</a:t>
                </a:r>
                <a:r>
                  <a:rPr lang="ko-KR" altLang="en-US" dirty="0"/>
                  <a:t>자유 게시판</a:t>
                </a:r>
                <a:r>
                  <a:rPr lang="en-US" altLang="ko-KR" dirty="0"/>
                  <a:t>	150		2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797E447-C845-4B46-9214-D98136D17F17}"/>
                  </a:ext>
                </a:extLst>
              </p:cNvPr>
              <p:cNvSpPr/>
              <p:nvPr/>
            </p:nvSpPr>
            <p:spPr>
              <a:xfrm>
                <a:off x="1212850" y="3238500"/>
                <a:ext cx="323850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A8DF0-1597-4AFA-BC12-48CBE5ADD09B}"/>
                </a:ext>
              </a:extLst>
            </p:cNvPr>
            <p:cNvSpPr/>
            <p:nvPr/>
          </p:nvSpPr>
          <p:spPr>
            <a:xfrm>
              <a:off x="749300" y="3835400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                            N</a:t>
              </a:r>
              <a:r>
                <a:rPr lang="ko-KR" altLang="en-US" dirty="0"/>
                <a:t> </a:t>
              </a:r>
              <a:r>
                <a:rPr lang="en-US" altLang="ko-KR" dirty="0"/>
                <a:t>	          </a:t>
              </a:r>
              <a:r>
                <a:rPr lang="ko-KR" altLang="en-US" dirty="0"/>
                <a:t>자유 게시판</a:t>
              </a:r>
              <a:r>
                <a:rPr lang="en-US" altLang="ko-KR" dirty="0"/>
                <a:t>	321		1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DD1CB4-841A-4CDA-9E4D-D522BA52AB02}"/>
                </a:ext>
              </a:extLst>
            </p:cNvPr>
            <p:cNvSpPr/>
            <p:nvPr/>
          </p:nvSpPr>
          <p:spPr>
            <a:xfrm>
              <a:off x="1212850" y="4038600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932D79-F641-4ED4-8F7C-933058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00" y="3721939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774B2FC-6DB3-49F9-A4A6-9B636DF32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46228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1514BD0-34C1-4E37-A092-A9FFB4199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302260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BE6DD7D-BD16-43B2-9D37-0EAD55D80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8" y="227941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0FE3493-80F5-49F6-95FD-0E33D706F4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5178" y="2279412"/>
              <a:ext cx="30462" cy="412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0770FE-023E-4492-9DDA-8D49EBFFD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2875" y="2260599"/>
              <a:ext cx="0" cy="40004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2434E32-C2FF-4132-8AC8-54EAA6BA3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929" y="2239752"/>
              <a:ext cx="0" cy="41610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A097CEF-A121-45D1-A223-E73E57500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9671" y="2279411"/>
              <a:ext cx="0" cy="3981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81D5E8A-9D2A-4B6E-B936-A6FBBFC9E30E}"/>
                </a:ext>
              </a:extLst>
            </p:cNvPr>
            <p:cNvSpPr/>
            <p:nvPr/>
          </p:nvSpPr>
          <p:spPr>
            <a:xfrm>
              <a:off x="1232290" y="4846846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2AF6F0A-A4A2-43E8-8C43-38C7D7178ACB}"/>
                </a:ext>
              </a:extLst>
            </p:cNvPr>
            <p:cNvSpPr/>
            <p:nvPr/>
          </p:nvSpPr>
          <p:spPr>
            <a:xfrm>
              <a:off x="749298" y="6657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   신고 게시판 관리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54EC653-C4FD-48D0-922F-1DE075532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062" y="5452371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88EFDF-70A2-4E3E-BE85-34D24F244A62}"/>
                </a:ext>
              </a:extLst>
            </p:cNvPr>
            <p:cNvSpPr/>
            <p:nvPr/>
          </p:nvSpPr>
          <p:spPr>
            <a:xfrm>
              <a:off x="1228817" y="5628015"/>
              <a:ext cx="32385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0058185-CDB1-421F-AC25-E0F5E27E7773}"/>
                </a:ext>
              </a:extLst>
            </p:cNvPr>
            <p:cNvSpPr/>
            <p:nvPr/>
          </p:nvSpPr>
          <p:spPr>
            <a:xfrm>
              <a:off x="7810319" y="1550569"/>
              <a:ext cx="2190929" cy="3476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블라인드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07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3E9F6B-1F4D-44CC-B3CE-2D253426549A}"/>
              </a:ext>
            </a:extLst>
          </p:cNvPr>
          <p:cNvGrpSpPr/>
          <p:nvPr/>
        </p:nvGrpSpPr>
        <p:grpSpPr>
          <a:xfrm>
            <a:off x="0" y="0"/>
            <a:ext cx="9679138" cy="6486342"/>
            <a:chOff x="684062" y="665794"/>
            <a:chExt cx="9679138" cy="648634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4AA1B1-1855-40DC-9B1F-39A3D9557FA8}"/>
                </a:ext>
              </a:extLst>
            </p:cNvPr>
            <p:cNvSpPr/>
            <p:nvPr/>
          </p:nvSpPr>
          <p:spPr>
            <a:xfrm>
              <a:off x="749298" y="3161102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게시글 내용</a:t>
              </a:r>
              <a:r>
                <a:rPr lang="en-US" altLang="ko-KR" dirty="0"/>
                <a:t>: 	</a:t>
              </a:r>
              <a:r>
                <a:rPr lang="ko-KR" altLang="en-US" dirty="0"/>
                <a:t>너무 졸려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58B29E-5D04-45E7-8A29-402AD18FB51D}"/>
                </a:ext>
              </a:extLst>
            </p:cNvPr>
            <p:cNvSpPr/>
            <p:nvPr/>
          </p:nvSpPr>
          <p:spPr>
            <a:xfrm>
              <a:off x="749298" y="1497405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게시판 위치</a:t>
              </a:r>
              <a:r>
                <a:rPr lang="en-US" altLang="ko-KR" dirty="0"/>
                <a:t>: </a:t>
              </a:r>
              <a:r>
                <a:rPr lang="ko-KR" altLang="en-US" dirty="0"/>
                <a:t>자유게시판</a:t>
              </a:r>
              <a:r>
                <a:rPr lang="en-US" altLang="ko-KR" dirty="0"/>
                <a:t>		</a:t>
              </a:r>
              <a:r>
                <a:rPr lang="ko-KR" altLang="en-US" dirty="0"/>
                <a:t>게시글 번호 </a:t>
              </a:r>
              <a:r>
                <a:rPr lang="en-US" altLang="ko-KR" dirty="0"/>
                <a:t>:  150		</a:t>
              </a:r>
              <a:r>
                <a:rPr lang="ko-KR" altLang="en-US" dirty="0"/>
                <a:t>신고횟수 </a:t>
              </a:r>
              <a:r>
                <a:rPr lang="en-US" altLang="ko-KR" dirty="0"/>
                <a:t>: 2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807D18-F6CE-40BC-BB24-BEEB9E2F422D}"/>
                </a:ext>
              </a:extLst>
            </p:cNvPr>
            <p:cNvSpPr/>
            <p:nvPr/>
          </p:nvSpPr>
          <p:spPr>
            <a:xfrm>
              <a:off x="749298" y="3995229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r>
                <a:rPr lang="ko-KR" altLang="en-US" dirty="0"/>
                <a:t>신고 신청 아이디 </a:t>
              </a:r>
              <a:r>
                <a:rPr lang="en-US" altLang="ko-KR" dirty="0"/>
                <a:t>: 202107_HGJ		</a:t>
              </a:r>
              <a:r>
                <a:rPr lang="ko-KR" altLang="en-US" dirty="0"/>
                <a:t>신고 신청 날짜 </a:t>
              </a:r>
              <a:r>
                <a:rPr lang="en-US" altLang="ko-KR" dirty="0"/>
                <a:t>: 2021-10-14 11:11:11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72EED9-DD0C-43BF-9856-71798B7AD02B}"/>
                </a:ext>
              </a:extLst>
            </p:cNvPr>
            <p:cNvSpPr/>
            <p:nvPr/>
          </p:nvSpPr>
          <p:spPr>
            <a:xfrm>
              <a:off x="749300" y="4764536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신고 사유 </a:t>
              </a:r>
              <a:r>
                <a:rPr lang="en-US" altLang="ko-KR" dirty="0"/>
                <a:t>:  </a:t>
              </a:r>
              <a:r>
                <a:rPr lang="ko-KR" altLang="en-US" dirty="0"/>
                <a:t>심심해서 </a:t>
              </a:r>
              <a:r>
                <a:rPr lang="ko-KR" altLang="en-US" dirty="0" err="1"/>
                <a:t>눌렀어요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42C054-A5E7-4A7C-B7EE-A23E4A2A5B3B}"/>
                </a:ext>
              </a:extLst>
            </p:cNvPr>
            <p:cNvSpPr/>
            <p:nvPr/>
          </p:nvSpPr>
          <p:spPr>
            <a:xfrm>
              <a:off x="9639298" y="762720"/>
              <a:ext cx="723900" cy="33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AA4040-8E52-4B20-AC19-F7B5183FCE88}"/>
                </a:ext>
              </a:extLst>
            </p:cNvPr>
            <p:cNvSpPr/>
            <p:nvPr/>
          </p:nvSpPr>
          <p:spPr>
            <a:xfrm>
              <a:off x="749300" y="5551936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신고 신청 아이디</a:t>
              </a:r>
              <a:r>
                <a:rPr lang="en-US" altLang="ko-KR" dirty="0"/>
                <a:t>: 202107_GG		</a:t>
              </a:r>
              <a:r>
                <a:rPr lang="ko-KR" altLang="en-US" dirty="0"/>
                <a:t>신고 신청 날짜 </a:t>
              </a:r>
              <a:r>
                <a:rPr lang="en-US" altLang="ko-KR" dirty="0"/>
                <a:t>: 2021-10-15 11:11:11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A8DF0-1597-4AFA-BC12-48CBE5ADD09B}"/>
                </a:ext>
              </a:extLst>
            </p:cNvPr>
            <p:cNvSpPr/>
            <p:nvPr/>
          </p:nvSpPr>
          <p:spPr>
            <a:xfrm>
              <a:off x="749300" y="6364736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신고 사유</a:t>
              </a:r>
              <a:r>
                <a:rPr lang="en-US" altLang="ko-KR" dirty="0"/>
                <a:t> : </a:t>
              </a:r>
              <a:r>
                <a:rPr lang="ko-KR" altLang="en-US" dirty="0"/>
                <a:t>잘못 </a:t>
              </a:r>
              <a:r>
                <a:rPr lang="ko-KR" altLang="en-US" dirty="0" err="1"/>
                <a:t>눌렀어요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774B2FC-6DB3-49F9-A4A6-9B636DF32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1476559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1514BD0-34C1-4E37-A092-A9FFB4199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9" y="5551936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BE6DD7D-BD16-43B2-9D37-0EAD55D80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298" y="4808747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2AF6F0A-A4A2-43E8-8C43-38C7D7178ACB}"/>
                </a:ext>
              </a:extLst>
            </p:cNvPr>
            <p:cNvSpPr/>
            <p:nvPr/>
          </p:nvSpPr>
          <p:spPr>
            <a:xfrm>
              <a:off x="749298" y="665794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   신고 </a:t>
              </a:r>
              <a:r>
                <a:rPr lang="en-US" altLang="ko-KR" dirty="0"/>
                <a:t>-  </a:t>
              </a:r>
              <a:r>
                <a:rPr lang="ko-KR" altLang="en-US" dirty="0"/>
                <a:t>게시판 상세 조회</a:t>
              </a:r>
              <a:r>
                <a:rPr lang="en-US" altLang="ko-KR" dirty="0"/>
                <a:t>	</a:t>
              </a:r>
              <a:r>
                <a:rPr lang="ko-KR" altLang="en-US" dirty="0"/>
                <a:t>블라인드 처리 여부 </a:t>
              </a:r>
              <a:r>
                <a:rPr lang="en-US" altLang="ko-KR" dirty="0"/>
                <a:t>: N</a:t>
              </a:r>
              <a:endParaRPr lang="ko-KR" altLang="en-US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54EC653-C4FD-48D0-922F-1DE075532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062" y="2306130"/>
              <a:ext cx="96139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0058185-CDB1-421F-AC25-E0F5E27E7773}"/>
                </a:ext>
              </a:extLst>
            </p:cNvPr>
            <p:cNvSpPr/>
            <p:nvPr/>
          </p:nvSpPr>
          <p:spPr>
            <a:xfrm>
              <a:off x="7810319" y="874208"/>
              <a:ext cx="2190929" cy="3476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블라인드 처리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D701984-4A4F-49C1-8869-B0D7F68C563B}"/>
                </a:ext>
              </a:extLst>
            </p:cNvPr>
            <p:cNvSpPr/>
            <p:nvPr/>
          </p:nvSpPr>
          <p:spPr>
            <a:xfrm>
              <a:off x="749298" y="2326975"/>
              <a:ext cx="9613900" cy="787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게시글 제목</a:t>
              </a:r>
              <a:r>
                <a:rPr lang="en-US" altLang="ko-KR" dirty="0"/>
                <a:t>:	</a:t>
              </a:r>
              <a:r>
                <a:rPr lang="ko-KR" altLang="en-US" dirty="0"/>
                <a:t>졸려</a:t>
              </a:r>
              <a:r>
                <a:rPr lang="en-US" altLang="ko-KR" dirty="0"/>
                <a:t>				</a:t>
              </a:r>
              <a:r>
                <a:rPr lang="ko-KR" altLang="en-US" dirty="0"/>
                <a:t>게시글 작성자</a:t>
              </a:r>
              <a:r>
                <a:rPr lang="en-US" altLang="ko-KR" dirty="0"/>
                <a:t>: 202107_HGJ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43F48FF-A888-4124-97C0-411F315439EC}"/>
                </a:ext>
              </a:extLst>
            </p:cNvPr>
            <p:cNvSpPr/>
            <p:nvPr/>
          </p:nvSpPr>
          <p:spPr>
            <a:xfrm>
              <a:off x="7414592" y="4989812"/>
              <a:ext cx="2586656" cy="360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해당 신고 내용 삭제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2F20B4A-99A0-4D98-996D-D95E2361BF59}"/>
                </a:ext>
              </a:extLst>
            </p:cNvPr>
            <p:cNvSpPr/>
            <p:nvPr/>
          </p:nvSpPr>
          <p:spPr>
            <a:xfrm>
              <a:off x="7414592" y="6533075"/>
              <a:ext cx="2586656" cy="360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해당 신고 내용 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24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B52C61286CCE4794F2528EEBE22DD4" ma:contentTypeVersion="0" ma:contentTypeDescription="새 문서를 만듭니다." ma:contentTypeScope="" ma:versionID="1c054620e1f62435b437071e18571a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db5f88e2bce08666e599b88396719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F3C966-2CA2-43EA-B3B7-D827C6C99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316DAF-59BE-4F1F-AA71-8C1B9AD5FE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DC1015-8DD2-4895-BCF6-4C417F517797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471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hagijae</dc:creator>
  <cp:lastModifiedBy>hagijae</cp:lastModifiedBy>
  <cp:revision>5</cp:revision>
  <dcterms:created xsi:type="dcterms:W3CDTF">2021-10-13T23:51:08Z</dcterms:created>
  <dcterms:modified xsi:type="dcterms:W3CDTF">2021-10-14T03:20:09Z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0x01010090B52C61286CCE4794F2528EEBE22DD4</vt:lpwstr>
  </property>
</Properties>
</file>