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50FE0-815F-42AC-B1ED-106316790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922A0-5423-44E9-939D-8B0EEFCE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5E192-062A-4DD9-BE17-0FE29F41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F897-33D4-497D-A951-D429CB6F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B2135-960B-4739-93E2-AA9A50BF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2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3C9D6-50A8-4878-B7CD-4D88F1CC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50DE0-CBE6-4FC6-B474-FD60DAA5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096B-DCB9-436C-BFD1-2B242DB2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4FFAD-661F-4DA4-BDBA-7CAB988A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A7CE1-6ED7-4642-BF1D-3920BF08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F2869-CC24-430D-9FD7-0408C5CFC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5DE95-C622-4623-8031-73CA7518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A0FB1-D18D-485D-A1F0-216573A6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5FB88-2FCC-4DDA-A474-1F0904DA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DE77C-1D2A-482E-B827-B97EE8F0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0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059B6-2F2B-413B-9139-AE8D4BB1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BE590-5C2B-4B69-927C-D7605B62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7D008-37C0-4C89-9663-A2C6D2EA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C7532-EB05-4156-881D-B41033E9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0225D-594F-44F1-AF72-6AF0AB13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7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55DE0-F16C-45B8-A4AA-CD1E6AF8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43AF3-0630-4865-A879-37002D3F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C7594-F1D9-496E-98C0-FB4A43E6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623E7-8EA7-4CBB-B303-F2D8B654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F521-DC42-44C7-A4B7-6D5FD12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0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038CE-CED9-435B-8982-815CCF72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5DCDE-C810-4556-8616-33F1B227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7CDD6-EDEA-4592-9639-BEAC0E10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E4611-C98B-4104-A2E0-AF8B3C0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43201-2DC3-4EC3-B41D-0C389CBE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D5D01-3571-48C2-8F48-07B4134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072DA-088E-498F-BA69-F8DCFBD1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94365-6C01-4748-8612-8F0F484F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7C31E-4CBD-4223-9267-F60D9E78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679DC7-1AD1-47AF-BDEF-EDE41B8E1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3D7F16-7D22-419F-9687-A5926A69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139A0-74D5-4EBD-94F4-C74D6C8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BA14A6-B4CB-443A-880B-59B13142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F070B2-3049-47C3-BC4D-F8A109EB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2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50150-E1BC-4AED-8DFE-13F1DB41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6FE81-59E6-4AD5-8EF8-6F91DAF2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4DDD65-96D7-45CA-B96E-7E66CF1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4DD32-5D0C-46E9-93BB-6009426A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DE6FDA-974C-4D3B-B8AC-5187537F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A7D71B-250B-4536-A227-2918B3C6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3CC13-A1BA-474C-A0F7-1A5191DC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6E64-5756-4709-9587-093BA65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4FC0-4F15-4998-8411-9E3473B8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1D8DA-1004-4EF5-A052-86E47A90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75B2C-F6FE-4228-A753-EE30AA43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DB24A-823C-4B3C-8AA0-3E67EF5B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D35C5-2CAF-409B-B9C8-A1115BC6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003C-D792-4BBA-8E7D-4AAE8CB1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D8169-98AD-4323-80C7-28375760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AA2FF-7A3C-4366-94A6-89E55CDC6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5B12B-EDA2-4876-8D0D-917372E8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32EA9-3BB1-4544-9133-B4C9FA13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E7643-9E16-4443-8E4A-7393AAAA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F1DAD-5414-43F3-929B-CE13BF41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78375-9300-4784-8B18-4ACA5A97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8F702-5A78-4A51-A7F0-7D70107E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4AE3-F859-4748-A0C8-DB09CFA10C2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00F9-A344-44D1-B568-9E4A7CC9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667A6-B3B8-4D3D-9C42-4D9E62C14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8798-0D8A-4855-9D1D-7D037B7C6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그림 51" descr="설명: 세로형_앞장뒷장_로고제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65374" y="609601"/>
            <a:ext cx="2857500" cy="434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16787" y="2420888"/>
            <a:ext cx="7421563" cy="858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            </a:t>
            </a:r>
            <a:r>
              <a:rPr kumimoji="1" lang="en-US" altLang="ko-KR" dirty="0">
                <a:latin typeface="굴림" pitchFamily="50" charset="-127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en-US" dirty="0" err="1">
                <a:latin typeface="굴림" pitchFamily="50" charset="-127"/>
                <a:ea typeface="굴림" pitchFamily="50" charset="-127"/>
                <a:cs typeface="굴림" pitchFamily="50" charset="-127"/>
              </a:rPr>
              <a:t>프로젝트명</a:t>
            </a:r>
            <a:endParaRPr kumimoji="1" lang="ko-KR" altLang="en-US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919537" y="836712"/>
            <a:ext cx="6270625" cy="1163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dirty="0">
                <a:solidFill>
                  <a:srgbClr val="000000"/>
                </a:solidFill>
                <a:latin typeface="바탕" pitchFamily="18" charset="-127"/>
                <a:ea typeface="HY견고딕" pitchFamily="18" charset="-127"/>
                <a:cs typeface="바탕" pitchFamily="18" charset="-127"/>
              </a:rPr>
              <a:t>화면정의서</a:t>
            </a:r>
            <a:endParaRPr kumimoji="1" lang="ko-KR" altLang="en-US" sz="6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988301" y="4293096"/>
            <a:ext cx="2566219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t">
              <a:spcBef>
                <a:spcPct val="0"/>
              </a:spcBef>
              <a:spcAft>
                <a:spcPct val="0"/>
              </a:spcAft>
            </a:pPr>
            <a:endParaRPr kumimoji="1" lang="en-US" altLang="ko-KR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0" name="Text Box 300"/>
          <p:cNvSpPr txBox="1">
            <a:spLocks noChangeArrowheads="1"/>
          </p:cNvSpPr>
          <p:nvPr/>
        </p:nvSpPr>
        <p:spPr bwMode="auto">
          <a:xfrm>
            <a:off x="4660900" y="9674225"/>
            <a:ext cx="33274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algn="r"/>
            <a:r>
              <a:rPr lang="en-US" altLang="ko-KR" sz="700">
                <a:latin typeface="Arial" pitchFamily="34" charset="0"/>
                <a:ea typeface="바탕" pitchFamily="18" charset="-127"/>
                <a:cs typeface="Arial" pitchFamily="34" charset="0"/>
              </a:rPr>
              <a:t>Copyright ⓒ 2012ATIT Co., Ltd. All rights reserved </a:t>
            </a:r>
            <a:endParaRPr lang="en-US" altLang="ko-KR"/>
          </a:p>
        </p:txBody>
      </p:sp>
      <p:sp>
        <p:nvSpPr>
          <p:cNvPr id="21" name="Line 302"/>
          <p:cNvSpPr>
            <a:spLocks noChangeShapeType="1"/>
          </p:cNvSpPr>
          <p:nvPr/>
        </p:nvSpPr>
        <p:spPr bwMode="auto">
          <a:xfrm>
            <a:off x="1593874" y="609600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Line 303"/>
          <p:cNvSpPr>
            <a:spLocks noChangeShapeType="1"/>
          </p:cNvSpPr>
          <p:nvPr/>
        </p:nvSpPr>
        <p:spPr bwMode="auto">
          <a:xfrm>
            <a:off x="1521560" y="2251472"/>
            <a:ext cx="731043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Line 304"/>
          <p:cNvSpPr>
            <a:spLocks noChangeShapeType="1"/>
          </p:cNvSpPr>
          <p:nvPr/>
        </p:nvSpPr>
        <p:spPr bwMode="auto">
          <a:xfrm>
            <a:off x="1581174" y="3511104"/>
            <a:ext cx="7308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764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1676401" y="2402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kumimoji="1" lang="ko-KR" altLang="ko-KR" sz="600"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1676401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1676401" y="424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896704" y="5085184"/>
          <a:ext cx="4199296" cy="13681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6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7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DDIT-16-B12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   성   일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2016.07.29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126"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</a:t>
                      </a:r>
                      <a:r>
                        <a:rPr lang="en-US" alt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ko-KR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안</a:t>
                      </a: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일반</a:t>
                      </a:r>
                      <a:endParaRPr lang="ko-KR" sz="9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86" marR="6478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1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92670" y="836713"/>
          <a:ext cx="7606660" cy="55265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3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b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문서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개정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이력표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</a:rPr>
                        <a:t>문서명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바탕"/>
                          <a:cs typeface="Times New Roman"/>
                        </a:rPr>
                        <a:t>화면정의서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날짜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chemeClr val="tx1"/>
                          </a:solidFill>
                          <a:effectLst/>
                        </a:rPr>
                        <a:t>작성자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2016.07.29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</a:rPr>
                        <a:t>최초 작성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58680" marR="586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7C572-06FC-4990-96B8-44C9B5D8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7124"/>
              </p:ext>
            </p:extLst>
          </p:nvPr>
        </p:nvGraphicFramePr>
        <p:xfrm>
          <a:off x="0" y="0"/>
          <a:ext cx="8199120" cy="1844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SS-RC-01-00-01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160511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페이지 및 좌측 메뉴 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8F62AFF-1329-417C-BD22-54AF3945E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038"/>
            <a:ext cx="8199120" cy="5013961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D0C1D4-621F-456F-9B8E-A0DAAA71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97823"/>
              </p:ext>
            </p:extLst>
          </p:nvPr>
        </p:nvGraphicFramePr>
        <p:xfrm>
          <a:off x="8199120" y="0"/>
          <a:ext cx="399288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3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상단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좌측 메뉴</a:t>
                      </a:r>
                      <a:endParaRPr lang="en-US" altLang="ko-KR" sz="8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상담 스케줄 관리 좌측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지원자관리 좌측 메뉴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서류전형관리 좌측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 전형 관리 좌측 메뉴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면접위원위촉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면접평가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면접전형 관리 하위 메뉴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6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최종합격자 관리 좌측 메뉴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모집전형 메인 화면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4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88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모집 전형에 대한 통계를 한눈에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확인할수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있는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메임 페이지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원형 통계와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막대 통계들이 있음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hagijae</dc:creator>
  <cp:lastModifiedBy>hagijae</cp:lastModifiedBy>
  <cp:revision>1</cp:revision>
  <dcterms:created xsi:type="dcterms:W3CDTF">2021-10-14T10:20:31Z</dcterms:created>
  <dcterms:modified xsi:type="dcterms:W3CDTF">2021-10-14T10:22:36Z</dcterms:modified>
</cp:coreProperties>
</file>