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058"/>
    <p:restoredTop sz="94660"/>
  </p:normalViewPr>
  <p:slideViewPr>
    <p:cSldViewPr snapToGrid="0">
      <p:cViewPr>
        <p:scale>
          <a:sx n="100" d="100"/>
          <a:sy n="100" d="100"/>
        </p:scale>
        <p:origin x="84" y="105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57029-4207-4067-9524-0F829DA8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5C302-C861-4F2A-B298-3A8D2215B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28EB6-D6C3-4E4B-B0D5-F649E94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6604D-BB3E-4C30-A02D-74008C92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E002D-9B49-4854-B49F-483C9498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6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1202-38B7-4282-8D37-E20E8DD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1613E-075D-4D4B-A881-951758A6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C1E9-B6F1-4BA6-BD50-009B3AA1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83F9-51DB-45F3-BB69-C8DCDCDE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3E81A-FABE-4D47-AD89-B987E05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2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ED6268-5F70-4EEB-9B81-A319860FA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EC33C-A446-42AB-B890-2DFC03514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FDEEA-D050-4D1D-84D3-3925CF91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5C1DF-CC04-4981-86B9-DBFA83F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428B0-0C89-4CDB-A877-77ABA9D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C760-280E-462B-A45C-6D188EF3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78781-EA97-4233-BD23-E736214E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1F03C-8067-4588-9D5E-AFE257D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9AB37-F1AB-44F7-9E9F-586B86D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A4991-FBFA-4CC1-85D0-B5E62E5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CA42-EDC5-4D53-B457-C0151361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1A210-CAF9-49B6-B2A6-C02629DD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7D3D-56CA-4233-A098-C754739E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957ED-338D-40D1-9839-2891D986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A32A-9842-4DA7-B6C2-2D04B29A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B506-8CDB-4192-8D57-2CE359B2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76646-5B97-4AC2-843B-E24C2434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DCEC4-D5CC-4D62-AA19-D40770CB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45FFF-5357-4652-8DB5-0454883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3B4D2-B92E-4ADE-8F5A-2BDCB976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B718C-DC7D-485B-9ECB-0549B969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C7DC-69D5-4AEE-BDAC-0FF31F1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FF17F-FFE0-4C9F-9A99-E2EF7C3F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15D7F-4493-4B9C-9D9A-CC7F5F795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4AECA-C7B0-4198-969F-A772858FA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2ED73-A4AD-4C7C-85AE-4E914868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081F7-7306-48FD-A1E1-8A86B5CD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6CE50-DF2D-4F30-890F-47781C30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C9004-577B-45D5-A70A-E5779B32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D297-8C86-42A4-994B-C43F3FC4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0889D-29C5-49C8-B235-4FAE2D06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0DAA2-4CE8-4CFA-B098-B2535909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C46E3-7855-4270-9BCA-4A58D80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F292E-34C0-41D5-8D46-F439CE98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3E34-6844-4BB4-A7FC-FB6DEBEC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43FCE-DBB6-430E-9235-243FAEEF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0D76-9F08-43AD-9C44-664E6FD1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69A0E-B50D-4088-A43A-BB057EED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E600A-0437-4EE0-9133-C29C4746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9F6E9-232F-4854-A5F7-1293C088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3AD65-D9D0-4F4B-A4A4-248B62C8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C811A-D0E6-4693-B5DA-AA321EA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29AA-4C7E-48FF-A185-4D4E93C4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30F59-CB48-4DE9-953D-5FB504B3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5351A-E63A-4F30-9F85-8D505924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A56F7-5570-4E3F-B989-C2C2B292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5EC8C-096E-43E2-9D48-07C55A74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4F49D-DC0F-4701-8AC0-186F8BF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001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A7FFC5-7994-4925-BC46-35B05420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FB8BF-5E96-42A2-AFEE-55DFBCDA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92593-F7A0-4C52-91EE-4FA23404C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6AD8-2F54-41CE-9555-4AE29B8823F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5985A-B979-4B56-AC9E-59238F737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F9E96-4C8D-432F-A6D2-A59CF022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56B2-DC1C-4BF3-B910-C1D7F4A04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메인 페이지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2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251892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과제게시판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자료공유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질문게시판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점심 게시판 상단 메뉴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89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채팅방 입장 링크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778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 목록 미리보기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9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과제게시판 목록 미리보기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400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자료공유 목록 미리보기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400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질문게시판 목록 미리보기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400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미니 달력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8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학생 정보 칸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8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메뉴 또는 일정으로 이동하는 버튼(+)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58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전/다음 월 이동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351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068008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훈련생이 클래스를 입장할 시 보여지는 메인 페이지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855765"/>
            <a:ext cx="8150374" cy="5002235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409535" y="2669143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b="1"/>
              <a:t>13</a:t>
            </a:r>
            <a:endParaRPr lang="ko-KR" altLang="en-US" sz="1100" b="1"/>
          </a:p>
        </p:txBody>
      </p:sp>
      <p:sp>
        <p:nvSpPr>
          <p:cNvPr id="10" name=""/>
          <p:cNvSpPr/>
          <p:nvPr/>
        </p:nvSpPr>
        <p:spPr>
          <a:xfrm>
            <a:off x="6781761" y="2841498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b="1"/>
              <a:t>14</a:t>
            </a:r>
            <a:endParaRPr lang="ko-KR" altLang="en-US" sz="1100" b="1"/>
          </a:p>
        </p:txBody>
      </p:sp>
      <p:sp>
        <p:nvSpPr>
          <p:cNvPr id="11" name=""/>
          <p:cNvSpPr/>
          <p:nvPr/>
        </p:nvSpPr>
        <p:spPr>
          <a:xfrm>
            <a:off x="1000085" y="5213221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b="1"/>
              <a:t>15</a:t>
            </a:r>
            <a:endParaRPr lang="ko-KR" altLang="en-US" sz="1100" b="1"/>
          </a:p>
        </p:txBody>
      </p:sp>
      <p:cxnSp>
        <p:nvCxnSpPr>
          <p:cNvPr id="13" name=""/>
          <p:cNvCxnSpPr/>
          <p:nvPr/>
        </p:nvCxnSpPr>
        <p:spPr>
          <a:xfrm rot="16200000" flipV="1">
            <a:off x="833437" y="5010150"/>
            <a:ext cx="209550" cy="1333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flipV="1">
            <a:off x="1366837" y="4924425"/>
            <a:ext cx="409575" cy="3238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클래스 공지사항/과제/질문/자유게시판 목록 화면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44776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게시글을 쓰기 위한 등록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된 게시글들을 보여주는 목록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페이징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7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12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08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1370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공지사항/과제/질문</a:t>
                      </a: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자유게시판 목록 화면을 보여준다.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 선택하면 상세조회를 할 수 있다.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828800"/>
            <a:ext cx="8239125" cy="50292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공지/과제/질문/자유/점심 게시판 게시글 작성 화면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44776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제목을 입력할 수 있다.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검색할 수 있다.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작성할 글을 등록 할 수 있는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목록으로 돌아가는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7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12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08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1370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공지/과제/질문/자유/점심 게시판 글을 작성할 수 있는 화면이다. 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클래스 공지사항과 과제게시판 글쓰기 권한은 교육자에게만 있다.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847850"/>
            <a:ext cx="8229599" cy="50101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공지/질문/자유/점심 게시글 상세조회 화면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44776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댓글을 입력하는 칸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댓글을 등록하는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 수정하는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게시글을 삭제할 수 있는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목록으로 돌아가는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게시글을 작성할 수 있는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7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게시글의 내용을 출력하는 테이블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12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08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1370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공지/질문/자유/점심 게시글을 상세조회할 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 있는 화면이다. 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38325"/>
            <a:ext cx="8181974" cy="5019675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821180" y="2996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7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훈련생용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과제 게시판 게시글 상세 조회 화면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44776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과제 게시글 및 제출 화면 출력 테이블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아코디언 식으로 열리는 과제제출 칸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과제 제출 버튼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답글 목록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7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12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08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1370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훈령생이 과제 게시판에서 글을 조회했을 때 보이는 화면이다.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838324"/>
            <a:ext cx="8219889" cy="5019676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752981" y="2996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12" name=""/>
          <p:cNvSpPr/>
          <p:nvPr/>
        </p:nvSpPr>
        <p:spPr>
          <a:xfrm>
            <a:off x="6972680" y="44447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3</a:t>
            </a:r>
            <a:endParaRPr lang="ko-KR" altLang="en-US" b="1"/>
          </a:p>
        </p:txBody>
      </p:sp>
      <p:sp>
        <p:nvSpPr>
          <p:cNvPr id="13" name=""/>
          <p:cNvSpPr/>
          <p:nvPr/>
        </p:nvSpPr>
        <p:spPr>
          <a:xfrm>
            <a:off x="1972056" y="473049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  <p:sp>
        <p:nvSpPr>
          <p:cNvPr id="14" name=""/>
          <p:cNvSpPr/>
          <p:nvPr/>
        </p:nvSpPr>
        <p:spPr>
          <a:xfrm>
            <a:off x="1791080" y="59687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4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/>
                <a:gridCol w="1366520"/>
                <a:gridCol w="1366520"/>
                <a:gridCol w="1690588"/>
                <a:gridCol w="1042452"/>
                <a:gridCol w="1366520"/>
              </a:tblGrid>
              <a:tr h="612055"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2021-10-14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김지윤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599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 sz="11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교육자용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과제 게시판 게시글 상세 조회 화면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199120" y="0"/>
          <a:ext cx="399288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/>
                <a:gridCol w="3333420"/>
              </a:tblGrid>
              <a:tr h="44776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과제 내용과 과제를 제출한 훈련생들의 목록이 출력된 테이블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아코디언 식으로 열리는 과제 제출자 목록과 파일(클릭하면 다운 받을 수 있다.)</a:t>
                      </a: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73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125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8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0874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1370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교육자가 작성한 과제 내용과 과제를 제출한 학생들의 목록을 조회할 수 있는 화면이다.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1852612"/>
            <a:ext cx="8191500" cy="5005388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810323" y="2996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1</a:t>
            </a:r>
            <a:endParaRPr lang="ko-KR" altLang="en-US" b="1"/>
          </a:p>
        </p:txBody>
      </p:sp>
      <p:sp>
        <p:nvSpPr>
          <p:cNvPr id="12" name=""/>
          <p:cNvSpPr/>
          <p:nvPr/>
        </p:nvSpPr>
        <p:spPr>
          <a:xfrm>
            <a:off x="1953198" y="4520946"/>
            <a:ext cx="360045" cy="432054"/>
          </a:xfrm>
          <a:prstGeom prst="rect">
            <a:avLst/>
          </a:prstGeom>
          <a:solidFill>
            <a:schemeClr val="bg1">
              <a:lumMod val="30000"/>
            </a:schemeClr>
          </a:solidFill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/>
              <a:t>2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</ep:Words>
  <ep:PresentationFormat>와이드스크린</ep:PresentationFormat>
  <ep:Paragraphs>10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2021-10-14T11:15:21.000</dcterms:created>
  <dc:creator>hagijae</dc:creator>
  <cp:lastModifiedBy>PC-10</cp:lastModifiedBy>
  <dcterms:modified xsi:type="dcterms:W3CDTF">2021-10-14T12:32:48.993</dcterms:modified>
  <cp:revision>19</cp:revision>
  <dc:title>PowerPoint 프레젠테이션</dc:title>
</cp:coreProperties>
</file>