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6" r:id="rId4"/>
    <p:sldId id="275" r:id="rId5"/>
    <p:sldId id="273" r:id="rId6"/>
    <p:sldId id="277" r:id="rId7"/>
    <p:sldId id="279" r:id="rId8"/>
    <p:sldId id="280" r:id="rId9"/>
    <p:sldId id="281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6" autoAdjust="0"/>
    <p:restoredTop sz="94660"/>
  </p:normalViewPr>
  <p:slideViewPr>
    <p:cSldViewPr snapToGrid="0">
      <p:cViewPr>
        <p:scale>
          <a:sx n="75" d="100"/>
          <a:sy n="75" d="100"/>
        </p:scale>
        <p:origin x="-105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0FE0-815F-42AC-B1ED-106316790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922A0-5423-44E9-939D-8B0EEFCE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5E192-062A-4DD9-BE17-0FE29F41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3F897-33D4-497D-A951-D429CB6F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B2135-960B-4739-93E2-AA9A50BF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3C9D6-50A8-4878-B7CD-4D88F1CC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50DE0-CBE6-4FC6-B474-FD60DAA5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096B-DCB9-436C-BFD1-2B242DB2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4FFAD-661F-4DA4-BDBA-7CAB988A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A7CE1-6ED7-4642-BF1D-3920BF08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F2869-CC24-430D-9FD7-0408C5CFC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5DE95-C622-4623-8031-73CA7518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A0FB1-D18D-485D-A1F0-216573A6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5FB88-2FCC-4DDA-A474-1F0904DA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DE77C-1D2A-482E-B827-B97EE8F0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0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059B6-2F2B-413B-9139-AE8D4BB1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BE590-5C2B-4B69-927C-D7605B62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7D008-37C0-4C89-9663-A2C6D2EA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C7532-EB05-4156-881D-B41033E9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0225D-594F-44F1-AF72-6AF0AB1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7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55DE0-F16C-45B8-A4AA-CD1E6AF8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43AF3-0630-4865-A879-37002D3F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C7594-F1D9-496E-98C0-FB4A43E6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623E7-8EA7-4CBB-B303-F2D8B654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F521-DC42-44C7-A4B7-6D5FD12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038CE-CED9-435B-8982-815CCF72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5DCDE-C810-4556-8616-33F1B227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7CDD6-EDEA-4592-9639-BEAC0E10A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E4611-C98B-4104-A2E0-AF8B3C0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43201-2DC3-4EC3-B41D-0C389CBE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D5D01-3571-48C2-8F48-07B41348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072DA-088E-498F-BA69-F8DCFBD1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94365-6C01-4748-8612-8F0F484F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7C31E-4CBD-4223-9267-F60D9E78E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679DC7-1AD1-47AF-BDEF-EDE41B8E1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D7F16-7D22-419F-9687-A5926A69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139A0-74D5-4EBD-94F4-C74D6C8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A14A6-B4CB-443A-880B-59B13142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F070B2-3049-47C3-BC4D-F8A109E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2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50150-E1BC-4AED-8DFE-13F1DB41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6FE81-59E6-4AD5-8EF8-6F91DAF2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DDD65-96D7-45CA-B96E-7E66CF1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4DD32-5D0C-46E9-93BB-6009426A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E6FDA-974C-4D3B-B8AC-5187537F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A7D71B-250B-4536-A227-2918B3C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A3CC13-A1BA-474C-A0F7-1A5191DC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6E64-5756-4709-9587-093BA65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4FC0-4F15-4998-8411-9E3473B8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1D8DA-1004-4EF5-A052-86E47A90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75B2C-F6FE-4228-A753-EE30AA43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DB24A-823C-4B3C-8AA0-3E67EF5B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D35C5-2CAF-409B-B9C8-A1115BC6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003C-D792-4BBA-8E7D-4AAE8CB1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9D8169-98AD-4323-80C7-28375760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AA2FF-7A3C-4366-94A6-89E55CDC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5B12B-EDA2-4876-8D0D-917372E8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32EA9-3BB1-4544-9133-B4C9FA13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E7643-9E16-4443-8E4A-7393AAAA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6F1DAD-5414-43F3-929B-CE13BF41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78375-9300-4784-8B18-4ACA5A97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8F702-5A78-4A51-A7F0-7D70107E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00F9-A344-44D1-B568-9E4A7CC9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667A6-B3B8-4D3D-9C42-4D9E62C14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165374" y="609601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16787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dirty="0" err="1"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919537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dirty="0">
                <a:solidFill>
                  <a:srgbClr val="000000"/>
                </a:solidFill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altLang="en-US" sz="6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988301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t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4660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700"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lang="en-US" altLang="ko-KR"/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1593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152156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1581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676401" y="24026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kumimoji="1" lang="ko-KR" altLang="ko-KR" sz="600"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676401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676401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896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39598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관리 상세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관리 상세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관리 상세 조회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68007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상세 조회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관리 상세 조회 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반에 소속된 학생들을 조회할 수 있으며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삭제도 가능하다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학생의 행을 클릭하면 회원 상세 조회로 넘어간다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7C2D2EF-0896-46E2-A9DE-F15B2355A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038"/>
            <a:ext cx="8199120" cy="50139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772F82-A013-4DA4-B329-5023125CB758}"/>
              </a:ext>
            </a:extLst>
          </p:cNvPr>
          <p:cNvSpPr/>
          <p:nvPr/>
        </p:nvSpPr>
        <p:spPr>
          <a:xfrm>
            <a:off x="1643761" y="27810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E5F7B-6F42-4FAC-9488-CD4EA1002393}"/>
              </a:ext>
            </a:extLst>
          </p:cNvPr>
          <p:cNvSpPr/>
          <p:nvPr/>
        </p:nvSpPr>
        <p:spPr>
          <a:xfrm>
            <a:off x="5644261" y="2946019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19879-F3E8-4AF2-A607-2938EB220B2F}"/>
              </a:ext>
            </a:extLst>
          </p:cNvPr>
          <p:cNvSpPr/>
          <p:nvPr/>
        </p:nvSpPr>
        <p:spPr>
          <a:xfrm>
            <a:off x="1643760" y="4337937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68060E-47B0-4CFD-A075-0E9174DEF52D}"/>
              </a:ext>
            </a:extLst>
          </p:cNvPr>
          <p:cNvSpPr/>
          <p:nvPr/>
        </p:nvSpPr>
        <p:spPr>
          <a:xfrm>
            <a:off x="4521200" y="3378073"/>
            <a:ext cx="812800" cy="3176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47765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관리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5865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블라인드 처리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관리 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회원들이 신고한 게시글 들이 간략하게 조회되며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행을 클릭하면 상세하게 볼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A076FFB-FDFE-4E03-88F0-A4E868B8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8199120" cy="5016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84688E-58E5-4687-82E5-4B84859B468E}"/>
              </a:ext>
            </a:extLst>
          </p:cNvPr>
          <p:cNvSpPr/>
          <p:nvPr/>
        </p:nvSpPr>
        <p:spPr>
          <a:xfrm>
            <a:off x="818261" y="29969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885147-80AF-4AC9-AAE8-2A953E3B665A}"/>
              </a:ext>
            </a:extLst>
          </p:cNvPr>
          <p:cNvSpPr/>
          <p:nvPr/>
        </p:nvSpPr>
        <p:spPr>
          <a:xfrm>
            <a:off x="6080506" y="3212973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5EA63F-E319-4B0B-A907-A55B6CECC70C}"/>
              </a:ext>
            </a:extLst>
          </p:cNvPr>
          <p:cNvSpPr/>
          <p:nvPr/>
        </p:nvSpPr>
        <p:spPr>
          <a:xfrm>
            <a:off x="1008189" y="4213097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502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07125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상세조회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상세조회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상세조회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8945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테이블 출력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블라인드 처리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내용 출력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잘못된 신고내용 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게시판 상세조회 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관리자가 신고 게시글의 제목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사유 등 상세정보를 알아보기 쉬우며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블라인드 처리 버튼을 통해 바로 블라인드 처리할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D24C0A-A1C7-4FC8-B03B-33AE56978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850"/>
            <a:ext cx="8199120" cy="5010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73E2AA-11F5-4550-892F-60EC2821F473}"/>
              </a:ext>
            </a:extLst>
          </p:cNvPr>
          <p:cNvSpPr/>
          <p:nvPr/>
        </p:nvSpPr>
        <p:spPr>
          <a:xfrm>
            <a:off x="729361" y="26286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B629D9-FF6C-49CC-993D-A4A2B7B84C45}"/>
              </a:ext>
            </a:extLst>
          </p:cNvPr>
          <p:cNvSpPr/>
          <p:nvPr/>
        </p:nvSpPr>
        <p:spPr>
          <a:xfrm>
            <a:off x="6711061" y="27175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2AD41A-9CA8-405B-9784-31AB0396F412}"/>
              </a:ext>
            </a:extLst>
          </p:cNvPr>
          <p:cNvSpPr/>
          <p:nvPr/>
        </p:nvSpPr>
        <p:spPr>
          <a:xfrm>
            <a:off x="729361" y="51559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CD7DCF-12CA-44E8-ACE7-F5C9EEA39C19}"/>
              </a:ext>
            </a:extLst>
          </p:cNvPr>
          <p:cNvSpPr/>
          <p:nvPr/>
        </p:nvSpPr>
        <p:spPr>
          <a:xfrm>
            <a:off x="7071106" y="5003419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178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92670" y="836713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15378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 공유 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 공유 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자료공유 게시판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3512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 공유 게시판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손바닥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폴더 열기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 다운로드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업로드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 공유 게시판 페이지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유용한 자료를 업로드 및 다운로드 가능하다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5F27A2C-4CF8-4D0F-93D2-00283537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858"/>
            <a:ext cx="8199120" cy="50171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4749D07-6BB2-4E3F-AC07-DEE2E4C43D0A}"/>
              </a:ext>
            </a:extLst>
          </p:cNvPr>
          <p:cNvSpPr/>
          <p:nvPr/>
        </p:nvSpPr>
        <p:spPr>
          <a:xfrm>
            <a:off x="1931812" y="3075557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611BBB-8E87-42E8-958A-45FD49443E9E}"/>
              </a:ext>
            </a:extLst>
          </p:cNvPr>
          <p:cNvSpPr/>
          <p:nvPr/>
        </p:nvSpPr>
        <p:spPr>
          <a:xfrm>
            <a:off x="2111834" y="3635994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3951BC-E601-4E1E-8EDD-06929E7A7987}"/>
              </a:ext>
            </a:extLst>
          </p:cNvPr>
          <p:cNvSpPr/>
          <p:nvPr/>
        </p:nvSpPr>
        <p:spPr>
          <a:xfrm>
            <a:off x="6518735" y="3075557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9B9618-78FC-49C9-905C-4E794295EAF1}"/>
              </a:ext>
            </a:extLst>
          </p:cNvPr>
          <p:cNvSpPr/>
          <p:nvPr/>
        </p:nvSpPr>
        <p:spPr>
          <a:xfrm>
            <a:off x="2748705" y="5013962"/>
            <a:ext cx="360045" cy="410252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456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17583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게시판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게시판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97787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게시판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게시판 글쓰기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게시판 페이지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식사 관련된 내용을 올리면서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취향이 맞는 사람과 함께 먹으러 갈 수 있도록 도와주는 페이지이다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0137ABF-BBB2-47B4-AFFE-FFFECDC4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879"/>
            <a:ext cx="8199120" cy="50397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47C4D4-94CA-45F2-AA52-1192DA0D0F0B}"/>
              </a:ext>
            </a:extLst>
          </p:cNvPr>
          <p:cNvSpPr/>
          <p:nvPr/>
        </p:nvSpPr>
        <p:spPr>
          <a:xfrm>
            <a:off x="1718135" y="2866052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C136A3-459B-490D-BB8B-A4396129714F}"/>
              </a:ext>
            </a:extLst>
          </p:cNvPr>
          <p:cNvSpPr/>
          <p:nvPr/>
        </p:nvSpPr>
        <p:spPr>
          <a:xfrm>
            <a:off x="6912435" y="2650025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F20E5F-38BD-4B41-91AB-695C9774B7C0}"/>
              </a:ext>
            </a:extLst>
          </p:cNvPr>
          <p:cNvSpPr/>
          <p:nvPr/>
        </p:nvSpPr>
        <p:spPr>
          <a:xfrm>
            <a:off x="3554731" y="641769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BD829-E97B-4B8C-9664-DA4F55E51B63}"/>
              </a:ext>
            </a:extLst>
          </p:cNvPr>
          <p:cNvSpPr/>
          <p:nvPr/>
        </p:nvSpPr>
        <p:spPr>
          <a:xfrm>
            <a:off x="5006067" y="5985642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090842-B3E3-4FEC-9186-D74D539468CE}"/>
              </a:ext>
            </a:extLst>
          </p:cNvPr>
          <p:cNvSpPr/>
          <p:nvPr/>
        </p:nvSpPr>
        <p:spPr>
          <a:xfrm>
            <a:off x="6379297" y="641769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5946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37281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클래스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클래스 일정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클래스 일정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25244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전달 달력 출력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다음달 달력 출력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주간 시간표 출력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 주 시간표 출력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이번주 시간표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 주 시간표 출력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오늘 시간표 상세 조회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클래스 일정 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달력을 통해 오늘 날짜 및 다른 달을 볼 수 있으며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반 주간 일정이 상세하게 조회된다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082017E-16F3-4CF2-BA45-009D3B0E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159"/>
            <a:ext cx="8199120" cy="50118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16065F-87B1-4748-8686-446C1D7091B9}"/>
              </a:ext>
            </a:extLst>
          </p:cNvPr>
          <p:cNvSpPr/>
          <p:nvPr/>
        </p:nvSpPr>
        <p:spPr>
          <a:xfrm>
            <a:off x="-97965" y="4136052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899E9CA0-CFC6-43B2-AF04-26FED6BE7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5279"/>
            <a:ext cx="6370320" cy="38627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FC0E53-3A2A-4C1A-802B-BE00B6FCA57B}"/>
              </a:ext>
            </a:extLst>
          </p:cNvPr>
          <p:cNvSpPr/>
          <p:nvPr/>
        </p:nvSpPr>
        <p:spPr>
          <a:xfrm>
            <a:off x="64341" y="4710612"/>
            <a:ext cx="197739" cy="216027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81607-CF8A-45D8-A2B2-D724970C6311}"/>
              </a:ext>
            </a:extLst>
          </p:cNvPr>
          <p:cNvSpPr/>
          <p:nvPr/>
        </p:nvSpPr>
        <p:spPr>
          <a:xfrm>
            <a:off x="1648777" y="2832684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328A-50E8-476C-AE66-AFE6D3861021}"/>
              </a:ext>
            </a:extLst>
          </p:cNvPr>
          <p:cNvSpPr/>
          <p:nvPr/>
        </p:nvSpPr>
        <p:spPr>
          <a:xfrm>
            <a:off x="6897528" y="2690810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5BF6A1-9067-4375-AE15-51C3B608B18C}"/>
              </a:ext>
            </a:extLst>
          </p:cNvPr>
          <p:cNvSpPr/>
          <p:nvPr/>
        </p:nvSpPr>
        <p:spPr>
          <a:xfrm>
            <a:off x="5101113" y="2697955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AAA86B-C841-45F0-8E54-55038C17A1BB}"/>
              </a:ext>
            </a:extLst>
          </p:cNvPr>
          <p:cNvSpPr/>
          <p:nvPr/>
        </p:nvSpPr>
        <p:spPr>
          <a:xfrm>
            <a:off x="7548324" y="2616657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CAE1A-A8BD-4C3F-B97A-27D30BFFFC55}"/>
              </a:ext>
            </a:extLst>
          </p:cNvPr>
          <p:cNvSpPr/>
          <p:nvPr/>
        </p:nvSpPr>
        <p:spPr>
          <a:xfrm>
            <a:off x="1493377" y="4845341"/>
            <a:ext cx="197739" cy="216027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3BEB06-D628-4A39-9838-6562099D9593}"/>
              </a:ext>
            </a:extLst>
          </p:cNvPr>
          <p:cNvSpPr/>
          <p:nvPr/>
        </p:nvSpPr>
        <p:spPr>
          <a:xfrm>
            <a:off x="1617011" y="422397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17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73984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관리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0661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테이블 출력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내용 입력 필드 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등록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삭제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조회 페이지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정보를 조회할 수 있으며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행을 클릭해서 상세 조회 가능하다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 descr="텍스트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D5EFBB06-0AFA-4CC1-97E9-CD2CBA41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850"/>
            <a:ext cx="8199120" cy="5010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7AC2B9-50B9-4AFF-976B-21B7B629ED76}"/>
              </a:ext>
            </a:extLst>
          </p:cNvPr>
          <p:cNvSpPr/>
          <p:nvPr/>
        </p:nvSpPr>
        <p:spPr>
          <a:xfrm>
            <a:off x="754761" y="25397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D6EE4-94C2-47A3-A690-47A27BA1B05E}"/>
              </a:ext>
            </a:extLst>
          </p:cNvPr>
          <p:cNvSpPr/>
          <p:nvPr/>
        </p:nvSpPr>
        <p:spPr>
          <a:xfrm>
            <a:off x="5735954" y="2920873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D3845-76E1-4ED0-905C-946D514D7E99}"/>
              </a:ext>
            </a:extLst>
          </p:cNvPr>
          <p:cNvSpPr/>
          <p:nvPr/>
        </p:nvSpPr>
        <p:spPr>
          <a:xfrm>
            <a:off x="3739515" y="2920873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D92F21-6D7A-427B-9E90-9D56F917BBA2}"/>
              </a:ext>
            </a:extLst>
          </p:cNvPr>
          <p:cNvSpPr/>
          <p:nvPr/>
        </p:nvSpPr>
        <p:spPr>
          <a:xfrm>
            <a:off x="6724269" y="25397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D5CC5B-6DD4-4E2B-B0A0-4861748AFF1A}"/>
              </a:ext>
            </a:extLst>
          </p:cNvPr>
          <p:cNvSpPr/>
          <p:nvPr/>
        </p:nvSpPr>
        <p:spPr>
          <a:xfrm>
            <a:off x="6904291" y="3365627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2370C5-6BEA-4268-800A-4512498FBF32}"/>
              </a:ext>
            </a:extLst>
          </p:cNvPr>
          <p:cNvSpPr/>
          <p:nvPr/>
        </p:nvSpPr>
        <p:spPr>
          <a:xfrm>
            <a:off x="934783" y="3670174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914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50607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정보 상세 조회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9302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상세정보 출력 테이블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정보 수정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상세조회 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회원의 상세 정보를 알 수 있으며 수정버튼을 이용해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회원의 정보를 수정할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F628696-0B47-4D1C-88AA-1CC2451A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038"/>
            <a:ext cx="8199120" cy="50139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4B1365-BCF9-4A87-8401-C2BDBC320347}"/>
              </a:ext>
            </a:extLst>
          </p:cNvPr>
          <p:cNvSpPr/>
          <p:nvPr/>
        </p:nvSpPr>
        <p:spPr>
          <a:xfrm>
            <a:off x="869061" y="3212973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B8413E-E372-48A2-9BF9-B3F892C98FFE}"/>
              </a:ext>
            </a:extLst>
          </p:cNvPr>
          <p:cNvSpPr/>
          <p:nvPr/>
        </p:nvSpPr>
        <p:spPr>
          <a:xfrm>
            <a:off x="6418961" y="3212973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424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49812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회원정보 수정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64292"/>
              </p:ext>
            </p:extLst>
          </p:nvPr>
        </p:nvGraphicFramePr>
        <p:xfrm>
          <a:off x="8199120" y="0"/>
          <a:ext cx="3992880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선택 필드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선택 필드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입력 필드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완료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 전달 받을 필드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주소 입력 필드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 검색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연락처 입력 필드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입학 날짜 선택 버튼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과목 선택 필드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입력 필드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58157"/>
                  </a:ext>
                </a:extLst>
              </a:tr>
              <a:tr h="328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 필드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66097"/>
                  </a:ext>
                </a:extLst>
              </a:tr>
              <a:tr h="419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37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정보수정페이지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기존 자료들이 폼에 남아있으며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수정하고 싶은 자료만 입력하고 등록하면 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5BF60AA-70C1-435E-86CE-C5A6C97E1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183"/>
            <a:ext cx="8199120" cy="5019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E70822-7D78-41FB-B109-43EB0E253F3C}"/>
              </a:ext>
            </a:extLst>
          </p:cNvPr>
          <p:cNvSpPr/>
          <p:nvPr/>
        </p:nvSpPr>
        <p:spPr>
          <a:xfrm>
            <a:off x="970661" y="346633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F2629F-CD6A-4947-ADA5-E3C3E267328D}"/>
              </a:ext>
            </a:extLst>
          </p:cNvPr>
          <p:cNvSpPr/>
          <p:nvPr/>
        </p:nvSpPr>
        <p:spPr>
          <a:xfrm>
            <a:off x="3147123" y="3429000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A974E0-FCB3-4567-A1DA-BA7593E3DBB6}"/>
              </a:ext>
            </a:extLst>
          </p:cNvPr>
          <p:cNvSpPr/>
          <p:nvPr/>
        </p:nvSpPr>
        <p:spPr>
          <a:xfrm>
            <a:off x="4963540" y="346633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6B29D9-5026-4C46-86FD-6B5E090C9E7B}"/>
              </a:ext>
            </a:extLst>
          </p:cNvPr>
          <p:cNvSpPr/>
          <p:nvPr/>
        </p:nvSpPr>
        <p:spPr>
          <a:xfrm>
            <a:off x="6474268" y="3212973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D23DA6-416D-4A18-B201-51A6B7B1BFF0}"/>
              </a:ext>
            </a:extLst>
          </p:cNvPr>
          <p:cNvSpPr/>
          <p:nvPr/>
        </p:nvSpPr>
        <p:spPr>
          <a:xfrm>
            <a:off x="790638" y="4147565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7520B-A04D-4985-9DBD-0B726458FE49}"/>
              </a:ext>
            </a:extLst>
          </p:cNvPr>
          <p:cNvSpPr/>
          <p:nvPr/>
        </p:nvSpPr>
        <p:spPr>
          <a:xfrm>
            <a:off x="4037773" y="42542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8DE2E9-E23B-4EA7-802F-99A5BAA6192B}"/>
              </a:ext>
            </a:extLst>
          </p:cNvPr>
          <p:cNvSpPr/>
          <p:nvPr/>
        </p:nvSpPr>
        <p:spPr>
          <a:xfrm>
            <a:off x="6834313" y="4132134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5A3E71-7B97-4B80-B3CB-C48D6A8D5C1F}"/>
              </a:ext>
            </a:extLst>
          </p:cNvPr>
          <p:cNvSpPr/>
          <p:nvPr/>
        </p:nvSpPr>
        <p:spPr>
          <a:xfrm>
            <a:off x="807782" y="46178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025D11-7D55-45CF-ACD5-4806BA4AE713}"/>
              </a:ext>
            </a:extLst>
          </p:cNvPr>
          <p:cNvSpPr/>
          <p:nvPr/>
        </p:nvSpPr>
        <p:spPr>
          <a:xfrm>
            <a:off x="5267387" y="4686300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4BF67D-B01B-46A0-BE52-548B37501204}"/>
              </a:ext>
            </a:extLst>
          </p:cNvPr>
          <p:cNvSpPr/>
          <p:nvPr/>
        </p:nvSpPr>
        <p:spPr>
          <a:xfrm>
            <a:off x="685800" y="5083048"/>
            <a:ext cx="482027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55C060-3469-4A79-ABC0-D5D36F431F45}"/>
              </a:ext>
            </a:extLst>
          </p:cNvPr>
          <p:cNvSpPr/>
          <p:nvPr/>
        </p:nvSpPr>
        <p:spPr>
          <a:xfrm>
            <a:off x="746506" y="5553329"/>
            <a:ext cx="482027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5A9C3D-563A-486E-9096-97851D58A286}"/>
              </a:ext>
            </a:extLst>
          </p:cNvPr>
          <p:cNvSpPr/>
          <p:nvPr/>
        </p:nvSpPr>
        <p:spPr>
          <a:xfrm>
            <a:off x="3506152" y="5515102"/>
            <a:ext cx="46672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519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255173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관리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211014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관리 조회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조회 페이지 및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1757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테이블 출력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등록 버튼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삭제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 관리 조회 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반에 대한 정보를 간략하게 조회할 수 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버튼들을 통해서 등록 삭제 할 수 있고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행을 클릭하면 상세조회로 넘어간다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 descr="텍스트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5D5FCCD7-7A51-4CC3-B3C4-5FD71F22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850"/>
            <a:ext cx="8199120" cy="5010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77ECA9-F7F1-4507-A142-EC42FFA5008E}"/>
              </a:ext>
            </a:extLst>
          </p:cNvPr>
          <p:cNvSpPr/>
          <p:nvPr/>
        </p:nvSpPr>
        <p:spPr>
          <a:xfrm>
            <a:off x="894461" y="28826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DE54E8-2AFB-464F-A6A2-FF4633E97F68}"/>
              </a:ext>
            </a:extLst>
          </p:cNvPr>
          <p:cNvSpPr/>
          <p:nvPr/>
        </p:nvSpPr>
        <p:spPr>
          <a:xfrm>
            <a:off x="5468811" y="2933065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AFF6BC-9617-4667-81C6-6DC530EF76EF}"/>
              </a:ext>
            </a:extLst>
          </p:cNvPr>
          <p:cNvSpPr/>
          <p:nvPr/>
        </p:nvSpPr>
        <p:spPr>
          <a:xfrm>
            <a:off x="6543167" y="2856865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7B8C73-4CDE-4080-8C2D-7CD78FDF67D9}"/>
              </a:ext>
            </a:extLst>
          </p:cNvPr>
          <p:cNvSpPr/>
          <p:nvPr/>
        </p:nvSpPr>
        <p:spPr>
          <a:xfrm>
            <a:off x="894460" y="3917442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211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777</Words>
  <Application>Microsoft Office PowerPoint</Application>
  <PresentationFormat>와이드스크린</PresentationFormat>
  <Paragraphs>316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hagijae</dc:creator>
  <cp:lastModifiedBy>hagijae</cp:lastModifiedBy>
  <cp:revision>27</cp:revision>
  <dcterms:created xsi:type="dcterms:W3CDTF">2021-10-14T10:20:31Z</dcterms:created>
  <dcterms:modified xsi:type="dcterms:W3CDTF">2021-10-14T12:20:21Z</dcterms:modified>
</cp:coreProperties>
</file>