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sldIdLst>
    <p:sldId id="276" r:id="rId15"/>
    <p:sldId id="287" r:id="rId16"/>
    <p:sldId id="277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57029-4207-4067-9524-0F829DA8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5C302-C861-4F2A-B298-3A8D2215B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28EB6-D6C3-4E4B-B0D5-F649E947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6604D-BB3E-4C30-A02D-74008C92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E002D-9B49-4854-B49F-483C9498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6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C1202-38B7-4282-8D37-E20E8DDC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B1613E-075D-4D4B-A881-951758A6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5C1E9-B6F1-4BA6-BD50-009B3AA1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683F9-51DB-45F3-BB69-C8DCDCDE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3E81A-FABE-4D47-AD89-B987E05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2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ED6268-5F70-4EEB-9B81-A319860FA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EC33C-A446-42AB-B890-2DFC03514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FDEEA-D050-4D1D-84D3-3925CF91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5C1DF-CC04-4981-86B9-DBFA83F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428B0-0C89-4CDB-A877-77ABA9D8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CC760-280E-462B-A45C-6D188EF3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78781-EA97-4233-BD23-E736214E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1F03C-8067-4588-9D5E-AFE257D6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9AB37-F1AB-44F7-9E9F-586B86D9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A4991-FBFA-4CC1-85D0-B5E62E5B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1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4CA42-EDC5-4D53-B457-C0151361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1A210-CAF9-49B6-B2A6-C02629DD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E7D3D-56CA-4233-A098-C754739E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957ED-338D-40D1-9839-2891D986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AA32A-9842-4DA7-B6C2-2D04B29A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1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8B506-8CDB-4192-8D57-2CE359B2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76646-5B97-4AC2-843B-E24C2434E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EDCEC4-D5CC-4D62-AA19-D40770CB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45FFF-5357-4652-8DB5-0454883C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C3B4D2-B92E-4ADE-8F5A-2BDCB976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B718C-DC7D-485B-9ECB-0549B969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0C7DC-69D5-4AEE-BDAC-0FF31F1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FF17F-FFE0-4C9F-9A99-E2EF7C3F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C15D7F-4493-4B9C-9D9A-CC7F5F795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4AECA-C7B0-4198-969F-A772858FA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2ED73-A4AD-4C7C-85AE-4E914868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6081F7-7306-48FD-A1E1-8A86B5CD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6CE50-DF2D-4F30-890F-47781C30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0C9004-577B-45D5-A70A-E5779B32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1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CD297-8C86-42A4-994B-C43F3FC4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A0889D-29C5-49C8-B235-4FAE2D06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0DAA2-4CE8-4CFA-B098-B2535909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CC46E3-7855-4270-9BCA-4A58D807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9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0F292E-34C0-41D5-8D46-F439CE98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3E34-6844-4BB4-A7FC-FB6DEBEC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43FCE-DBB6-430E-9235-243FAEEF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60D76-9F08-43AD-9C44-664E6FD1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69A0E-B50D-4088-A43A-BB057EED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E600A-0437-4EE0-9133-C29C4746D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9F6E9-232F-4854-A5F7-1293C088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3AD65-D9D0-4F4B-A4A4-248B62C8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C811A-D0E6-4693-B5DA-AA321EAF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C29AA-4C7E-48FF-A185-4D4E93C4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430F59-CB48-4DE9-953D-5FB504B34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5351A-E63A-4F30-9F85-8D5059240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A56F7-5570-4E3F-B989-C2C2B292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5EC8C-096E-43E2-9D48-07C55A74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4F49D-DC0F-4701-8AC0-186F8BF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50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A7FFC5-7994-4925-BC46-35B05420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FB8BF-5E96-42A2-AFEE-55DFBCDA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92593-F7A0-4C52-91EE-4FA23404C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5985A-B979-4B56-AC9E-59238F737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F9E96-4C8D-432F-A6D2-A59CF022A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2389481741.png"></Relationship><Relationship Id="rId2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7264127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6583131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9659132650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6107135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8199121" cy="18440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370"/>
                <a:gridCol w="1042670"/>
                <a:gridCol w="1366520"/>
              </a:tblGrid>
              <a:tr h="6121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장터게시판 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 화면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장터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장터 게시판 목록을 조회하고 글을 작성할 수 있는 페이지 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199120" y="0"/>
          <a:ext cx="3992880" cy="685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5"/>
                <a:gridCol w="3333115"/>
              </a:tblGrid>
              <a:tr h="3517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 등록 버튼 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 버튼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 상세 조회 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894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967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훈련생들이 물건을 사고팔 수 있는 페이지로  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간단하게 상품에 대한 정보를 확인할 수 있는 페이지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8" name="그림 1" descr="C:/Users/PC-03/AppData/Roaming/PolarisOffice/ETemp/2532_6879576/fImage23894817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840230"/>
            <a:ext cx="8190865" cy="5000625"/>
          </a:xfrm>
          <a:prstGeom prst="rect"/>
          <a:noFill/>
        </p:spPr>
      </p:pic>
      <p:sp>
        <p:nvSpPr>
          <p:cNvPr id="9" name="도형 3"/>
          <p:cNvSpPr>
            <a:spLocks/>
          </p:cNvSpPr>
          <p:nvPr/>
        </p:nvSpPr>
        <p:spPr>
          <a:xfrm rot="0">
            <a:off x="6969760" y="2703830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1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0" name="도형 4"/>
          <p:cNvSpPr>
            <a:spLocks/>
          </p:cNvSpPr>
          <p:nvPr/>
        </p:nvSpPr>
        <p:spPr>
          <a:xfrm rot="0">
            <a:off x="3564255" y="6320155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2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1" name="도형 5"/>
          <p:cNvSpPr>
            <a:spLocks/>
          </p:cNvSpPr>
          <p:nvPr/>
        </p:nvSpPr>
        <p:spPr>
          <a:xfrm rot="0">
            <a:off x="6021070" y="4843145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3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6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8199121" cy="18440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370"/>
                <a:gridCol w="1042670"/>
                <a:gridCol w="1366520"/>
              </a:tblGrid>
              <a:tr h="6121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자료공유 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 화면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자료공유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파일 공유게시판 목록 조회 화면과 글을 작성할 수 있는 페이지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8199120" y="0"/>
          <a:ext cx="3992880" cy="685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5"/>
                <a:gridCol w="3333115"/>
              </a:tblGrid>
              <a:tr h="3517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파일 업로드 버튼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파일 디렉토리 열림 버튼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파일 다운로드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894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967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파일의 목록을 보여주고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파일의 이룸을 누르면 파일을 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다운받을 수 있는 페이지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8" name="그림 6" descr="C:/Users/PC-03/AppData/Roaming/PolarisOffice/ETemp/2532_6879576/fImage5726412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" y="1835150"/>
            <a:ext cx="8188325" cy="5067935"/>
          </a:xfrm>
          <a:prstGeom prst="rect"/>
          <a:noFill/>
        </p:spPr>
      </p:pic>
      <p:sp>
        <p:nvSpPr>
          <p:cNvPr id="9" name="도형 7"/>
          <p:cNvSpPr>
            <a:spLocks/>
          </p:cNvSpPr>
          <p:nvPr/>
        </p:nvSpPr>
        <p:spPr>
          <a:xfrm rot="0">
            <a:off x="6163945" y="3293745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1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0" name="도형 8"/>
          <p:cNvSpPr>
            <a:spLocks/>
          </p:cNvSpPr>
          <p:nvPr/>
        </p:nvSpPr>
        <p:spPr>
          <a:xfrm rot="0">
            <a:off x="2140585" y="3728720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2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1" name="도형 9"/>
          <p:cNvSpPr>
            <a:spLocks/>
          </p:cNvSpPr>
          <p:nvPr/>
        </p:nvSpPr>
        <p:spPr>
          <a:xfrm rot="0">
            <a:off x="4450080" y="4869180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3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8199121" cy="15024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370"/>
                <a:gridCol w="1042670"/>
                <a:gridCol w="1366520"/>
              </a:tblGrid>
              <a:tr h="42926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수료 후기 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목록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수료후기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9720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수료 후기를 보여주는 페이지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8199120" y="0"/>
          <a:ext cx="3992880" cy="685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5"/>
                <a:gridCol w="3333115"/>
              </a:tblGrid>
              <a:tr h="3517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수료후기 작성 버튼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수료후기 상세정보 조회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 버튼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894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967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수료 후기를  간단히 조회하고  제목을 클릭하면 상세히 조회할 수 있는 페이지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8" name="그림 10" descr="C:/Users/PC-03/AppData/Roaming/PolarisOffice/ETemp/2532_6879576/fImage8658313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5" y="1816100"/>
            <a:ext cx="8179435" cy="5048885"/>
          </a:xfrm>
          <a:prstGeom prst="rect"/>
          <a:noFill/>
        </p:spPr>
      </p:pic>
      <p:sp>
        <p:nvSpPr>
          <p:cNvPr id="9" name="도형 15"/>
          <p:cNvSpPr>
            <a:spLocks/>
          </p:cNvSpPr>
          <p:nvPr/>
        </p:nvSpPr>
        <p:spPr>
          <a:xfrm rot="0">
            <a:off x="7047230" y="2755265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1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0" name="도형 16"/>
          <p:cNvSpPr>
            <a:spLocks/>
          </p:cNvSpPr>
          <p:nvPr/>
        </p:nvSpPr>
        <p:spPr>
          <a:xfrm rot="0">
            <a:off x="1649730" y="3211195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2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1" name="도형 17"/>
          <p:cNvSpPr>
            <a:spLocks/>
          </p:cNvSpPr>
          <p:nvPr/>
        </p:nvSpPr>
        <p:spPr>
          <a:xfrm rot="0">
            <a:off x="3554730" y="6330950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3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8199121" cy="18440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370"/>
                <a:gridCol w="1042670"/>
                <a:gridCol w="1366520"/>
              </a:tblGrid>
              <a:tr h="6121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회사정보 목록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  정보를 보여주는 페이지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8199120" y="0"/>
          <a:ext cx="3992880" cy="685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5"/>
                <a:gridCol w="3333115"/>
              </a:tblGrid>
              <a:tr h="3517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 게시판 게시글 작성 버튼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 정보 상세 조회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 버튼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894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967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 정보를 간단히 보여주고 제목을 클릭하면 상세히 조회할 수 있는 페이지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8" name="그림 11" descr="C:/Users/PC-03/AppData/Roaming/PolarisOffice/ETemp/2532_6879576/fImage5965913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5" y="1856740"/>
            <a:ext cx="8234680" cy="5077460"/>
          </a:xfrm>
          <a:prstGeom prst="rect"/>
          <a:noFill/>
        </p:spPr>
      </p:pic>
      <p:sp>
        <p:nvSpPr>
          <p:cNvPr id="9" name="도형 18"/>
          <p:cNvSpPr>
            <a:spLocks/>
          </p:cNvSpPr>
          <p:nvPr/>
        </p:nvSpPr>
        <p:spPr>
          <a:xfrm rot="0">
            <a:off x="7085330" y="2812415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1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0" name="도형 19"/>
          <p:cNvSpPr>
            <a:spLocks/>
          </p:cNvSpPr>
          <p:nvPr/>
        </p:nvSpPr>
        <p:spPr>
          <a:xfrm rot="0">
            <a:off x="1804035" y="3655695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2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 rot="0">
            <a:off x="3571240" y="6365875"/>
            <a:ext cx="360680" cy="43243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3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8199121" cy="18440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370"/>
                <a:gridCol w="1042670"/>
                <a:gridCol w="1366520"/>
              </a:tblGrid>
              <a:tr h="6121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기관 일정 조회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미니 달력 ‘+’ 버튼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기관의 일정을 출력해주는 페이지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8199120" y="0"/>
          <a:ext cx="3992880" cy="685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5"/>
                <a:gridCol w="3333115"/>
              </a:tblGrid>
              <a:tr h="3517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미니 달력 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 이동버튼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 이동 버튼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오늘 날짜 이동 버튼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 출력 버튼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894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967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8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기관 전체의 일정을 조회할 수 있는페이지</a:t>
                      </a: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8" name="그림 13" descr="C:/Users/PC-03/AppData/Roaming/PolarisOffice/ETemp/2532_6879576/fImage5610713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" y="1821815"/>
            <a:ext cx="8197215" cy="5039360"/>
          </a:xfrm>
          <a:prstGeom prst="rect"/>
          <a:noFill/>
        </p:spPr>
      </p:pic>
      <p:sp>
        <p:nvSpPr>
          <p:cNvPr id="11" name="도형 23"/>
          <p:cNvSpPr>
            <a:spLocks/>
          </p:cNvSpPr>
          <p:nvPr/>
        </p:nvSpPr>
        <p:spPr>
          <a:xfrm rot="0">
            <a:off x="2856230" y="3031490"/>
            <a:ext cx="240030" cy="255270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4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2" name="도형 25"/>
          <p:cNvSpPr>
            <a:spLocks/>
          </p:cNvSpPr>
          <p:nvPr/>
        </p:nvSpPr>
        <p:spPr>
          <a:xfrm rot="0">
            <a:off x="789940" y="5156200"/>
            <a:ext cx="229870" cy="235585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2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3" name="도형 26"/>
          <p:cNvSpPr>
            <a:spLocks/>
          </p:cNvSpPr>
          <p:nvPr/>
        </p:nvSpPr>
        <p:spPr>
          <a:xfrm rot="0">
            <a:off x="99695" y="4513580"/>
            <a:ext cx="253365" cy="240030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1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4" name="도형 27"/>
          <p:cNvSpPr>
            <a:spLocks/>
          </p:cNvSpPr>
          <p:nvPr/>
        </p:nvSpPr>
        <p:spPr>
          <a:xfrm rot="0">
            <a:off x="1718310" y="3027045"/>
            <a:ext cx="240030" cy="255270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3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도형 30"/>
          <p:cNvSpPr>
            <a:spLocks/>
          </p:cNvSpPr>
          <p:nvPr/>
        </p:nvSpPr>
        <p:spPr>
          <a:xfrm rot="0">
            <a:off x="7458075" y="3067050"/>
            <a:ext cx="476885" cy="20066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33"/>
          <p:cNvSpPr>
            <a:spLocks/>
          </p:cNvSpPr>
          <p:nvPr/>
        </p:nvSpPr>
        <p:spPr>
          <a:xfrm rot="0">
            <a:off x="1675765" y="4518025"/>
            <a:ext cx="240030" cy="255270"/>
          </a:xfrm>
          <a:prstGeom prst="rect"/>
          <a:solidFill>
            <a:schemeClr val="bg1">
              <a:lumMod val="30000"/>
            </a:schemeClr>
          </a:solidFill>
          <a:ln w="28575" cap="flat" cmpd="sng">
            <a:solidFill>
              <a:srgbClr val="BAFF1A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 b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5</a:t>
            </a:r>
            <a:endParaRPr lang="ko-KR" altLang="en-US" sz="1800" b="1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cxnSp>
        <p:nvCxnSpPr>
          <p:cNvPr id="17" name="도형 35"/>
          <p:cNvCxnSpPr/>
          <p:nvPr/>
        </p:nvCxnSpPr>
        <p:spPr>
          <a:xfrm rot="0" flipV="1">
            <a:off x="1057275" y="4972050"/>
            <a:ext cx="295910" cy="181610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36"/>
          <p:cNvCxnSpPr/>
          <p:nvPr/>
        </p:nvCxnSpPr>
        <p:spPr>
          <a:xfrm rot="0" flipH="1" flipV="1">
            <a:off x="457200" y="5000625"/>
            <a:ext cx="267335" cy="133985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8199121" cy="18440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370"/>
                <a:gridCol w="1042670"/>
                <a:gridCol w="1366520"/>
              </a:tblGrid>
              <a:tr h="6121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8199120" y="0"/>
          <a:ext cx="3992880" cy="685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5"/>
                <a:gridCol w="3333115"/>
              </a:tblGrid>
              <a:tr h="3517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894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967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8199121" cy="18440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370"/>
                <a:gridCol w="1042670"/>
                <a:gridCol w="1366520"/>
              </a:tblGrid>
              <a:tr h="6121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8199120" y="0"/>
          <a:ext cx="3992880" cy="685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5"/>
                <a:gridCol w="3333115"/>
              </a:tblGrid>
              <a:tr h="3517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894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967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8199121" cy="18440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370"/>
                <a:gridCol w="1042670"/>
                <a:gridCol w="1366520"/>
              </a:tblGrid>
              <a:tr h="6121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8199120" y="0"/>
          <a:ext cx="3992880" cy="685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5"/>
                <a:gridCol w="3333115"/>
              </a:tblGrid>
              <a:tr h="3517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kern="1200" i="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kern="1200" i="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894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967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38</Paragraphs>
  <Words>93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hagijae</dc:creator>
  <cp:lastModifiedBy>김미희</cp:lastModifiedBy>
  <dc:title>PowerPoint 프레젠테이션</dc:title>
  <cp:version>9.103.88.44548</cp:version>
  <dcterms:modified xsi:type="dcterms:W3CDTF">2021-10-14T11:15:43Z</dcterms:modified>
</cp:coreProperties>
</file>