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51B96-DC04-4003-A96A-2758B7205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C15591-A8BB-4F78-BE3C-C045C523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D9F46-4BB7-42A2-84D9-8008721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6F864-4B23-4C34-99A8-D8CA2BE8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04CE7-32F1-408E-955C-9BE0B50A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0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F1A2D-A9D2-4C71-BC26-E55C5645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459456-F049-409F-8D7B-A471261F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99808-7535-460B-9F8B-A04AB5C8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B6347-A04C-4710-9620-5FF1EE91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C2F85-C949-4561-954F-4F967F15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3202F-F40D-4850-8E19-688B7CE6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431046-4CB5-4E6D-BEFC-10B7DEB1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2F981-4B37-4A24-B2F9-29282F2F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28812-D478-43D5-9C45-03154157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89C96-63CC-4A26-A82E-6BBF1B0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9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A0C58-5A3C-460D-94C4-69CAB8CD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5C403-AADB-4CB0-ABDF-669DB9F0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BB805-72EF-4FBE-ACC7-3307C1DD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F9B7E-9E6C-43D1-923D-C76E8A56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5C1EC-BB41-4407-9A4C-1FD45A4A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3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76ED7-F063-437C-803D-95D4ACA1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2645F5-236D-4A6A-964F-E993A7F6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C14D7-A05F-4A58-86E8-C5D3DBC7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9897-8F61-46D4-8858-BED82C9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73130-6E4B-4B0C-8FD4-A335F56D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6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8D886-E586-4E61-B9EE-8D784B2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75BD8-E4B7-46A1-BA9D-1747EE857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25EE0A-F7FA-44AE-9916-388C7899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F06A1D-E64C-4A2B-9149-B7DEF889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D45D57-5E2E-415A-9AB1-A1F2951A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D09F0-9F54-418F-8D54-FB5FE9AC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E3319-F849-4B37-95A8-7E54FB50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ABB7C-03DD-4D8C-9094-A1A824FB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191C01-C940-41FF-A2A0-72CA47D8B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195DDC-A5D0-4986-9525-94485B1F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6B735C-2F81-473E-9CFC-81F56485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8D2A47-F50F-41EC-A7C1-BC95CB1B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A090C6-1BBD-40C5-92C8-8C143E6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EDC507-505B-4CFD-AD5C-5201C08C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A108B-0B3F-4F0B-8D16-BF1CBE69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ADC950-2FC6-4243-9E99-0E06D52C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10FB0E-8DD4-4059-86BE-71689514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6D5446-610F-44AC-A41A-C8030A5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9322EE-CAB0-4F21-914C-7F38D5F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212534-B4FE-4BC8-8C3A-6BE2554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F5D93B-B4D0-4865-8266-22ED52D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96DE1-1F60-486D-BF5A-530A80A2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B7257-6E4E-4FCC-9238-2B0C98F5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98FC1-148D-4C8F-96E5-751FD80F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2FA83-CF7C-46DF-8407-5025B77D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F44301-266F-4BF9-A8C0-B9AE5896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DCB2AD-F28F-44BC-9A46-A2F3CC0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0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27A9A-F767-4BDF-8FDE-E55469FA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3AC671-31FE-4F26-AD47-A2E15A652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A94BF5-3801-43D8-AE41-244069CE6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120448-C71D-415C-A7E9-E6FF24E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6830DD-808F-4F69-9A25-6D8D659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5C7FF-B854-4680-AB23-63A2F26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FC31AC-A3E0-4845-8A4A-5D295E0F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67E86F-AF32-482C-91BD-59DF8251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D2ADB-E294-43EA-8B89-29AD7D2B0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0083-4806-4017-8E93-88345788E7B2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4D0316-CA2B-4619-871C-F836C3864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9D58C-8D8D-429E-A61A-C387FE8C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3143-8259-4593-9548-0055BC6D1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2DFAEFC-7FD9-4004-AFB2-F7B95F44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6" y="439952"/>
            <a:ext cx="3346622" cy="30354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1940-2A02-4B8E-82F9-5E675E5C9603}"/>
              </a:ext>
            </a:extLst>
          </p:cNvPr>
          <p:cNvSpPr txBox="1"/>
          <p:nvPr/>
        </p:nvSpPr>
        <p:spPr>
          <a:xfrm>
            <a:off x="811272" y="2544816"/>
            <a:ext cx="26468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予約開始⽇と事前座席指定サービス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59D44B-D90F-40D2-BE5B-BC7CA6CF611A}"/>
              </a:ext>
            </a:extLst>
          </p:cNvPr>
          <p:cNvSpPr txBox="1"/>
          <p:nvPr/>
        </p:nvSpPr>
        <p:spPr>
          <a:xfrm>
            <a:off x="811272" y="2853201"/>
            <a:ext cx="29700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000" dirty="0"/>
              <a:t>予約開始日や事前座席指定サービスについてのご説明や注意事項を記載しています。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E52CBE-8110-4C9C-B4A6-A33C85F15EA8}"/>
              </a:ext>
            </a:extLst>
          </p:cNvPr>
          <p:cNvSpPr txBox="1"/>
          <p:nvPr/>
        </p:nvSpPr>
        <p:spPr>
          <a:xfrm>
            <a:off x="4228241" y="2421705"/>
            <a:ext cx="319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タイトルに「について」はなるべくつけない方が良いのでは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6668B6-0F4D-48F4-AA41-BFA2925F86FF}"/>
              </a:ext>
            </a:extLst>
          </p:cNvPr>
          <p:cNvCxnSpPr/>
          <p:nvPr/>
        </p:nvCxnSpPr>
        <p:spPr>
          <a:xfrm flipV="1">
            <a:off x="3458150" y="2544816"/>
            <a:ext cx="770091" cy="13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6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2DF962-A3C2-4FFA-8411-9F74D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40" y="1703996"/>
            <a:ext cx="2375958" cy="10314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0196E8-E58F-4651-99F0-95704872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28" y="1337742"/>
            <a:ext cx="1279103" cy="128292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115E08-9CED-4896-B0C7-2DF174930EF4}"/>
              </a:ext>
            </a:extLst>
          </p:cNvPr>
          <p:cNvSpPr txBox="1"/>
          <p:nvPr/>
        </p:nvSpPr>
        <p:spPr>
          <a:xfrm>
            <a:off x="2964353" y="1337742"/>
            <a:ext cx="19525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accent1"/>
                </a:solidFill>
              </a:rPr>
              <a:t>▶お預かりする手荷物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endParaRPr lang="en-US" altLang="ja-JP" sz="1100" dirty="0"/>
          </a:p>
          <a:p>
            <a:r>
              <a:rPr kumimoji="1" lang="ja-JP" altLang="en-US" sz="900" dirty="0"/>
              <a:t>お預かりする手荷物などのお取り扱いについてご案内します。</a:t>
            </a:r>
            <a:r>
              <a:rPr kumimoji="1" lang="en-US" altLang="ja-JP" sz="900" dirty="0"/>
              <a:t>20</a:t>
            </a:r>
            <a:r>
              <a:rPr kumimoji="1" lang="ja-JP" altLang="en-US" sz="900" dirty="0"/>
              <a:t>㎏までの手荷物は、無料でお預かりいたします。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B96026-DA40-4013-AB7C-A1483D080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28" y="3234530"/>
            <a:ext cx="1279103" cy="7194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2D548E-CF8C-420A-ADC5-B93A0611F57F}"/>
              </a:ext>
            </a:extLst>
          </p:cNvPr>
          <p:cNvSpPr txBox="1"/>
          <p:nvPr/>
        </p:nvSpPr>
        <p:spPr>
          <a:xfrm>
            <a:off x="2964353" y="3174563"/>
            <a:ext cx="19525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accent1"/>
                </a:solidFill>
              </a:rPr>
              <a:t>▶楽器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endParaRPr lang="en-US" altLang="ja-JP" sz="1100" dirty="0"/>
          </a:p>
          <a:p>
            <a:r>
              <a:rPr kumimoji="1" lang="ja-JP" altLang="en-US" sz="900" dirty="0"/>
              <a:t>楽器の取り扱いについてご案内します。楽器ケースの</a:t>
            </a:r>
            <a:r>
              <a:rPr kumimoji="1" lang="en-US" altLang="ja-JP" sz="900" dirty="0"/>
              <a:t>3</a:t>
            </a:r>
            <a:r>
              <a:rPr kumimoji="1" lang="ja-JP" altLang="en-US" sz="900" dirty="0"/>
              <a:t>辺の合計が</a:t>
            </a:r>
            <a:r>
              <a:rPr kumimoji="1" lang="en-US" altLang="ja-JP" sz="900" dirty="0"/>
              <a:t>115</a:t>
            </a:r>
            <a:r>
              <a:rPr kumimoji="1" lang="ja-JP" altLang="en-US" sz="900" dirty="0"/>
              <a:t>㎝以内の場合は、機内への持ち込みが可能です。</a:t>
            </a:r>
          </a:p>
        </p:txBody>
      </p:sp>
    </p:spTree>
    <p:extLst>
      <p:ext uri="{BB962C8B-B14F-4D97-AF65-F5344CB8AC3E}">
        <p14:creationId xmlns:p14="http://schemas.microsoft.com/office/powerpoint/2010/main" val="152944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Noto Sans CJK JP Regular"/>
        <a:ea typeface="Noto Sans CJK JP Regular"/>
        <a:cs typeface=""/>
      </a:majorFont>
      <a:minorFont>
        <a:latin typeface="Noto Sans CJK JP Regular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Noto Sans CJK JP Regular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翔太 五十嵐</dc:creator>
  <cp:lastModifiedBy>翔太 五十嵐</cp:lastModifiedBy>
  <cp:revision>2</cp:revision>
  <dcterms:created xsi:type="dcterms:W3CDTF">2020-04-07T10:58:16Z</dcterms:created>
  <dcterms:modified xsi:type="dcterms:W3CDTF">2020-04-07T11:10:41Z</dcterms:modified>
</cp:coreProperties>
</file>