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Slab" panose="020B060007020508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a5d2161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a5d2161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674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697480" y="1146787"/>
            <a:ext cx="7749040" cy="1614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ja" sz="2400" dirty="0"/>
              <a:t>インターンシップ成果物発表</a:t>
            </a:r>
            <a:endParaRPr lang="en-US"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ja" altLang="en-US" b="1" dirty="0"/>
              <a:t>「</a:t>
            </a:r>
            <a:r>
              <a:rPr lang="en-US" altLang="ja-JP" b="1" dirty="0" err="1"/>
              <a:t>Operationcode</a:t>
            </a:r>
            <a:r>
              <a:rPr lang="en-US" altLang="ja-JP" b="1" dirty="0"/>
              <a:t>:</a:t>
            </a:r>
            <a:br>
              <a:rPr lang="en-US" altLang="ja-JP" b="1" dirty="0"/>
            </a:br>
            <a:r>
              <a:rPr lang="en-US" altLang="ja-JP" b="1" dirty="0"/>
              <a:t>Olympic opening ceremony:</a:t>
            </a:r>
            <a:r>
              <a:rPr lang="ja" altLang="en-US" b="1" dirty="0"/>
              <a:t>」</a:t>
            </a:r>
            <a:r>
              <a:rPr lang="en-US" altLang="ja" b="1" dirty="0"/>
              <a:t> </a:t>
            </a:r>
            <a:endParaRPr lang="en-US" b="1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311700" y="3062725"/>
            <a:ext cx="8520600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" dirty="0"/>
              <a:t>神戸市立工業高等専門学校　</a:t>
            </a:r>
            <a:r>
              <a:rPr lang="ja-JP" altLang="en-US" dirty="0"/>
              <a:t>４</a:t>
            </a:r>
            <a:r>
              <a:rPr lang="ja" dirty="0"/>
              <a:t>年生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dirty="0"/>
              <a:t>丈達　翔太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開発経験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-JP" altLang="en-US" sz="2400" dirty="0"/>
              <a:t>ゲーム関係の開発は授業での</a:t>
            </a:r>
            <a:r>
              <a:rPr lang="en-US" altLang="ja-JP" sz="2400" dirty="0"/>
              <a:t>C</a:t>
            </a:r>
            <a:r>
              <a:rPr lang="ja-JP" altLang="en-US" sz="2400" dirty="0"/>
              <a:t>言語を用いた簡単な２</a:t>
            </a:r>
            <a:r>
              <a:rPr lang="en-US" altLang="ja-JP" sz="2400" dirty="0"/>
              <a:t>D</a:t>
            </a:r>
            <a:r>
              <a:rPr lang="ja-JP" altLang="en-US" sz="2400" dirty="0"/>
              <a:t>シューティングのみ。</a:t>
            </a:r>
            <a:endParaRPr lang="en-US" altLang="ja-JP"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altLang="ja-JP"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-JP" altLang="en-US" sz="2400" dirty="0"/>
              <a:t>ユニティを触るのは今回が初めて。</a:t>
            </a:r>
            <a:endParaRPr lang="en-US" altLang="ja-JP" sz="2400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ja" dirty="0"/>
              <a:t>作品の概要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 dirty="0"/>
              <a:t>作品形式：</a:t>
            </a:r>
            <a:r>
              <a:rPr lang="en-US" altLang="ja" sz="2400" dirty="0"/>
              <a:t>3D</a:t>
            </a:r>
            <a:r>
              <a:rPr lang="ja" sz="2400" dirty="0"/>
              <a:t>シューティング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 dirty="0"/>
              <a:t>ゲーム内容</a:t>
            </a:r>
            <a:r>
              <a:rPr lang="ja-JP" altLang="en-US" sz="2400" dirty="0"/>
              <a:t>：未来のオリンピックの開会式のドローン操縦者となり、宇宙に五輪を描くパフォーマンスを行う。</a:t>
            </a:r>
            <a:endParaRPr lang="en-US" altLang="ja-JP"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altLang="ja" sz="2400" dirty="0"/>
              <a:t>4000</a:t>
            </a:r>
            <a:r>
              <a:rPr lang="ja-JP" altLang="en-US" sz="2400" dirty="0"/>
              <a:t>点獲得するとゲームクリア。</a:t>
            </a:r>
            <a:endParaRPr lang="en-US" altLang="ja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218111"/>
            <a:ext cx="8368200" cy="69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ja" dirty="0"/>
              <a:t>作品の実行画面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353FD79-1EA0-4D4E-B004-A15D71767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5048"/>
            <a:ext cx="9144000" cy="42284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ja"/>
              <a:t>作品制作の感想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87900" y="1386317"/>
            <a:ext cx="8368200" cy="3405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-JP" altLang="en-US" sz="2400" dirty="0"/>
              <a:t>苦労した点、こだわった点</a:t>
            </a:r>
            <a:endParaRPr lang="en-US" altLang="ja-JP" sz="2400" dirty="0"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2000" dirty="0"/>
              <a:t>操作キャラのスピード感や弾のスピード、弾が当たった時のエフェクトや効果音など、ゲームの手触りの部分には特にこだわった。</a:t>
            </a:r>
            <a:endParaRPr lang="en-US" altLang="ja-JP" sz="2000" dirty="0"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2000" dirty="0"/>
              <a:t>著作権フリーの</a:t>
            </a:r>
            <a:r>
              <a:rPr lang="en-US" altLang="ja-JP" sz="2000" dirty="0"/>
              <a:t>BGM,SE</a:t>
            </a:r>
            <a:r>
              <a:rPr lang="ja-JP" altLang="en-US" sz="2000" dirty="0"/>
              <a:t>を使うことにこだわった。</a:t>
            </a:r>
            <a:endParaRPr lang="en-US" altLang="ja-JP" sz="2000"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ja-JP" sz="2000" dirty="0"/>
          </a:p>
          <a:p>
            <a:pPr marL="76200" indent="0">
              <a:buSzPts val="2400"/>
              <a:buNone/>
            </a:pPr>
            <a:r>
              <a:rPr lang="en-US" altLang="ja-JP" sz="2000" dirty="0"/>
              <a:t>C</a:t>
            </a:r>
            <a:r>
              <a:rPr lang="ja-JP" altLang="en-US" sz="2000" dirty="0"/>
              <a:t>＃のスクリプトを書くのは初めてだったので、</a:t>
            </a:r>
            <a:endParaRPr lang="en-US" altLang="ja-JP" sz="2000" dirty="0"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2000" dirty="0"/>
              <a:t>経過時間をシーンを超えて保持する仕組みや、カメラを回す仕組みなどを作ることに苦労した。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68661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ja"/>
              <a:t>作品制作の感想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 dirty="0"/>
              <a:t>改良を加えたい点</a:t>
            </a:r>
            <a:endParaRPr lang="en-US" altLang="ja" sz="2400" dirty="0"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2000" dirty="0"/>
              <a:t>操作キャラのモデル、アニメーション、効果音をもっと豪華にしたい。</a:t>
            </a:r>
            <a:endParaRPr lang="en-US" altLang="ja-JP" sz="2000" dirty="0"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2000" dirty="0"/>
              <a:t>背景をもっと作りこみたい。</a:t>
            </a:r>
            <a:endParaRPr lang="en-US" altLang="ja-JP" sz="2000" dirty="0"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2000" dirty="0"/>
              <a:t>敵の挙動にもっとバリエーションを持たせたい。</a:t>
            </a:r>
            <a:endParaRPr lang="en-US" altLang="ja-JP" sz="2000" dirty="0"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2000" dirty="0"/>
              <a:t>遊べるステージを増やしたい。</a:t>
            </a:r>
            <a:endParaRPr lang="en-US" altLang="ja-JP" sz="2000" dirty="0"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2000" dirty="0"/>
              <a:t>音量調節ができるようにしたい。</a:t>
            </a:r>
            <a:endParaRPr lang="en-US" altLang="ja-JP" sz="2000" dirty="0"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ja-JP" sz="2000" dirty="0"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ja-JP" sz="2000" dirty="0"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ja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231</Words>
  <Application>Microsoft Office PowerPoint</Application>
  <PresentationFormat>画面に合わせる (16:9)</PresentationFormat>
  <Paragraphs>28</Paragraphs>
  <Slides>6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Roboto Slab</vt:lpstr>
      <vt:lpstr>Arial</vt:lpstr>
      <vt:lpstr>Roboto</vt:lpstr>
      <vt:lpstr>Marina</vt:lpstr>
      <vt:lpstr>インターンシップ成果物発表 「Operationcode: Olympic opening ceremony:」 </vt:lpstr>
      <vt:lpstr>開発経験</vt:lpstr>
      <vt:lpstr>作品の概要</vt:lpstr>
      <vt:lpstr>作品の実行画面</vt:lpstr>
      <vt:lpstr>作品制作の感想</vt:lpstr>
      <vt:lpstr>作品制作の感想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インターンシップ成果物発表 「Operationcode: Olympic opening ceremony:」 </dc:title>
  <cp:lastModifiedBy>丈達 翔太</cp:lastModifiedBy>
  <cp:revision>4</cp:revision>
  <dcterms:modified xsi:type="dcterms:W3CDTF">2021-09-03T08:27:03Z</dcterms:modified>
</cp:coreProperties>
</file>