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3" r:id="rId9"/>
    <p:sldId id="262" r:id="rId10"/>
    <p:sldId id="264" r:id="rId11"/>
    <p:sldId id="274" r:id="rId12"/>
    <p:sldId id="265" r:id="rId13"/>
    <p:sldId id="267" r:id="rId14"/>
    <p:sldId id="269" r:id="rId15"/>
    <p:sldId id="271" r:id="rId16"/>
    <p:sldId id="270" r:id="rId17"/>
    <p:sldId id="273" r:id="rId18"/>
    <p:sldId id="275" r:id="rId19"/>
    <p:sldId id="279" r:id="rId20"/>
    <p:sldId id="280" r:id="rId21"/>
    <p:sldId id="281" r:id="rId22"/>
    <p:sldId id="282" r:id="rId23"/>
    <p:sldId id="289" r:id="rId24"/>
    <p:sldId id="290" r:id="rId25"/>
    <p:sldId id="276" r:id="rId26"/>
    <p:sldId id="277" r:id="rId27"/>
    <p:sldId id="286" r:id="rId28"/>
    <p:sldId id="287" r:id="rId29"/>
    <p:sldId id="288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019"/>
    <a:srgbClr val="FCAF17"/>
    <a:srgbClr val="FDC24E"/>
    <a:srgbClr val="FFDC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ACE5C-8CA1-48DA-BF2B-534537847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076F4E-F412-4574-9ABA-7E4B8FD9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15EC2-0567-45C2-A75F-33FB8726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5CBB4-6EA5-4528-B658-3791D51F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EC26E-1B12-403D-BA57-12415CC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83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E82E3-BB81-4737-8EEF-4F5FB2E4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85498-2B14-4EE1-9AD7-F20224B2E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51567-5D37-4859-B061-6A5C16F7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DB6CA-E18D-408D-832A-F1258E06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71C52-7C03-46DD-9646-9DC7A311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58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7AE50E-0B1A-45A4-9171-DF8B0677D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E4E13D-0854-4CE8-BDBF-1F9D9B2C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7A11E-0359-4575-BE06-BB4DED5A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BF3B8-651F-4500-998C-11F08FCB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4B71CA-3494-4089-A76C-86D0F4E1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19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09DE5-9F7A-41C3-8EF2-4551D1DF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5983E-D6BA-452B-A1CC-8290EBC5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0CB2F-6709-497C-9785-86C472E8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52F3D4-B4E4-4943-AB8D-2989B352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894CB-73C7-4283-9898-9243197C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03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B9F4F-53D9-4243-9B08-B12BF88E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62653B-6A00-4FD8-94F2-17B52CBF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8FB66-F33F-47ED-A936-C2466DFC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A3685-7F20-4924-B465-3A2D897B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52D74D-7107-41A8-90A0-BAA98BD7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6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0E79F-7656-401A-BF82-AFE9695B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755CB-604C-482B-BBB1-206667F90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AE4597-53C8-405A-B5CE-35DCCB2A4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4A0515-D2A5-4AE2-A3A9-8C508837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66DB22-2FA1-4CC3-8641-2264550A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40E28-A8BB-47B6-863D-01BAE186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6E6DD-CE11-422E-8374-42B2DE81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AFEF3-E0E9-459C-B15A-9603859A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59DA77-BB07-4AD6-9303-F5FBF6C09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B6F5CD-B762-4D34-AFE0-AF726CEAC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0767AD-2E79-4BBE-855B-A6A6671C7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55C03D-3F91-413E-B95D-0E01BAEF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EB9E67-0AB5-42D4-9C08-B21772EC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6EFDE6-9101-479C-A14B-9C474CE9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1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B0285-E270-4DB5-8676-10A902F9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5F3B1A-0214-4341-AB12-E6CC9451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454309-7954-47FC-97DC-E4E4109D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87CDFB-C5D9-44DE-8B8A-3FA78393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3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3F30D7-EB30-467D-8CB4-87409606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DFEE76-E69D-4CA3-886B-F44E0112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30B8C7-1751-4773-A034-EA458262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09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66561-4B94-4803-AD50-C871167B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D0BF6-C53C-45CD-BCE1-C6F98B4F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C6E22-B911-4739-8AA2-1D793F43F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DB6ABB-7FAB-404D-B122-96B9F7BA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99321-4026-4126-AF3F-D4415C82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4056AA-DBA7-4DC7-A2EA-FAB88615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51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88648-4477-4C8B-8847-E6E89BA8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A60EC2-068E-4CFD-AB4F-6268517D7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848863-CF82-44C3-AEDF-BE867A00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17C8B6-5135-4D1D-83D2-F0077D6D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59B32C-7AA6-4837-AE90-EB9AFEF1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08445D-3E27-43DC-AF54-8BC2FBB3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2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D1EB9E-551E-4F92-8747-981E6845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F4BC2-0B0E-47FE-9FA5-FF419C01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05359-476F-420F-B02C-0E376ED34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E297-FCEB-41DC-92E2-AFD39A4E0B09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EAAAFC-02AA-4750-B3D1-873DAAAAD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8E65F-B8A3-45B2-9C34-196E20871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A588-1C80-46F5-B5D4-7FF11A37B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9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8.svg"/><Relationship Id="rId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78"/>
            <a:ext cx="9144000" cy="805647"/>
          </a:xfrm>
        </p:spPr>
        <p:txBody>
          <a:bodyPr>
            <a:noAutofit/>
          </a:bodyPr>
          <a:lstStyle/>
          <a:p>
            <a:r>
              <a:rPr kumimoji="1"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卒業研究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937E62-EE73-4037-8242-12E6D7C61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870" y="4969373"/>
            <a:ext cx="3365500" cy="1459832"/>
          </a:xfrm>
        </p:spPr>
        <p:txBody>
          <a:bodyPr>
            <a:normAutofit/>
          </a:bodyPr>
          <a:lstStyle/>
          <a:p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kumimoji="1" lang="ja-JP" altLang="en-US" sz="8000" dirty="0">
              <a:solidFill>
                <a:schemeClr val="bg1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05A17-B994-48D3-877E-09FED7B37422}"/>
              </a:ext>
            </a:extLst>
          </p:cNvPr>
          <p:cNvSpPr txBox="1">
            <a:spLocks/>
          </p:cNvSpPr>
          <p:nvPr/>
        </p:nvSpPr>
        <p:spPr>
          <a:xfrm>
            <a:off x="1524000" y="2494312"/>
            <a:ext cx="9144000" cy="1215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0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テーマ発表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AEC14298-6E5B-4FA4-B1BB-BA2FFE2C8763}"/>
              </a:ext>
            </a:extLst>
          </p:cNvPr>
          <p:cNvSpPr txBox="1">
            <a:spLocks/>
          </p:cNvSpPr>
          <p:nvPr/>
        </p:nvSpPr>
        <p:spPr>
          <a:xfrm>
            <a:off x="1789176" y="3380397"/>
            <a:ext cx="9144000" cy="442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33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ＴＥ</a:t>
            </a:r>
            <a:r>
              <a:rPr lang="en-US" altLang="ja-JP" sz="1100" spc="33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-</a:t>
            </a:r>
            <a:r>
              <a:rPr lang="ja-JP" altLang="en-US" sz="1100" spc="33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ＭＡＨＡＰＰＹＯＵ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ACDC9A6A-0D22-4736-8272-48CFC669B277}"/>
              </a:ext>
            </a:extLst>
          </p:cNvPr>
          <p:cNvSpPr txBox="1">
            <a:spLocks/>
          </p:cNvSpPr>
          <p:nvPr/>
        </p:nvSpPr>
        <p:spPr>
          <a:xfrm>
            <a:off x="4343400" y="1016107"/>
            <a:ext cx="3520440" cy="218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3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ＳＯＴＵＧＹＯＵＫＥＮＫＹＵＵ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3196EB0-22ED-4895-ABAA-58DFF64CDDE7}"/>
              </a:ext>
            </a:extLst>
          </p:cNvPr>
          <p:cNvSpPr txBox="1">
            <a:spLocks/>
          </p:cNvSpPr>
          <p:nvPr/>
        </p:nvSpPr>
        <p:spPr>
          <a:xfrm>
            <a:off x="10841228" y="-610854"/>
            <a:ext cx="2966720" cy="27746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0" dirty="0">
                <a:solidFill>
                  <a:schemeClr val="bg1">
                    <a:alpha val="30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卒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0B2B4215-E6A3-48E9-A007-F56BD6F2D7A2}"/>
              </a:ext>
            </a:extLst>
          </p:cNvPr>
          <p:cNvSpPr txBox="1">
            <a:spLocks/>
          </p:cNvSpPr>
          <p:nvPr/>
        </p:nvSpPr>
        <p:spPr>
          <a:xfrm>
            <a:off x="-2009993" y="2041663"/>
            <a:ext cx="2966720" cy="27746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0" dirty="0">
                <a:solidFill>
                  <a:schemeClr val="bg1">
                    <a:alpha val="30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研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02B72A2A-825A-40EC-9E9B-08A3FD2EF0E0}"/>
              </a:ext>
            </a:extLst>
          </p:cNvPr>
          <p:cNvSpPr txBox="1">
            <a:spLocks/>
          </p:cNvSpPr>
          <p:nvPr/>
        </p:nvSpPr>
        <p:spPr>
          <a:xfrm>
            <a:off x="9240520" y="7278580"/>
            <a:ext cx="2966720" cy="27746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0" dirty="0">
                <a:solidFill>
                  <a:schemeClr val="bg1">
                    <a:alpha val="30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竹</a:t>
            </a:r>
          </a:p>
        </p:txBody>
      </p:sp>
    </p:spTree>
    <p:extLst>
      <p:ext uri="{BB962C8B-B14F-4D97-AF65-F5344CB8AC3E}">
        <p14:creationId xmlns:p14="http://schemas.microsoft.com/office/powerpoint/2010/main" val="309352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1.20795 -0.00463 " pathEditMode="relative" rAng="0" ptsTypes="AA">
                                      <p:cBhvr>
                                        <p:cTn id="6" dur="6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0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1.19779 0 " pathEditMode="relative" rAng="0" ptsTypes="AA">
                                      <p:cBhvr>
                                        <p:cTn id="8" dur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-0.00456 -1.48681 " pathEditMode="relative" rAng="0" ptsTypes="AA">
                                      <p:cBhvr>
                                        <p:cTn id="10" dur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7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9496931" y="1105621"/>
            <a:ext cx="2465024" cy="138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ＳＡＮＮＤＯＵＳＹＡ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03BDDB8C-0836-42A5-A447-2D11EE5C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957" y="3208421"/>
            <a:ext cx="1968675" cy="2443872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E3BB5275-7732-408F-9070-E845790D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134" y="3208421"/>
            <a:ext cx="1968675" cy="2443872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7B6648C7-7177-4156-8E3B-4AD0558C6DA2}"/>
              </a:ext>
            </a:extLst>
          </p:cNvPr>
          <p:cNvSpPr txBox="1">
            <a:spLocks/>
          </p:cNvSpPr>
          <p:nvPr/>
        </p:nvSpPr>
        <p:spPr>
          <a:xfrm>
            <a:off x="9559650" y="296778"/>
            <a:ext cx="2302042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賛同者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C94A21F5-5C5D-4F89-926D-19B9F969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7558" y="3198254"/>
            <a:ext cx="1968675" cy="2443872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86E687BB-B3FC-47A2-885D-F4CD6712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6" y="296778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発案者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B1E358A7-8FDA-409D-B424-B0E041E34505}"/>
              </a:ext>
            </a:extLst>
          </p:cNvPr>
          <p:cNvSpPr txBox="1">
            <a:spLocks/>
          </p:cNvSpPr>
          <p:nvPr/>
        </p:nvSpPr>
        <p:spPr>
          <a:xfrm>
            <a:off x="331426" y="977285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ＨＡＴＵＡＮＮＳＹＡ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BBE11A19-CC42-41D9-A98B-A3AC52CE395F}"/>
              </a:ext>
            </a:extLst>
          </p:cNvPr>
          <p:cNvSpPr/>
          <p:nvPr/>
        </p:nvSpPr>
        <p:spPr>
          <a:xfrm rot="10800000">
            <a:off x="9946400" y="1476551"/>
            <a:ext cx="1566085" cy="700321"/>
          </a:xfrm>
          <a:prstGeom prst="rightArrow">
            <a:avLst>
              <a:gd name="adj1" fmla="val 50000"/>
              <a:gd name="adj2" fmla="val 91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0F1B6CB-CEDA-4604-A7EB-2E6BD263E5DE}"/>
              </a:ext>
            </a:extLst>
          </p:cNvPr>
          <p:cNvSpPr/>
          <p:nvPr/>
        </p:nvSpPr>
        <p:spPr>
          <a:xfrm rot="10800000">
            <a:off x="7879283" y="1476551"/>
            <a:ext cx="1337671" cy="700321"/>
          </a:xfrm>
          <a:prstGeom prst="rightArrow">
            <a:avLst>
              <a:gd name="adj1" fmla="val 50000"/>
              <a:gd name="adj2" fmla="val 91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378FD33E-9527-4731-9041-A41554D5CFA0}"/>
              </a:ext>
            </a:extLst>
          </p:cNvPr>
          <p:cNvSpPr/>
          <p:nvPr/>
        </p:nvSpPr>
        <p:spPr>
          <a:xfrm>
            <a:off x="2038967" y="1594670"/>
            <a:ext cx="1337671" cy="700321"/>
          </a:xfrm>
          <a:prstGeom prst="rightArrow">
            <a:avLst>
              <a:gd name="adj1" fmla="val 50000"/>
              <a:gd name="adj2" fmla="val 91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45CC5D6-272F-4F0C-A484-EED79190A1D4}"/>
              </a:ext>
            </a:extLst>
          </p:cNvPr>
          <p:cNvGrpSpPr/>
          <p:nvPr/>
        </p:nvGrpSpPr>
        <p:grpSpPr>
          <a:xfrm>
            <a:off x="499328" y="2205480"/>
            <a:ext cx="2417098" cy="1363285"/>
            <a:chOff x="499328" y="2205480"/>
            <a:chExt cx="2417098" cy="1363285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F69C06EC-04D3-4622-A326-B58961E0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33" name="タイトル 1">
              <a:extLst>
                <a:ext uri="{FF2B5EF4-FFF2-40B4-BE49-F238E27FC236}">
                  <a16:creationId xmlns:a16="http://schemas.microsoft.com/office/drawing/2014/main" id="{8C3D2074-7386-43B4-885F-9A14D8EB235B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500P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sp>
        <p:nvSpPr>
          <p:cNvPr id="34" name="タイトル 1">
            <a:extLst>
              <a:ext uri="{FF2B5EF4-FFF2-40B4-BE49-F238E27FC236}">
                <a16:creationId xmlns:a16="http://schemas.microsoft.com/office/drawing/2014/main" id="{B2B8F139-74A7-474E-96E1-3BFE5CD788ED}"/>
              </a:ext>
            </a:extLst>
          </p:cNvPr>
          <p:cNvSpPr txBox="1">
            <a:spLocks/>
          </p:cNvSpPr>
          <p:nvPr/>
        </p:nvSpPr>
        <p:spPr>
          <a:xfrm>
            <a:off x="4232368" y="6226541"/>
            <a:ext cx="2765233" cy="522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ポイント＝Ｐ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18BA429-8877-46B0-A920-64551BC14DD7}"/>
              </a:ext>
            </a:extLst>
          </p:cNvPr>
          <p:cNvGrpSpPr/>
          <p:nvPr/>
        </p:nvGrpSpPr>
        <p:grpSpPr>
          <a:xfrm>
            <a:off x="7201612" y="2098083"/>
            <a:ext cx="2404640" cy="1363285"/>
            <a:chOff x="7201612" y="2098083"/>
            <a:chExt cx="2404640" cy="1363285"/>
          </a:xfrm>
        </p:grpSpPr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7E59F6CF-788F-4672-9F65-2D9FB427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7923" y="2098083"/>
              <a:ext cx="1328329" cy="1363285"/>
            </a:xfrm>
            <a:prstGeom prst="rect">
              <a:avLst/>
            </a:prstGeom>
          </p:spPr>
        </p:pic>
        <p:sp>
          <p:nvSpPr>
            <p:cNvPr id="35" name="タイトル 1">
              <a:extLst>
                <a:ext uri="{FF2B5EF4-FFF2-40B4-BE49-F238E27FC236}">
                  <a16:creationId xmlns:a16="http://schemas.microsoft.com/office/drawing/2014/main" id="{CF69C5F5-5539-4736-9DA4-7BA44ACB7272}"/>
                </a:ext>
              </a:extLst>
            </p:cNvPr>
            <p:cNvSpPr txBox="1">
              <a:spLocks/>
            </p:cNvSpPr>
            <p:nvPr/>
          </p:nvSpPr>
          <p:spPr>
            <a:xfrm>
              <a:off x="7201612" y="2488889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CBB420D8-D341-418C-AE3E-552B5F5A1F1A}"/>
              </a:ext>
            </a:extLst>
          </p:cNvPr>
          <p:cNvGrpSpPr/>
          <p:nvPr/>
        </p:nvGrpSpPr>
        <p:grpSpPr>
          <a:xfrm>
            <a:off x="9586011" y="2078511"/>
            <a:ext cx="2387766" cy="1363285"/>
            <a:chOff x="9586011" y="2078511"/>
            <a:chExt cx="2387766" cy="1363285"/>
          </a:xfrm>
        </p:grpSpPr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3B244062-EEE1-4939-A733-74A1F486E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45448" y="2078511"/>
              <a:ext cx="1328329" cy="1363285"/>
            </a:xfrm>
            <a:prstGeom prst="rect">
              <a:avLst/>
            </a:prstGeom>
          </p:spPr>
        </p:pic>
        <p:sp>
          <p:nvSpPr>
            <p:cNvPr id="36" name="タイトル 1">
              <a:extLst>
                <a:ext uri="{FF2B5EF4-FFF2-40B4-BE49-F238E27FC236}">
                  <a16:creationId xmlns:a16="http://schemas.microsoft.com/office/drawing/2014/main" id="{E4428DB0-6C73-4972-B245-0A63B0A49FF7}"/>
                </a:ext>
              </a:extLst>
            </p:cNvPr>
            <p:cNvSpPr txBox="1">
              <a:spLocks/>
            </p:cNvSpPr>
            <p:nvPr/>
          </p:nvSpPr>
          <p:spPr>
            <a:xfrm>
              <a:off x="9586011" y="2499884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70311A29-7B2E-4600-971D-061FCF35B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3766" y="1642977"/>
            <a:ext cx="2042440" cy="2482350"/>
          </a:xfrm>
          <a:prstGeom prst="rect">
            <a:avLst/>
          </a:prstGeom>
        </p:spPr>
      </p:pic>
      <p:sp>
        <p:nvSpPr>
          <p:cNvPr id="41" name="タイトル 1">
            <a:extLst>
              <a:ext uri="{FF2B5EF4-FFF2-40B4-BE49-F238E27FC236}">
                <a16:creationId xmlns:a16="http://schemas.microsoft.com/office/drawing/2014/main" id="{B0B78A96-DBFE-482B-8763-2764EE6E5C1D}"/>
              </a:ext>
            </a:extLst>
          </p:cNvPr>
          <p:cNvSpPr txBox="1">
            <a:spLocks/>
          </p:cNvSpPr>
          <p:nvPr/>
        </p:nvSpPr>
        <p:spPr>
          <a:xfrm>
            <a:off x="4516101" y="4226927"/>
            <a:ext cx="2197769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依頼</a:t>
            </a:r>
          </a:p>
        </p:txBody>
      </p:sp>
      <p:sp>
        <p:nvSpPr>
          <p:cNvPr id="42" name="タイトル 1">
            <a:extLst>
              <a:ext uri="{FF2B5EF4-FFF2-40B4-BE49-F238E27FC236}">
                <a16:creationId xmlns:a16="http://schemas.microsoft.com/office/drawing/2014/main" id="{82E9BD32-7C5D-4C8A-89BD-352FE2A1B3B3}"/>
              </a:ext>
            </a:extLst>
          </p:cNvPr>
          <p:cNvSpPr txBox="1">
            <a:spLocks/>
          </p:cNvSpPr>
          <p:nvPr/>
        </p:nvSpPr>
        <p:spPr>
          <a:xfrm>
            <a:off x="4408565" y="492743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19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ＩＲＡＩ</a:t>
            </a:r>
          </a:p>
        </p:txBody>
      </p:sp>
    </p:spTree>
    <p:extLst>
      <p:ext uri="{BB962C8B-B14F-4D97-AF65-F5344CB8AC3E}">
        <p14:creationId xmlns:p14="http://schemas.microsoft.com/office/powerpoint/2010/main" val="356514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9496931" y="1105621"/>
            <a:ext cx="2465024" cy="138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ＳＡＮＮＤＯＵＳＹＡ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03BDDB8C-0836-42A5-A447-2D11EE5C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957" y="3208421"/>
            <a:ext cx="1968675" cy="2443872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E3BB5275-7732-408F-9070-E845790D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134" y="3208421"/>
            <a:ext cx="1968675" cy="2443872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7B6648C7-7177-4156-8E3B-4AD0558C6DA2}"/>
              </a:ext>
            </a:extLst>
          </p:cNvPr>
          <p:cNvSpPr txBox="1">
            <a:spLocks/>
          </p:cNvSpPr>
          <p:nvPr/>
        </p:nvSpPr>
        <p:spPr>
          <a:xfrm>
            <a:off x="9559650" y="296778"/>
            <a:ext cx="2302042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賛同者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C94A21F5-5C5D-4F89-926D-19B9F969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7558" y="3198254"/>
            <a:ext cx="1968675" cy="2443872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86E687BB-B3FC-47A2-885D-F4CD6712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6" y="296778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発案者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B1E358A7-8FDA-409D-B424-B0E041E34505}"/>
              </a:ext>
            </a:extLst>
          </p:cNvPr>
          <p:cNvSpPr txBox="1">
            <a:spLocks/>
          </p:cNvSpPr>
          <p:nvPr/>
        </p:nvSpPr>
        <p:spPr>
          <a:xfrm>
            <a:off x="331426" y="977285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ＨＡＴＵＡＮＮＳＹＡ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BBE11A19-CC42-41D9-A98B-A3AC52CE395F}"/>
              </a:ext>
            </a:extLst>
          </p:cNvPr>
          <p:cNvSpPr/>
          <p:nvPr/>
        </p:nvSpPr>
        <p:spPr>
          <a:xfrm rot="10800000">
            <a:off x="9946400" y="1476551"/>
            <a:ext cx="1566085" cy="700321"/>
          </a:xfrm>
          <a:prstGeom prst="rightArrow">
            <a:avLst>
              <a:gd name="adj1" fmla="val 50000"/>
              <a:gd name="adj2" fmla="val 91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0F1B6CB-CEDA-4604-A7EB-2E6BD263E5DE}"/>
              </a:ext>
            </a:extLst>
          </p:cNvPr>
          <p:cNvSpPr/>
          <p:nvPr/>
        </p:nvSpPr>
        <p:spPr>
          <a:xfrm rot="10800000">
            <a:off x="7879283" y="1476551"/>
            <a:ext cx="1337671" cy="700321"/>
          </a:xfrm>
          <a:prstGeom prst="rightArrow">
            <a:avLst>
              <a:gd name="adj1" fmla="val 50000"/>
              <a:gd name="adj2" fmla="val 91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378FD33E-9527-4731-9041-A41554D5CFA0}"/>
              </a:ext>
            </a:extLst>
          </p:cNvPr>
          <p:cNvSpPr/>
          <p:nvPr/>
        </p:nvSpPr>
        <p:spPr>
          <a:xfrm>
            <a:off x="2038967" y="1594670"/>
            <a:ext cx="1337671" cy="700321"/>
          </a:xfrm>
          <a:prstGeom prst="rightArrow">
            <a:avLst>
              <a:gd name="adj1" fmla="val 50000"/>
              <a:gd name="adj2" fmla="val 91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84050525-FB0E-4E2D-9F3F-0B3E9C274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766" y="1642977"/>
            <a:ext cx="2042440" cy="2482350"/>
          </a:xfrm>
          <a:prstGeom prst="rect">
            <a:avLst/>
          </a:prstGeom>
        </p:spPr>
      </p:pic>
      <p:sp>
        <p:nvSpPr>
          <p:cNvPr id="31" name="タイトル 1">
            <a:extLst>
              <a:ext uri="{FF2B5EF4-FFF2-40B4-BE49-F238E27FC236}">
                <a16:creationId xmlns:a16="http://schemas.microsoft.com/office/drawing/2014/main" id="{27F5D357-A4A7-4B91-A678-D9A1C23D71E0}"/>
              </a:ext>
            </a:extLst>
          </p:cNvPr>
          <p:cNvSpPr txBox="1">
            <a:spLocks/>
          </p:cNvSpPr>
          <p:nvPr/>
        </p:nvSpPr>
        <p:spPr>
          <a:xfrm>
            <a:off x="4516101" y="4226927"/>
            <a:ext cx="2197769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依頼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28CE7C11-1A9E-4C5F-9D4D-8999601A30F8}"/>
              </a:ext>
            </a:extLst>
          </p:cNvPr>
          <p:cNvSpPr txBox="1">
            <a:spLocks/>
          </p:cNvSpPr>
          <p:nvPr/>
        </p:nvSpPr>
        <p:spPr>
          <a:xfrm>
            <a:off x="4408565" y="492743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19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ＩＲＡＩ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45CC5D6-272F-4F0C-A484-EED79190A1D4}"/>
              </a:ext>
            </a:extLst>
          </p:cNvPr>
          <p:cNvGrpSpPr/>
          <p:nvPr/>
        </p:nvGrpSpPr>
        <p:grpSpPr>
          <a:xfrm>
            <a:off x="499328" y="2205480"/>
            <a:ext cx="2417098" cy="1363285"/>
            <a:chOff x="499328" y="2205480"/>
            <a:chExt cx="2417098" cy="1363285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F69C06EC-04D3-4622-A326-B58961E0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33" name="タイトル 1">
              <a:extLst>
                <a:ext uri="{FF2B5EF4-FFF2-40B4-BE49-F238E27FC236}">
                  <a16:creationId xmlns:a16="http://schemas.microsoft.com/office/drawing/2014/main" id="{8C3D2074-7386-43B4-885F-9A14D8EB235B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500P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sp>
        <p:nvSpPr>
          <p:cNvPr id="34" name="タイトル 1">
            <a:extLst>
              <a:ext uri="{FF2B5EF4-FFF2-40B4-BE49-F238E27FC236}">
                <a16:creationId xmlns:a16="http://schemas.microsoft.com/office/drawing/2014/main" id="{B2B8F139-74A7-474E-96E1-3BFE5CD788ED}"/>
              </a:ext>
            </a:extLst>
          </p:cNvPr>
          <p:cNvSpPr txBox="1">
            <a:spLocks/>
          </p:cNvSpPr>
          <p:nvPr/>
        </p:nvSpPr>
        <p:spPr>
          <a:xfrm>
            <a:off x="4232368" y="6226541"/>
            <a:ext cx="2765233" cy="522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ポイント＝Ｐ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18BA429-8877-46B0-A920-64551BC14DD7}"/>
              </a:ext>
            </a:extLst>
          </p:cNvPr>
          <p:cNvGrpSpPr/>
          <p:nvPr/>
        </p:nvGrpSpPr>
        <p:grpSpPr>
          <a:xfrm>
            <a:off x="7201612" y="2098083"/>
            <a:ext cx="2404640" cy="1363285"/>
            <a:chOff x="7201612" y="2098083"/>
            <a:chExt cx="2404640" cy="1363285"/>
          </a:xfrm>
        </p:grpSpPr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7E59F6CF-788F-4672-9F65-2D9FB427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77923" y="2098083"/>
              <a:ext cx="1328329" cy="1363285"/>
            </a:xfrm>
            <a:prstGeom prst="rect">
              <a:avLst/>
            </a:prstGeom>
          </p:spPr>
        </p:pic>
        <p:sp>
          <p:nvSpPr>
            <p:cNvPr id="35" name="タイトル 1">
              <a:extLst>
                <a:ext uri="{FF2B5EF4-FFF2-40B4-BE49-F238E27FC236}">
                  <a16:creationId xmlns:a16="http://schemas.microsoft.com/office/drawing/2014/main" id="{CF69C5F5-5539-4736-9DA4-7BA44ACB7272}"/>
                </a:ext>
              </a:extLst>
            </p:cNvPr>
            <p:cNvSpPr txBox="1">
              <a:spLocks/>
            </p:cNvSpPr>
            <p:nvPr/>
          </p:nvSpPr>
          <p:spPr>
            <a:xfrm>
              <a:off x="7201612" y="2488889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CBB420D8-D341-418C-AE3E-552B5F5A1F1A}"/>
              </a:ext>
            </a:extLst>
          </p:cNvPr>
          <p:cNvGrpSpPr/>
          <p:nvPr/>
        </p:nvGrpSpPr>
        <p:grpSpPr>
          <a:xfrm>
            <a:off x="9586011" y="2078511"/>
            <a:ext cx="2387766" cy="1363285"/>
            <a:chOff x="9586011" y="2078511"/>
            <a:chExt cx="2387766" cy="1363285"/>
          </a:xfrm>
        </p:grpSpPr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3B244062-EEE1-4939-A733-74A1F486E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5448" y="2078511"/>
              <a:ext cx="1328329" cy="1363285"/>
            </a:xfrm>
            <a:prstGeom prst="rect">
              <a:avLst/>
            </a:prstGeom>
          </p:spPr>
        </p:pic>
        <p:sp>
          <p:nvSpPr>
            <p:cNvPr id="36" name="タイトル 1">
              <a:extLst>
                <a:ext uri="{FF2B5EF4-FFF2-40B4-BE49-F238E27FC236}">
                  <a16:creationId xmlns:a16="http://schemas.microsoft.com/office/drawing/2014/main" id="{E4428DB0-6C73-4972-B245-0A63B0A49FF7}"/>
                </a:ext>
              </a:extLst>
            </p:cNvPr>
            <p:cNvSpPr txBox="1">
              <a:spLocks/>
            </p:cNvSpPr>
            <p:nvPr/>
          </p:nvSpPr>
          <p:spPr>
            <a:xfrm>
              <a:off x="9586011" y="2499884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6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13178 -0.0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0526 0.115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5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24739 -0.1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0" y="-5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FD18EC18-2393-4963-B64C-CFEAA1C14CEA}"/>
              </a:ext>
            </a:extLst>
          </p:cNvPr>
          <p:cNvSpPr txBox="1">
            <a:spLocks/>
          </p:cNvSpPr>
          <p:nvPr/>
        </p:nvSpPr>
        <p:spPr>
          <a:xfrm>
            <a:off x="0" y="457866"/>
            <a:ext cx="12192000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それぞれのポイント</a:t>
            </a:r>
            <a:r>
              <a:rPr lang="en-US" altLang="ja-JP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</a:t>
            </a:r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Ｐ</a:t>
            </a:r>
            <a:r>
              <a:rPr lang="en-US" altLang="ja-JP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を集め</a:t>
            </a: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C3291586-DE98-41D2-A0CF-80F80AA5C5CA}"/>
              </a:ext>
            </a:extLst>
          </p:cNvPr>
          <p:cNvSpPr txBox="1">
            <a:spLocks/>
          </p:cNvSpPr>
          <p:nvPr/>
        </p:nvSpPr>
        <p:spPr>
          <a:xfrm>
            <a:off x="0" y="5204348"/>
            <a:ext cx="12192000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集まったポイントを報酬とする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00996946-3562-44E9-BF68-2776E40AD14F}"/>
              </a:ext>
            </a:extLst>
          </p:cNvPr>
          <p:cNvSpPr txBox="1">
            <a:spLocks/>
          </p:cNvSpPr>
          <p:nvPr/>
        </p:nvSpPr>
        <p:spPr>
          <a:xfrm>
            <a:off x="148053" y="1030184"/>
            <a:ext cx="12192000" cy="360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21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ＳＯＲＥＺＯＲＥＮＯＰＯＩＮＴＯ（Ｐ）ＷＯＡＴＵＭＥ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B67C9703-DA04-43DB-91DD-F51FBC0A459F}"/>
              </a:ext>
            </a:extLst>
          </p:cNvPr>
          <p:cNvSpPr txBox="1">
            <a:spLocks/>
          </p:cNvSpPr>
          <p:nvPr/>
        </p:nvSpPr>
        <p:spPr>
          <a:xfrm>
            <a:off x="60963" y="5921830"/>
            <a:ext cx="12191999" cy="205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17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ＡＴＵＭＡＴＴＡＰＯＩＮＮＴＯＷＯＨＯＵＳＹＵＵＴＯＳＵＲＵ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D9D7490-9DFA-4944-89C8-A299A37E0C0E}"/>
              </a:ext>
            </a:extLst>
          </p:cNvPr>
          <p:cNvGrpSpPr/>
          <p:nvPr/>
        </p:nvGrpSpPr>
        <p:grpSpPr>
          <a:xfrm>
            <a:off x="3517661" y="2054935"/>
            <a:ext cx="5296866" cy="2727365"/>
            <a:chOff x="3517661" y="2054935"/>
            <a:chExt cx="5296866" cy="272736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D85ED128-EEC7-4F42-8DB3-C9C79BC55CB0}"/>
                </a:ext>
              </a:extLst>
            </p:cNvPr>
            <p:cNvGrpSpPr/>
            <p:nvPr/>
          </p:nvGrpSpPr>
          <p:grpSpPr>
            <a:xfrm>
              <a:off x="3875313" y="2054935"/>
              <a:ext cx="4939214" cy="2727365"/>
              <a:chOff x="3875313" y="2054935"/>
              <a:chExt cx="4939214" cy="2727365"/>
            </a:xfrm>
          </p:grpSpPr>
          <p:pic>
            <p:nvPicPr>
              <p:cNvPr id="18" name="グラフィックス 17">
                <a:extLst>
                  <a:ext uri="{FF2B5EF4-FFF2-40B4-BE49-F238E27FC236}">
                    <a16:creationId xmlns:a16="http://schemas.microsoft.com/office/drawing/2014/main" id="{2BD1CA94-0976-4918-AC4F-ABB8F4C7A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8485" y="2720137"/>
                <a:ext cx="2142092" cy="2062163"/>
              </a:xfrm>
              <a:prstGeom prst="rect">
                <a:avLst/>
              </a:prstGeom>
            </p:spPr>
          </p:pic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BA414183-2396-4EA9-A8C4-D899CE9839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19487" y="2228099"/>
                <a:ext cx="3495040" cy="60554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5000" dirty="0">
                    <a:solidFill>
                      <a:schemeClr val="bg1"/>
                    </a:solidFill>
                    <a:latin typeface="HGSｺﾞｼｯｸE" panose="020B0900000000000000" pitchFamily="50" charset="-128"/>
                    <a:ea typeface="HGSｺﾞｼｯｸE" panose="020B0900000000000000" pitchFamily="50" charset="-128"/>
                  </a:rPr>
                  <a:t>１０００Ｐ</a:t>
                </a:r>
              </a:p>
            </p:txBody>
          </p:sp>
          <p:pic>
            <p:nvPicPr>
              <p:cNvPr id="25" name="グラフィックス 24">
                <a:extLst>
                  <a:ext uri="{FF2B5EF4-FFF2-40B4-BE49-F238E27FC236}">
                    <a16:creationId xmlns:a16="http://schemas.microsoft.com/office/drawing/2014/main" id="{DE4D3C26-6EBD-4252-B9F3-CBF72C6B2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99343" y="2054935"/>
                <a:ext cx="1522165" cy="1850016"/>
              </a:xfrm>
              <a:prstGeom prst="rect">
                <a:avLst/>
              </a:prstGeom>
            </p:spPr>
          </p:pic>
          <p:sp>
            <p:nvSpPr>
              <p:cNvPr id="31" name="タイトル 1">
                <a:extLst>
                  <a:ext uri="{FF2B5EF4-FFF2-40B4-BE49-F238E27FC236}">
                    <a16:creationId xmlns:a16="http://schemas.microsoft.com/office/drawing/2014/main" id="{5BB093E1-7D5D-4C60-B921-71E1EA1938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5313" y="4038524"/>
                <a:ext cx="1747520" cy="60554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5000" spc="600" dirty="0">
                    <a:solidFill>
                      <a:schemeClr val="bg1"/>
                    </a:solidFill>
                    <a:latin typeface="HGSｺﾞｼｯｸE" panose="020B0900000000000000" pitchFamily="50" charset="-128"/>
                    <a:ea typeface="HGSｺﾞｼｯｸE" panose="020B0900000000000000" pitchFamily="50" charset="-128"/>
                  </a:rPr>
                  <a:t>依頼</a:t>
                </a:r>
              </a:p>
            </p:txBody>
          </p:sp>
        </p:grpSp>
        <p:sp>
          <p:nvSpPr>
            <p:cNvPr id="34" name="タイトル 1">
              <a:extLst>
                <a:ext uri="{FF2B5EF4-FFF2-40B4-BE49-F238E27FC236}">
                  <a16:creationId xmlns:a16="http://schemas.microsoft.com/office/drawing/2014/main" id="{F3BCA731-1C57-4056-BDD8-29F4F8FF5424}"/>
                </a:ext>
              </a:extLst>
            </p:cNvPr>
            <p:cNvSpPr txBox="1">
              <a:spLocks/>
            </p:cNvSpPr>
            <p:nvPr/>
          </p:nvSpPr>
          <p:spPr>
            <a:xfrm>
              <a:off x="3517661" y="4510134"/>
              <a:ext cx="2636360" cy="2509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100" spc="19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ＩＲＡＩ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005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8280" y="297093"/>
            <a:ext cx="4155440" cy="805647"/>
          </a:xfrm>
        </p:spPr>
        <p:txBody>
          <a:bodyPr>
            <a:noAutofit/>
          </a:bodyPr>
          <a:lstStyle/>
          <a:p>
            <a:r>
              <a:rPr kumimoji="1"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具体的な説明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05A17-B994-48D3-877E-09FED7B37422}"/>
              </a:ext>
            </a:extLst>
          </p:cNvPr>
          <p:cNvSpPr txBox="1">
            <a:spLocks/>
          </p:cNvSpPr>
          <p:nvPr/>
        </p:nvSpPr>
        <p:spPr>
          <a:xfrm>
            <a:off x="0" y="2844145"/>
            <a:ext cx="12192000" cy="116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1000"/>
              </a:lnSpc>
            </a:pPr>
            <a:r>
              <a:rPr lang="ja-JP" altLang="en-US" sz="9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実行者側</a:t>
            </a:r>
            <a:endParaRPr lang="en-US" altLang="ja-JP" sz="96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1566672" y="977285"/>
            <a:ext cx="914400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ＧＵＴＡＩＴＥＫＩＮＡＳＥＴＵＭＥＩ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3B82AE9-A423-4AFF-9339-533E2F6DA105}"/>
              </a:ext>
            </a:extLst>
          </p:cNvPr>
          <p:cNvSpPr txBox="1">
            <a:spLocks/>
          </p:cNvSpPr>
          <p:nvPr/>
        </p:nvSpPr>
        <p:spPr>
          <a:xfrm>
            <a:off x="1228292" y="3837075"/>
            <a:ext cx="9978188" cy="32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19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ＪＩＫＫＯＵＳＹＡＧＡＷＡ</a:t>
            </a:r>
          </a:p>
        </p:txBody>
      </p:sp>
    </p:spTree>
    <p:extLst>
      <p:ext uri="{BB962C8B-B14F-4D97-AF65-F5344CB8AC3E}">
        <p14:creationId xmlns:p14="http://schemas.microsoft.com/office/powerpoint/2010/main" val="70199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4877" y="296778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8436917" y="977285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D92D37BD-3708-4B51-AEFA-A6CCB9754F50}"/>
              </a:ext>
            </a:extLst>
          </p:cNvPr>
          <p:cNvSpPr/>
          <p:nvPr/>
        </p:nvSpPr>
        <p:spPr>
          <a:xfrm>
            <a:off x="5214991" y="1228195"/>
            <a:ext cx="4074428" cy="2750247"/>
          </a:xfrm>
          <a:prstGeom prst="cloudCallout">
            <a:avLst>
              <a:gd name="adj1" fmla="val 60277"/>
              <a:gd name="adj2" fmla="val 31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ja-JP" altLang="en-US" sz="32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なにか依頼が</a:t>
            </a:r>
            <a:endParaRPr lang="en-US" altLang="ja-JP" sz="3200" dirty="0">
              <a:solidFill>
                <a:srgbClr val="FCAF17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just"/>
            <a:r>
              <a:rPr lang="ja-JP" altLang="en-US" sz="32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あるかな。</a:t>
            </a:r>
            <a:endParaRPr kumimoji="1" lang="ja-JP" altLang="en-US" sz="3200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AE9287E-F4C9-4DAA-B26B-EE9B30A5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176" y="3597768"/>
            <a:ext cx="3413101" cy="2398395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373A8B6-CF72-4E52-B8A3-F679ED8A4434}"/>
              </a:ext>
            </a:extLst>
          </p:cNvPr>
          <p:cNvGrpSpPr/>
          <p:nvPr/>
        </p:nvGrpSpPr>
        <p:grpSpPr>
          <a:xfrm>
            <a:off x="311726" y="-261657"/>
            <a:ext cx="3518362" cy="10641409"/>
            <a:chOff x="311726" y="-261657"/>
            <a:chExt cx="3518362" cy="10641409"/>
          </a:xfrm>
        </p:grpSpPr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36CA82F1-AFA4-4AA9-8AD9-BF66E6338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4494" y="-261657"/>
              <a:ext cx="1715594" cy="2085106"/>
            </a:xfrm>
            <a:prstGeom prst="rect">
              <a:avLst/>
            </a:prstGeom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65990CE8-C997-40F5-930F-0204360B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532" y="1893336"/>
              <a:ext cx="1715594" cy="2085106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85B1ADDD-9212-44AC-AA0C-FCEEA797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4494" y="3911057"/>
              <a:ext cx="1715594" cy="2085106"/>
            </a:xfrm>
            <a:prstGeom prst="rect">
              <a:avLst/>
            </a:prstGeom>
          </p:spPr>
        </p:pic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C24B90EF-C79B-428C-9E0C-9D74145CA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1726" y="6120406"/>
              <a:ext cx="1715594" cy="2085106"/>
            </a:xfrm>
            <a:prstGeom prst="rect">
              <a:avLst/>
            </a:prstGeom>
          </p:spPr>
        </p:pic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DE8775D3-9D47-437A-8175-FBDDC9C3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4494" y="8294646"/>
              <a:ext cx="1715594" cy="2085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3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4877" y="296778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8436917" y="977285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D92D37BD-3708-4B51-AEFA-A6CCB9754F50}"/>
              </a:ext>
            </a:extLst>
          </p:cNvPr>
          <p:cNvSpPr/>
          <p:nvPr/>
        </p:nvSpPr>
        <p:spPr>
          <a:xfrm>
            <a:off x="5213973" y="1228195"/>
            <a:ext cx="4074428" cy="2750247"/>
          </a:xfrm>
          <a:prstGeom prst="cloudCallout">
            <a:avLst>
              <a:gd name="adj1" fmla="val 60277"/>
              <a:gd name="adj2" fmla="val 31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ja-JP" altLang="en-US" sz="21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おっ、自分が住んでいる地域の依頼だ。</a:t>
            </a:r>
            <a:endParaRPr lang="en-US" altLang="ja-JP" sz="2100" dirty="0">
              <a:solidFill>
                <a:srgbClr val="FCAF17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AE9287E-F4C9-4DAA-B26B-EE9B30A5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176" y="3597768"/>
            <a:ext cx="3413101" cy="2398395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BC6118FC-30FB-4437-8FCB-26ED1D157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4494" y="2195382"/>
            <a:ext cx="1715594" cy="208510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6372575-1BAE-4772-ABC6-6A19EA4BDFD7}"/>
              </a:ext>
            </a:extLst>
          </p:cNvPr>
          <p:cNvGrpSpPr/>
          <p:nvPr/>
        </p:nvGrpSpPr>
        <p:grpSpPr>
          <a:xfrm>
            <a:off x="311726" y="-1977332"/>
            <a:ext cx="3518362" cy="10641409"/>
            <a:chOff x="311726" y="-1977332"/>
            <a:chExt cx="3518362" cy="10641409"/>
          </a:xfrm>
        </p:grpSpPr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B26491B1-B3F3-4E06-86C0-D20975CA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4494" y="-1977332"/>
              <a:ext cx="1715594" cy="2085106"/>
            </a:xfrm>
            <a:prstGeom prst="rect">
              <a:avLst/>
            </a:prstGeom>
          </p:spPr>
        </p:pic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76EF38E5-68E0-4451-AD92-394112CE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532" y="177661"/>
              <a:ext cx="1715594" cy="2085106"/>
            </a:xfrm>
            <a:prstGeom prst="rect">
              <a:avLst/>
            </a:prstGeom>
          </p:spPr>
        </p:pic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6E2583EF-C66A-4CCE-9959-8D168B8C1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1726" y="4404731"/>
              <a:ext cx="1715594" cy="2085106"/>
            </a:xfrm>
            <a:prstGeom prst="rect">
              <a:avLst/>
            </a:prstGeom>
          </p:spPr>
        </p:pic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DC6C75A5-D143-4157-9582-934444383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4494" y="6578971"/>
              <a:ext cx="1715594" cy="2085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0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4877" y="296778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8436917" y="977285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D92D37BD-3708-4B51-AEFA-A6CCB9754F50}"/>
              </a:ext>
            </a:extLst>
          </p:cNvPr>
          <p:cNvSpPr/>
          <p:nvPr/>
        </p:nvSpPr>
        <p:spPr>
          <a:xfrm>
            <a:off x="5260157" y="1228195"/>
            <a:ext cx="4034671" cy="2750247"/>
          </a:xfrm>
          <a:prstGeom prst="cloudCallout">
            <a:avLst>
              <a:gd name="adj1" fmla="val 60277"/>
              <a:gd name="adj2" fmla="val 31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ja-JP" altLang="en-US" sz="20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●●の美化活動を募集してるな、</a:t>
            </a:r>
            <a:endParaRPr lang="en-US" altLang="ja-JP" sz="2000" dirty="0">
              <a:solidFill>
                <a:srgbClr val="FCAF17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just"/>
            <a:r>
              <a:rPr lang="ja-JP" altLang="en-US" sz="20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自分もよく行くところだし興味あるな。</a:t>
            </a:r>
            <a:endParaRPr lang="en-US" altLang="ja-JP" sz="2000" dirty="0">
              <a:solidFill>
                <a:srgbClr val="FCAF17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AE9287E-F4C9-4DAA-B26B-EE9B30A5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176" y="3597768"/>
            <a:ext cx="3413101" cy="2398395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BC6118FC-30FB-4437-8FCB-26ED1D157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4494" y="2195382"/>
            <a:ext cx="1715594" cy="2085106"/>
          </a:xfrm>
          <a:prstGeom prst="rect">
            <a:avLst/>
          </a:prstGeom>
        </p:spPr>
      </p:pic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B6B3760B-95A9-4B52-A579-30E12397DF2D}"/>
              </a:ext>
            </a:extLst>
          </p:cNvPr>
          <p:cNvSpPr/>
          <p:nvPr/>
        </p:nvSpPr>
        <p:spPr>
          <a:xfrm>
            <a:off x="2988297" y="867266"/>
            <a:ext cx="2403835" cy="914400"/>
          </a:xfrm>
          <a:prstGeom prst="borderCallout1">
            <a:avLst>
              <a:gd name="adj1" fmla="val 24936"/>
              <a:gd name="adj2" fmla="val 687"/>
              <a:gd name="adj3" fmla="val 163016"/>
              <a:gd name="adj4" fmla="val -5951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rgbClr val="FCAF17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大分市</a:t>
            </a:r>
          </a:p>
        </p:txBody>
      </p:sp>
      <p:sp>
        <p:nvSpPr>
          <p:cNvPr id="24" name="吹き出し: 線 23">
            <a:extLst>
              <a:ext uri="{FF2B5EF4-FFF2-40B4-BE49-F238E27FC236}">
                <a16:creationId xmlns:a16="http://schemas.microsoft.com/office/drawing/2014/main" id="{46450F45-EF59-4088-B475-0F982B60AC60}"/>
              </a:ext>
            </a:extLst>
          </p:cNvPr>
          <p:cNvSpPr/>
          <p:nvPr/>
        </p:nvSpPr>
        <p:spPr>
          <a:xfrm>
            <a:off x="3329907" y="4352798"/>
            <a:ext cx="2403835" cy="914400"/>
          </a:xfrm>
          <a:prstGeom prst="borderCallout1">
            <a:avLst>
              <a:gd name="adj1" fmla="val 24936"/>
              <a:gd name="adj2" fmla="val 687"/>
              <a:gd name="adj3" fmla="val -25340"/>
              <a:gd name="adj4" fmla="val -61956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CAF17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●●番地周辺</a:t>
            </a:r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5F2F4F2E-6CDE-4764-9F8A-FDC60428F99A}"/>
              </a:ext>
            </a:extLst>
          </p:cNvPr>
          <p:cNvSpPr/>
          <p:nvPr/>
        </p:nvSpPr>
        <p:spPr>
          <a:xfrm>
            <a:off x="2764247" y="2603318"/>
            <a:ext cx="2403835" cy="914400"/>
          </a:xfrm>
          <a:prstGeom prst="borderCallout1">
            <a:avLst>
              <a:gd name="adj1" fmla="val 24936"/>
              <a:gd name="adj2" fmla="val 687"/>
              <a:gd name="adj3" fmla="val 45490"/>
              <a:gd name="adj4" fmla="val -29705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CAF17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１４時～１６時</a:t>
            </a: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19B2D4FE-FED8-4F76-B094-0C4D82B420D9}"/>
              </a:ext>
            </a:extLst>
          </p:cNvPr>
          <p:cNvSpPr/>
          <p:nvPr/>
        </p:nvSpPr>
        <p:spPr>
          <a:xfrm>
            <a:off x="2127989" y="5533534"/>
            <a:ext cx="2403835" cy="914400"/>
          </a:xfrm>
          <a:prstGeom prst="borderCallout1">
            <a:avLst>
              <a:gd name="adj1" fmla="val 24936"/>
              <a:gd name="adj2" fmla="val 687"/>
              <a:gd name="adj3" fmla="val -149052"/>
              <a:gd name="adj4" fmla="val -39603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rgbClr val="FCAF17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募集４人</a:t>
            </a:r>
          </a:p>
        </p:txBody>
      </p:sp>
    </p:spTree>
    <p:extLst>
      <p:ext uri="{BB962C8B-B14F-4D97-AF65-F5344CB8AC3E}">
        <p14:creationId xmlns:p14="http://schemas.microsoft.com/office/powerpoint/2010/main" val="12792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-0.13789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1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4877" y="296778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8436917" y="977285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AE9287E-F4C9-4DAA-B26B-EE9B30A5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176" y="3597768"/>
            <a:ext cx="3413101" cy="2398395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BC6118FC-30FB-4437-8FCB-26ED1D157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249" y="2195382"/>
            <a:ext cx="1715594" cy="2085106"/>
          </a:xfrm>
          <a:prstGeom prst="rect">
            <a:avLst/>
          </a:prstGeom>
        </p:spPr>
      </p:pic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B6B3760B-95A9-4B52-A579-30E12397DF2D}"/>
              </a:ext>
            </a:extLst>
          </p:cNvPr>
          <p:cNvSpPr/>
          <p:nvPr/>
        </p:nvSpPr>
        <p:spPr>
          <a:xfrm>
            <a:off x="2988297" y="867266"/>
            <a:ext cx="2403835" cy="914400"/>
          </a:xfrm>
          <a:prstGeom prst="borderCallout1">
            <a:avLst>
              <a:gd name="adj1" fmla="val 24936"/>
              <a:gd name="adj2" fmla="val 687"/>
              <a:gd name="adj3" fmla="val 163016"/>
              <a:gd name="adj4" fmla="val -5951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rgbClr val="FCAF17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大分市</a:t>
            </a:r>
          </a:p>
        </p:txBody>
      </p:sp>
      <p:sp>
        <p:nvSpPr>
          <p:cNvPr id="24" name="吹き出し: 線 23">
            <a:extLst>
              <a:ext uri="{FF2B5EF4-FFF2-40B4-BE49-F238E27FC236}">
                <a16:creationId xmlns:a16="http://schemas.microsoft.com/office/drawing/2014/main" id="{46450F45-EF59-4088-B475-0F982B60AC60}"/>
              </a:ext>
            </a:extLst>
          </p:cNvPr>
          <p:cNvSpPr/>
          <p:nvPr/>
        </p:nvSpPr>
        <p:spPr>
          <a:xfrm>
            <a:off x="3329907" y="4352798"/>
            <a:ext cx="2403835" cy="914400"/>
          </a:xfrm>
          <a:prstGeom prst="borderCallout1">
            <a:avLst>
              <a:gd name="adj1" fmla="val 24936"/>
              <a:gd name="adj2" fmla="val 687"/>
              <a:gd name="adj3" fmla="val -25340"/>
              <a:gd name="adj4" fmla="val -61956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CAF17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●●番地周辺</a:t>
            </a:r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5F2F4F2E-6CDE-4764-9F8A-FDC60428F99A}"/>
              </a:ext>
            </a:extLst>
          </p:cNvPr>
          <p:cNvSpPr/>
          <p:nvPr/>
        </p:nvSpPr>
        <p:spPr>
          <a:xfrm>
            <a:off x="2764247" y="2603318"/>
            <a:ext cx="2403835" cy="914400"/>
          </a:xfrm>
          <a:prstGeom prst="borderCallout1">
            <a:avLst>
              <a:gd name="adj1" fmla="val 24936"/>
              <a:gd name="adj2" fmla="val 687"/>
              <a:gd name="adj3" fmla="val 45490"/>
              <a:gd name="adj4" fmla="val -29705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CAF17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１４時～１６時</a:t>
            </a: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19B2D4FE-FED8-4F76-B094-0C4D82B420D9}"/>
              </a:ext>
            </a:extLst>
          </p:cNvPr>
          <p:cNvSpPr/>
          <p:nvPr/>
        </p:nvSpPr>
        <p:spPr>
          <a:xfrm>
            <a:off x="2127989" y="5533534"/>
            <a:ext cx="2403835" cy="914400"/>
          </a:xfrm>
          <a:prstGeom prst="borderCallout1">
            <a:avLst>
              <a:gd name="adj1" fmla="val 24936"/>
              <a:gd name="adj2" fmla="val 687"/>
              <a:gd name="adj3" fmla="val -149052"/>
              <a:gd name="adj4" fmla="val -39603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rgbClr val="FCAF17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募集４人</a:t>
            </a:r>
          </a:p>
        </p:txBody>
      </p:sp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5CC710C0-40B6-4964-893E-DE18FE8CA3B4}"/>
              </a:ext>
            </a:extLst>
          </p:cNvPr>
          <p:cNvSpPr/>
          <p:nvPr/>
        </p:nvSpPr>
        <p:spPr>
          <a:xfrm>
            <a:off x="5257570" y="1228195"/>
            <a:ext cx="4037259" cy="2750247"/>
          </a:xfrm>
          <a:prstGeom prst="cloudCallout">
            <a:avLst>
              <a:gd name="adj1" fmla="val 60277"/>
              <a:gd name="adj2" fmla="val 31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ja-JP" altLang="en-US" sz="20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指定された時間だと予定空いてるなぁ。</a:t>
            </a:r>
            <a:endParaRPr lang="en-US" altLang="ja-JP" sz="2000" dirty="0">
              <a:solidFill>
                <a:srgbClr val="FCAF17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just"/>
            <a:r>
              <a:rPr lang="ja-JP" altLang="en-US" sz="20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よし、</a:t>
            </a:r>
            <a:endParaRPr lang="en-US" altLang="ja-JP" sz="2000" dirty="0">
              <a:solidFill>
                <a:srgbClr val="FCAF17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just"/>
            <a:r>
              <a:rPr lang="ja-JP" altLang="en-US" sz="20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応募してみよう！</a:t>
            </a:r>
            <a:endParaRPr lang="en-US" altLang="ja-JP" sz="2000" dirty="0">
              <a:solidFill>
                <a:srgbClr val="FCAF17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411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29" y="814081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15069" y="1494588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BC761C0B-0F32-479A-A9D4-1D246FB1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345" y="3045175"/>
            <a:ext cx="1611603" cy="2210509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9DF5708-BE40-41DE-908C-CF7679E5E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2790" y="1511984"/>
            <a:ext cx="1359862" cy="1515770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BCACD40-291D-4D65-8C43-8CF46D7DEB42}"/>
              </a:ext>
            </a:extLst>
          </p:cNvPr>
          <p:cNvGrpSpPr/>
          <p:nvPr/>
        </p:nvGrpSpPr>
        <p:grpSpPr>
          <a:xfrm>
            <a:off x="1696147" y="3344292"/>
            <a:ext cx="1703906" cy="2195837"/>
            <a:chOff x="3976476" y="2423935"/>
            <a:chExt cx="1703906" cy="2195837"/>
          </a:xfrm>
        </p:grpSpPr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F1C8DCD7-E3EB-4983-8480-0B47268B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476" y="3029097"/>
              <a:ext cx="962025" cy="1590675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CC6B2732-4085-41A6-BC73-B1F11A5A9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11588" y="2423935"/>
              <a:ext cx="868794" cy="2085106"/>
            </a:xfrm>
            <a:prstGeom prst="rect">
              <a:avLst/>
            </a:prstGeom>
          </p:spPr>
        </p:pic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9A5AF0-3EA1-479D-82BD-2CC7201BEA4B}"/>
              </a:ext>
            </a:extLst>
          </p:cNvPr>
          <p:cNvGrpSpPr/>
          <p:nvPr/>
        </p:nvGrpSpPr>
        <p:grpSpPr>
          <a:xfrm>
            <a:off x="315179" y="1704668"/>
            <a:ext cx="4733414" cy="1268214"/>
            <a:chOff x="315179" y="1826872"/>
            <a:chExt cx="4733414" cy="1268214"/>
          </a:xfrm>
        </p:grpSpPr>
        <p:pic>
          <p:nvPicPr>
            <p:cNvPr id="21" name="グラフィックス 20">
              <a:extLst>
                <a:ext uri="{FF2B5EF4-FFF2-40B4-BE49-F238E27FC236}">
                  <a16:creationId xmlns:a16="http://schemas.microsoft.com/office/drawing/2014/main" id="{BC6118FC-30FB-4437-8FCB-26ED1D15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5179" y="1867443"/>
              <a:ext cx="940458" cy="1143018"/>
            </a:xfrm>
            <a:prstGeom prst="rect">
              <a:avLst/>
            </a:prstGeom>
          </p:spPr>
        </p:pic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5B4C4F2F-A8BB-4F53-815E-01FD3E59460A}"/>
                </a:ext>
              </a:extLst>
            </p:cNvPr>
            <p:cNvSpPr txBox="1">
              <a:spLocks/>
            </p:cNvSpPr>
            <p:nvPr/>
          </p:nvSpPr>
          <p:spPr>
            <a:xfrm>
              <a:off x="1208344" y="2126362"/>
              <a:ext cx="2993296" cy="3635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ja-JP" altLang="en-US" sz="18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場所：大分市●●番地周辺</a:t>
              </a:r>
            </a:p>
          </p:txBody>
        </p:sp>
        <p:sp>
          <p:nvSpPr>
            <p:cNvPr id="20" name="タイトル 1">
              <a:extLst>
                <a:ext uri="{FF2B5EF4-FFF2-40B4-BE49-F238E27FC236}">
                  <a16:creationId xmlns:a16="http://schemas.microsoft.com/office/drawing/2014/main" id="{1669F4C4-8CBD-4289-BEE7-7D339B7FBEE1}"/>
                </a:ext>
              </a:extLst>
            </p:cNvPr>
            <p:cNvSpPr txBox="1">
              <a:spLocks/>
            </p:cNvSpPr>
            <p:nvPr/>
          </p:nvSpPr>
          <p:spPr>
            <a:xfrm>
              <a:off x="1209542" y="1826872"/>
              <a:ext cx="3522714" cy="3635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ja-JP" altLang="en-US" sz="18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日時：●月●日１４時～１６時</a:t>
              </a:r>
            </a:p>
          </p:txBody>
        </p:sp>
        <p:sp>
          <p:nvSpPr>
            <p:cNvPr id="22" name="タイトル 1">
              <a:extLst>
                <a:ext uri="{FF2B5EF4-FFF2-40B4-BE49-F238E27FC236}">
                  <a16:creationId xmlns:a16="http://schemas.microsoft.com/office/drawing/2014/main" id="{AAE47A83-66B2-44B0-B4D5-65F41F9F9184}"/>
                </a:ext>
              </a:extLst>
            </p:cNvPr>
            <p:cNvSpPr txBox="1">
              <a:spLocks/>
            </p:cNvSpPr>
            <p:nvPr/>
          </p:nvSpPr>
          <p:spPr>
            <a:xfrm>
              <a:off x="1210743" y="2427797"/>
              <a:ext cx="2571551" cy="3635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ja-JP" altLang="en-US" sz="18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人数：４人</a:t>
              </a:r>
            </a:p>
          </p:txBody>
        </p:sp>
        <p:sp>
          <p:nvSpPr>
            <p:cNvPr id="23" name="タイトル 1">
              <a:extLst>
                <a:ext uri="{FF2B5EF4-FFF2-40B4-BE49-F238E27FC236}">
                  <a16:creationId xmlns:a16="http://schemas.microsoft.com/office/drawing/2014/main" id="{0CD555F1-A8BB-4697-A7FF-21A03CEB385E}"/>
                </a:ext>
              </a:extLst>
            </p:cNvPr>
            <p:cNvSpPr txBox="1">
              <a:spLocks/>
            </p:cNvSpPr>
            <p:nvPr/>
          </p:nvSpPr>
          <p:spPr>
            <a:xfrm>
              <a:off x="1211946" y="2686246"/>
              <a:ext cx="3836647" cy="4088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ja-JP" altLang="en-US" sz="18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報酬：２５０Ｐ</a:t>
              </a:r>
              <a:r>
                <a:rPr lang="en-US" altLang="ja-JP" sz="180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/</a:t>
              </a:r>
              <a:r>
                <a:rPr lang="ja-JP" altLang="en-US" sz="180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人</a:t>
              </a:r>
              <a:endParaRPr lang="ja-JP" altLang="en-US" sz="18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CC8ACAF1-9520-4A41-9B2C-B15CB1F8C1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4656" y="2237069"/>
            <a:ext cx="1162050" cy="1409700"/>
          </a:xfrm>
          <a:prstGeom prst="rect">
            <a:avLst/>
          </a:prstGeom>
        </p:spPr>
      </p:pic>
      <p:sp>
        <p:nvSpPr>
          <p:cNvPr id="27" name="タイトル 1">
            <a:extLst>
              <a:ext uri="{FF2B5EF4-FFF2-40B4-BE49-F238E27FC236}">
                <a16:creationId xmlns:a16="http://schemas.microsoft.com/office/drawing/2014/main" id="{0F2B94EC-D26F-4029-B677-02DF9B412BED}"/>
              </a:ext>
            </a:extLst>
          </p:cNvPr>
          <p:cNvSpPr txBox="1">
            <a:spLocks/>
          </p:cNvSpPr>
          <p:nvPr/>
        </p:nvSpPr>
        <p:spPr>
          <a:xfrm>
            <a:off x="7372701" y="4380415"/>
            <a:ext cx="4749630" cy="1692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5400" dirty="0">
                <a:solidFill>
                  <a:srgbClr val="FF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応募</a:t>
            </a:r>
            <a:r>
              <a:rPr lang="ja-JP" altLang="en-US" sz="54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した方々と作業する。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AA19E37-FC48-4A50-AF43-5D99F062627E}"/>
              </a:ext>
            </a:extLst>
          </p:cNvPr>
          <p:cNvGrpSpPr/>
          <p:nvPr/>
        </p:nvGrpSpPr>
        <p:grpSpPr>
          <a:xfrm>
            <a:off x="4684289" y="273831"/>
            <a:ext cx="2830152" cy="1229592"/>
            <a:chOff x="4684289" y="273831"/>
            <a:chExt cx="2830152" cy="1229592"/>
          </a:xfrm>
        </p:grpSpPr>
        <p:sp>
          <p:nvSpPr>
            <p:cNvPr id="28" name="タイトル 1">
              <a:extLst>
                <a:ext uri="{FF2B5EF4-FFF2-40B4-BE49-F238E27FC236}">
                  <a16:creationId xmlns:a16="http://schemas.microsoft.com/office/drawing/2014/main" id="{06787409-35F1-4C69-BF78-4231B5CE7169}"/>
                </a:ext>
              </a:extLst>
            </p:cNvPr>
            <p:cNvSpPr txBox="1">
              <a:spLocks/>
            </p:cNvSpPr>
            <p:nvPr/>
          </p:nvSpPr>
          <p:spPr>
            <a:xfrm>
              <a:off x="4684289" y="273831"/>
              <a:ext cx="2830152" cy="11725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88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当日</a:t>
              </a:r>
            </a:p>
          </p:txBody>
        </p:sp>
        <p:sp>
          <p:nvSpPr>
            <p:cNvPr id="29" name="タイトル 1">
              <a:extLst>
                <a:ext uri="{FF2B5EF4-FFF2-40B4-BE49-F238E27FC236}">
                  <a16:creationId xmlns:a16="http://schemas.microsoft.com/office/drawing/2014/main" id="{95AC99F8-50EF-4139-AA99-AB89EC275B74}"/>
                </a:ext>
              </a:extLst>
            </p:cNvPr>
            <p:cNvSpPr txBox="1">
              <a:spLocks/>
            </p:cNvSpPr>
            <p:nvPr/>
          </p:nvSpPr>
          <p:spPr>
            <a:xfrm>
              <a:off x="4836631" y="1252513"/>
              <a:ext cx="2636360" cy="25091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100" spc="15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ＴＯＵＪＩＴＵ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5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0CD555F1-A8BB-4697-A7FF-21A03CEB385E}"/>
              </a:ext>
            </a:extLst>
          </p:cNvPr>
          <p:cNvSpPr txBox="1">
            <a:spLocks/>
          </p:cNvSpPr>
          <p:nvPr/>
        </p:nvSpPr>
        <p:spPr>
          <a:xfrm>
            <a:off x="2742529" y="5445771"/>
            <a:ext cx="5333299" cy="408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報酬：２５０Ｐ</a:t>
            </a:r>
            <a:r>
              <a:rPr lang="en-US" altLang="ja-JP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/</a:t>
            </a:r>
            <a:r>
              <a:rPr lang="ja-JP" altLang="en-US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人</a:t>
            </a: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2B94EC-D26F-4029-B677-02DF9B412BED}"/>
              </a:ext>
            </a:extLst>
          </p:cNvPr>
          <p:cNvSpPr txBox="1">
            <a:spLocks/>
          </p:cNvSpPr>
          <p:nvPr/>
        </p:nvSpPr>
        <p:spPr>
          <a:xfrm>
            <a:off x="2292947" y="2049359"/>
            <a:ext cx="3286035" cy="7143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作業完了報告</a:t>
            </a: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06787409-35F1-4C69-BF78-4231B5CE7169}"/>
              </a:ext>
            </a:extLst>
          </p:cNvPr>
          <p:cNvSpPr txBox="1">
            <a:spLocks/>
          </p:cNvSpPr>
          <p:nvPr/>
        </p:nvSpPr>
        <p:spPr>
          <a:xfrm>
            <a:off x="2789664" y="64892"/>
            <a:ext cx="5781435" cy="1172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作業完了後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95AC99F8-50EF-4139-AA99-AB89EC275B74}"/>
              </a:ext>
            </a:extLst>
          </p:cNvPr>
          <p:cNvSpPr txBox="1">
            <a:spLocks/>
          </p:cNvSpPr>
          <p:nvPr/>
        </p:nvSpPr>
        <p:spPr>
          <a:xfrm>
            <a:off x="3744690" y="1114521"/>
            <a:ext cx="4049487" cy="242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8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ＳＡＧＹＯＵＫＡＮＮＲＹＯＵＧＯ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89A4062C-61BE-4966-9CEE-332AACB88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33" y="1590675"/>
            <a:ext cx="1457325" cy="1838325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D7CBF73-82AE-4568-A373-09C7D4DB7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437" y="4228254"/>
            <a:ext cx="2142092" cy="2062163"/>
          </a:xfrm>
          <a:prstGeom prst="rect">
            <a:avLst/>
          </a:prstGeom>
        </p:spPr>
      </p:pic>
      <p:sp>
        <p:nvSpPr>
          <p:cNvPr id="22" name="タイトル 1">
            <a:extLst>
              <a:ext uri="{FF2B5EF4-FFF2-40B4-BE49-F238E27FC236}">
                <a16:creationId xmlns:a16="http://schemas.microsoft.com/office/drawing/2014/main" id="{4E8B0F08-6AE4-407A-9E12-11236180C492}"/>
              </a:ext>
            </a:extLst>
          </p:cNvPr>
          <p:cNvSpPr txBox="1">
            <a:spLocks/>
          </p:cNvSpPr>
          <p:nvPr/>
        </p:nvSpPr>
        <p:spPr>
          <a:xfrm>
            <a:off x="2487012" y="4404422"/>
            <a:ext cx="3495040" cy="605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１０００Ｐ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936CB02-FC49-43F3-9E80-8FF94D6D09C9}"/>
              </a:ext>
            </a:extLst>
          </p:cNvPr>
          <p:cNvSpPr/>
          <p:nvPr/>
        </p:nvSpPr>
        <p:spPr>
          <a:xfrm>
            <a:off x="2763591" y="3345104"/>
            <a:ext cx="1786576" cy="70263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D36669CA-7C4A-477B-9B1F-17E0E9393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2363" y="968592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26DC4D78-2ABC-464A-9E22-6F569130B5E1}"/>
              </a:ext>
            </a:extLst>
          </p:cNvPr>
          <p:cNvSpPr txBox="1">
            <a:spLocks/>
          </p:cNvSpPr>
          <p:nvPr/>
        </p:nvSpPr>
        <p:spPr>
          <a:xfrm>
            <a:off x="8724403" y="164909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ＪＩＫＫＯＵＳＹＡ</a:t>
            </a:r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D54D48FF-5ADF-4BF5-A072-D79D06C13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1099" y="5325204"/>
            <a:ext cx="1080989" cy="1341917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AB67F2E-E207-413C-9A2D-EE79B3D1B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1099" y="3070666"/>
            <a:ext cx="1080989" cy="1341917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9E5441CE-F7F6-4BA5-884B-D8D37FCB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900" y="4524516"/>
            <a:ext cx="1080989" cy="1341917"/>
          </a:xfrm>
          <a:prstGeom prst="rect">
            <a:avLst/>
          </a:prstGeom>
        </p:spPr>
      </p:pic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96F4EE06-1C28-47C1-9D52-C1B3D87AD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901" y="2151503"/>
            <a:ext cx="1080989" cy="13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3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695C810-B3CA-4590-B437-C817856A4B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644D740-6563-47E2-AEA4-5895F2BD518B}"/>
              </a:ext>
            </a:extLst>
          </p:cNvPr>
          <p:cNvSpPr/>
          <p:nvPr/>
        </p:nvSpPr>
        <p:spPr>
          <a:xfrm rot="-660000">
            <a:off x="-12519017" y="9111205"/>
            <a:ext cx="12677434" cy="232831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6B38A94-F436-44E9-A8A9-A573BB7E8791}"/>
              </a:ext>
            </a:extLst>
          </p:cNvPr>
          <p:cNvSpPr/>
          <p:nvPr/>
        </p:nvSpPr>
        <p:spPr>
          <a:xfrm rot="-660000">
            <a:off x="-12647355" y="4033877"/>
            <a:ext cx="12677434" cy="2328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0867268-1616-4671-9FF1-98C35B16EA65}"/>
              </a:ext>
            </a:extLst>
          </p:cNvPr>
          <p:cNvSpPr/>
          <p:nvPr/>
        </p:nvSpPr>
        <p:spPr>
          <a:xfrm rot="-660000">
            <a:off x="-12583187" y="5678194"/>
            <a:ext cx="12677434" cy="23283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CBCC1C6-DCC3-4DC9-A656-1D39D976EBAD}"/>
              </a:ext>
            </a:extLst>
          </p:cNvPr>
          <p:cNvSpPr/>
          <p:nvPr/>
        </p:nvSpPr>
        <p:spPr>
          <a:xfrm rot="-660000">
            <a:off x="-12671417" y="7402721"/>
            <a:ext cx="12677434" cy="23283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4324"/>
            <a:ext cx="9144000" cy="1100285"/>
          </a:xfrm>
        </p:spPr>
        <p:txBody>
          <a:bodyPr>
            <a:noAutofit/>
          </a:bodyPr>
          <a:lstStyle/>
          <a:p>
            <a:r>
              <a:rPr kumimoji="1"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メンバー紹介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05A17-B994-48D3-877E-09FED7B37422}"/>
              </a:ext>
            </a:extLst>
          </p:cNvPr>
          <p:cNvSpPr txBox="1">
            <a:spLocks/>
          </p:cNvSpPr>
          <p:nvPr/>
        </p:nvSpPr>
        <p:spPr>
          <a:xfrm rot="-600000">
            <a:off x="-1804508" y="1383399"/>
            <a:ext cx="9144000" cy="1215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dirty="0">
                <a:solidFill>
                  <a:srgbClr val="00B05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竹下</a:t>
            </a:r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悦久</a:t>
            </a:r>
            <a:r>
              <a:rPr lang="en-US" altLang="ja-JP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</a:t>
            </a:r>
            <a:r>
              <a: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統括</a:t>
            </a:r>
            <a:r>
              <a:rPr lang="en-US" altLang="ja-JP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endParaRPr lang="ja-JP" altLang="en-US" sz="32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C47BB085-4983-475F-91D7-0FAA4E09DEB8}"/>
              </a:ext>
            </a:extLst>
          </p:cNvPr>
          <p:cNvSpPr txBox="1">
            <a:spLocks/>
          </p:cNvSpPr>
          <p:nvPr/>
        </p:nvSpPr>
        <p:spPr>
          <a:xfrm rot="-600000">
            <a:off x="-21840" y="2664817"/>
            <a:ext cx="9144000" cy="1215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dirty="0">
                <a:solidFill>
                  <a:schemeClr val="accent4">
                    <a:lumMod val="50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鹿島</a:t>
            </a:r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翔太</a:t>
            </a:r>
            <a:r>
              <a:rPr lang="en-US" altLang="ja-JP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</a:t>
            </a:r>
            <a:r>
              <a: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デザイン</a:t>
            </a:r>
            <a:r>
              <a:rPr lang="en-US" altLang="ja-JP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endParaRPr lang="ja-JP" altLang="en-US" sz="32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B37DB2C-A889-4544-9ED4-44E8AD1CCF83}"/>
              </a:ext>
            </a:extLst>
          </p:cNvPr>
          <p:cNvSpPr txBox="1">
            <a:spLocks/>
          </p:cNvSpPr>
          <p:nvPr/>
        </p:nvSpPr>
        <p:spPr>
          <a:xfrm rot="-600000">
            <a:off x="6437856" y="4935916"/>
            <a:ext cx="7530944" cy="1215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800" dirty="0">
                <a:solidFill>
                  <a:srgbClr val="00206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堤</a:t>
            </a:r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慎吾</a:t>
            </a:r>
            <a:r>
              <a:rPr lang="en-US" altLang="ja-JP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</a:t>
            </a:r>
            <a:r>
              <a: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システム構成</a:t>
            </a:r>
            <a:r>
              <a:rPr lang="en-US" altLang="ja-JP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endParaRPr lang="ja-JP" altLang="en-US" sz="32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647E6E0C-3ED9-4409-9159-514D4973C1E5}"/>
              </a:ext>
            </a:extLst>
          </p:cNvPr>
          <p:cNvSpPr txBox="1">
            <a:spLocks/>
          </p:cNvSpPr>
          <p:nvPr/>
        </p:nvSpPr>
        <p:spPr>
          <a:xfrm rot="-600000">
            <a:off x="1992188" y="3954639"/>
            <a:ext cx="9144000" cy="1215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dirty="0">
                <a:solidFill>
                  <a:srgbClr val="FF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赤嶺</a:t>
            </a:r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昂太</a:t>
            </a:r>
            <a:r>
              <a:rPr lang="en-US" altLang="ja-JP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</a:t>
            </a:r>
            <a:r>
              <a: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品質管理</a:t>
            </a:r>
            <a:r>
              <a:rPr lang="en-US" altLang="ja-JP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endParaRPr lang="ja-JP" altLang="en-US" sz="32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B194A6CF-D701-45BD-BB66-EB7BECEE0950}"/>
              </a:ext>
            </a:extLst>
          </p:cNvPr>
          <p:cNvSpPr txBox="1">
            <a:spLocks/>
          </p:cNvSpPr>
          <p:nvPr/>
        </p:nvSpPr>
        <p:spPr>
          <a:xfrm rot="-600000">
            <a:off x="159390" y="2241684"/>
            <a:ext cx="2729221" cy="52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err="1">
                <a:solidFill>
                  <a:schemeClr val="bg1"/>
                </a:solidFill>
                <a:latin typeface="Arial Black" panose="020B0A04020102020204" pitchFamily="34" charset="0"/>
                <a:ea typeface="851マカポップ" panose="02000600000000000000" pitchFamily="2" charset="-128"/>
              </a:rPr>
              <a:t>Takeshita_Yoshihisa</a:t>
            </a:r>
            <a:endParaRPr lang="ja-JP" altLang="en-US" sz="1600" dirty="0">
              <a:solidFill>
                <a:schemeClr val="bg1"/>
              </a:solidFill>
              <a:latin typeface="Arial Black" panose="020B0A04020102020204" pitchFamily="34" charset="0"/>
              <a:ea typeface="851マカポップ" panose="02000600000000000000" pitchFamily="2" charset="-128"/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850768DE-09C6-4F5D-BDD0-672AC143813E}"/>
              </a:ext>
            </a:extLst>
          </p:cNvPr>
          <p:cNvSpPr txBox="1">
            <a:spLocks/>
          </p:cNvSpPr>
          <p:nvPr/>
        </p:nvSpPr>
        <p:spPr>
          <a:xfrm rot="-600000">
            <a:off x="1452245" y="3659066"/>
            <a:ext cx="2729221" cy="52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>
                <a:solidFill>
                  <a:schemeClr val="bg1"/>
                </a:solidFill>
                <a:latin typeface="Arial Black" panose="020B0A04020102020204" pitchFamily="34" charset="0"/>
                <a:ea typeface="851マカポップ" panose="02000600000000000000" pitchFamily="2" charset="-128"/>
              </a:rPr>
              <a:t>Kashima_Shota</a:t>
            </a:r>
            <a:endParaRPr lang="ja-JP" altLang="en-US" sz="1800" dirty="0">
              <a:solidFill>
                <a:schemeClr val="bg1"/>
              </a:solidFill>
              <a:latin typeface="Arial Black" panose="020B0A04020102020204" pitchFamily="34" charset="0"/>
              <a:ea typeface="851マカポップ" panose="02000600000000000000" pitchFamily="2" charset="-128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6BD7FF04-7041-4A7A-B582-CE696F2695C4}"/>
              </a:ext>
            </a:extLst>
          </p:cNvPr>
          <p:cNvSpPr txBox="1">
            <a:spLocks/>
          </p:cNvSpPr>
          <p:nvPr/>
        </p:nvSpPr>
        <p:spPr>
          <a:xfrm rot="-600000">
            <a:off x="3563077" y="4986782"/>
            <a:ext cx="2729221" cy="52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 err="1">
                <a:solidFill>
                  <a:schemeClr val="bg1"/>
                </a:solidFill>
                <a:latin typeface="Arial Black" panose="020B0A04020102020204" pitchFamily="34" charset="0"/>
                <a:ea typeface="851マカポップ" panose="02000600000000000000" pitchFamily="2" charset="-128"/>
              </a:rPr>
              <a:t>Akamine_Kohta</a:t>
            </a:r>
            <a:endParaRPr lang="ja-JP" altLang="en-US" sz="2000" dirty="0">
              <a:solidFill>
                <a:schemeClr val="bg1"/>
              </a:solidFill>
              <a:latin typeface="Arial Black" panose="020B0A04020102020204" pitchFamily="34" charset="0"/>
              <a:ea typeface="851マカポップ" panose="02000600000000000000" pitchFamily="2" charset="-128"/>
            </a:endParaRP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CFE1E9E-21E5-42B2-AC72-E3C4510DA496}"/>
              </a:ext>
            </a:extLst>
          </p:cNvPr>
          <p:cNvSpPr txBox="1">
            <a:spLocks/>
          </p:cNvSpPr>
          <p:nvPr/>
        </p:nvSpPr>
        <p:spPr>
          <a:xfrm rot="-600000">
            <a:off x="5809922" y="6129315"/>
            <a:ext cx="2729221" cy="52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err="1">
                <a:solidFill>
                  <a:schemeClr val="bg1"/>
                </a:solidFill>
                <a:latin typeface="Arial Black" panose="020B0A04020102020204" pitchFamily="34" charset="0"/>
                <a:ea typeface="851マカポップ" panose="02000600000000000000" pitchFamily="2" charset="-128"/>
              </a:rPr>
              <a:t>Tsutsumi</a:t>
            </a:r>
            <a:endParaRPr lang="ja-JP" altLang="en-US" sz="1600" dirty="0">
              <a:solidFill>
                <a:schemeClr val="bg1"/>
              </a:solidFill>
              <a:latin typeface="Arial Black" panose="020B0A04020102020204" pitchFamily="34" charset="0"/>
              <a:ea typeface="851マカポップ" panose="02000600000000000000" pitchFamily="2" charset="-128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95EEDD3F-5EC7-44CA-BAED-FADE968526F1}"/>
              </a:ext>
            </a:extLst>
          </p:cNvPr>
          <p:cNvSpPr txBox="1">
            <a:spLocks/>
          </p:cNvSpPr>
          <p:nvPr/>
        </p:nvSpPr>
        <p:spPr>
          <a:xfrm>
            <a:off x="3864999" y="849285"/>
            <a:ext cx="4699000" cy="295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13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ＭＥＮＢＡ－ＳＨＯＵＫＡＩ</a:t>
            </a:r>
          </a:p>
        </p:txBody>
      </p:sp>
      <p:sp>
        <p:nvSpPr>
          <p:cNvPr id="23" name="字幕 2">
            <a:extLst>
              <a:ext uri="{FF2B5EF4-FFF2-40B4-BE49-F238E27FC236}">
                <a16:creationId xmlns:a16="http://schemas.microsoft.com/office/drawing/2014/main" id="{9FCC5188-43B1-4851-9393-DE594F65C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4150" y="5996163"/>
            <a:ext cx="3365500" cy="1459832"/>
          </a:xfrm>
        </p:spPr>
        <p:txBody>
          <a:bodyPr>
            <a:normAutofit/>
          </a:bodyPr>
          <a:lstStyle/>
          <a:p>
            <a:r>
              <a:rPr kumimoji="1"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kumimoji="1"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8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0.5556 -0.1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6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72474 -0.2488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37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87773 -0.309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93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1.08581 -0.38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84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0CD555F1-A8BB-4697-A7FF-21A03CEB385E}"/>
              </a:ext>
            </a:extLst>
          </p:cNvPr>
          <p:cNvSpPr txBox="1">
            <a:spLocks/>
          </p:cNvSpPr>
          <p:nvPr/>
        </p:nvSpPr>
        <p:spPr>
          <a:xfrm>
            <a:off x="2742529" y="5445771"/>
            <a:ext cx="5333299" cy="408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報酬：２５０Ｐ</a:t>
            </a:r>
            <a:r>
              <a:rPr lang="en-US" altLang="ja-JP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/</a:t>
            </a:r>
            <a:r>
              <a:rPr lang="ja-JP" altLang="en-US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人</a:t>
            </a: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2B94EC-D26F-4029-B677-02DF9B412BED}"/>
              </a:ext>
            </a:extLst>
          </p:cNvPr>
          <p:cNvSpPr txBox="1">
            <a:spLocks/>
          </p:cNvSpPr>
          <p:nvPr/>
        </p:nvSpPr>
        <p:spPr>
          <a:xfrm>
            <a:off x="2292947" y="2049359"/>
            <a:ext cx="3286035" cy="7143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作業完了報告</a:t>
            </a: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06787409-35F1-4C69-BF78-4231B5CE7169}"/>
              </a:ext>
            </a:extLst>
          </p:cNvPr>
          <p:cNvSpPr txBox="1">
            <a:spLocks/>
          </p:cNvSpPr>
          <p:nvPr/>
        </p:nvSpPr>
        <p:spPr>
          <a:xfrm>
            <a:off x="2789664" y="64892"/>
            <a:ext cx="5781435" cy="1172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作業完了後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95AC99F8-50EF-4139-AA99-AB89EC275B74}"/>
              </a:ext>
            </a:extLst>
          </p:cNvPr>
          <p:cNvSpPr txBox="1">
            <a:spLocks/>
          </p:cNvSpPr>
          <p:nvPr/>
        </p:nvSpPr>
        <p:spPr>
          <a:xfrm>
            <a:off x="3744690" y="1114521"/>
            <a:ext cx="4049487" cy="242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8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ＳＡＧＹＯＵＫＡＮＮＲＹＯＵＧＯ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89A4062C-61BE-4966-9CEE-332AACB88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33" y="1590675"/>
            <a:ext cx="1457325" cy="1838325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D7CBF73-82AE-4568-A373-09C7D4DB7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437" y="4228254"/>
            <a:ext cx="2142092" cy="2062163"/>
          </a:xfrm>
          <a:prstGeom prst="rect">
            <a:avLst/>
          </a:prstGeom>
        </p:spPr>
      </p:pic>
      <p:sp>
        <p:nvSpPr>
          <p:cNvPr id="22" name="タイトル 1">
            <a:extLst>
              <a:ext uri="{FF2B5EF4-FFF2-40B4-BE49-F238E27FC236}">
                <a16:creationId xmlns:a16="http://schemas.microsoft.com/office/drawing/2014/main" id="{4E8B0F08-6AE4-407A-9E12-11236180C492}"/>
              </a:ext>
            </a:extLst>
          </p:cNvPr>
          <p:cNvSpPr txBox="1">
            <a:spLocks/>
          </p:cNvSpPr>
          <p:nvPr/>
        </p:nvSpPr>
        <p:spPr>
          <a:xfrm>
            <a:off x="2487012" y="4404422"/>
            <a:ext cx="3495040" cy="605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１０００Ｐ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936CB02-FC49-43F3-9E80-8FF94D6D09C9}"/>
              </a:ext>
            </a:extLst>
          </p:cNvPr>
          <p:cNvSpPr/>
          <p:nvPr/>
        </p:nvSpPr>
        <p:spPr>
          <a:xfrm>
            <a:off x="2763591" y="3345104"/>
            <a:ext cx="1786576" cy="70263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4ABDF9A0-5A49-4D73-A29E-15A50F134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2363" y="968592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1598E79A-A10B-4E1E-B239-19E4B5B94DEB}"/>
              </a:ext>
            </a:extLst>
          </p:cNvPr>
          <p:cNvSpPr txBox="1">
            <a:spLocks/>
          </p:cNvSpPr>
          <p:nvPr/>
        </p:nvSpPr>
        <p:spPr>
          <a:xfrm>
            <a:off x="8724403" y="164909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ＪＩＫＫＯＵＳＹＡ</a:t>
            </a:r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A4D9EF9-44F8-4E43-B031-84808E73B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1099" y="5325204"/>
            <a:ext cx="1080989" cy="1341917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0ECCFA10-7415-4F6C-86C7-D12F3BB0E2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1099" y="3070666"/>
            <a:ext cx="1080989" cy="1341917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C934B4BF-3BB3-48CD-A404-56DA2980E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900" y="4524516"/>
            <a:ext cx="1080989" cy="1341917"/>
          </a:xfrm>
          <a:prstGeom prst="rect">
            <a:avLst/>
          </a:prstGeom>
        </p:spPr>
      </p:pic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E9371DD3-CFAB-46DB-B338-46E0CC0E5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901" y="2151503"/>
            <a:ext cx="1080989" cy="13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5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1651 -0.490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5" y="-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2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2363" y="968592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8724403" y="164909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0CD555F1-A8BB-4697-A7FF-21A03CEB385E}"/>
              </a:ext>
            </a:extLst>
          </p:cNvPr>
          <p:cNvSpPr txBox="1">
            <a:spLocks/>
          </p:cNvSpPr>
          <p:nvPr/>
        </p:nvSpPr>
        <p:spPr>
          <a:xfrm>
            <a:off x="724993" y="2085514"/>
            <a:ext cx="5333299" cy="408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報酬：２５０Ｐ</a:t>
            </a:r>
            <a:r>
              <a:rPr lang="en-US" altLang="ja-JP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/</a:t>
            </a:r>
            <a:r>
              <a:rPr lang="ja-JP" altLang="en-US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人</a:t>
            </a: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06787409-35F1-4C69-BF78-4231B5CE7169}"/>
              </a:ext>
            </a:extLst>
          </p:cNvPr>
          <p:cNvSpPr txBox="1">
            <a:spLocks/>
          </p:cNvSpPr>
          <p:nvPr/>
        </p:nvSpPr>
        <p:spPr>
          <a:xfrm>
            <a:off x="2789664" y="64892"/>
            <a:ext cx="5781435" cy="1172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作業完了後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95AC99F8-50EF-4139-AA99-AB89EC275B74}"/>
              </a:ext>
            </a:extLst>
          </p:cNvPr>
          <p:cNvSpPr txBox="1">
            <a:spLocks/>
          </p:cNvSpPr>
          <p:nvPr/>
        </p:nvSpPr>
        <p:spPr>
          <a:xfrm>
            <a:off x="3744690" y="1114521"/>
            <a:ext cx="4049487" cy="242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8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ＳＡＧＹＯＵＫＡＮＮＲＹＯＵＧＯ</a:t>
            </a: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5DCDBAD6-B1FE-4329-895D-8BD9D4DC7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1099" y="5325204"/>
            <a:ext cx="1080989" cy="1341917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04F1BFF1-3968-41E3-AD76-B86993FD3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1099" y="3070666"/>
            <a:ext cx="1080989" cy="1341917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39B36E3-F94D-4E01-81DE-7CC3C3A0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900" y="4524516"/>
            <a:ext cx="1080989" cy="1341917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325DE370-A05D-48D0-96AE-7C500798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901" y="2151503"/>
            <a:ext cx="1080989" cy="1341917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B3CCFB7-E83E-4FCE-8482-366B03CB8977}"/>
              </a:ext>
            </a:extLst>
          </p:cNvPr>
          <p:cNvGrpSpPr/>
          <p:nvPr/>
        </p:nvGrpSpPr>
        <p:grpSpPr>
          <a:xfrm>
            <a:off x="329936" y="2837390"/>
            <a:ext cx="2105143" cy="1187337"/>
            <a:chOff x="499328" y="2205480"/>
            <a:chExt cx="2417098" cy="1363285"/>
          </a:xfrm>
        </p:grpSpPr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A483729C-00CA-4927-AB93-42009907A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21" name="タイトル 1">
              <a:extLst>
                <a:ext uri="{FF2B5EF4-FFF2-40B4-BE49-F238E27FC236}">
                  <a16:creationId xmlns:a16="http://schemas.microsoft.com/office/drawing/2014/main" id="{00D64CEF-4481-40EC-B240-9626C04F029C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821F1FA-0BFA-4704-97BB-D1F52A9249CE}"/>
              </a:ext>
            </a:extLst>
          </p:cNvPr>
          <p:cNvGrpSpPr/>
          <p:nvPr/>
        </p:nvGrpSpPr>
        <p:grpSpPr>
          <a:xfrm>
            <a:off x="324202" y="4375161"/>
            <a:ext cx="2105143" cy="1187337"/>
            <a:chOff x="499328" y="2205480"/>
            <a:chExt cx="2417098" cy="1363285"/>
          </a:xfrm>
        </p:grpSpPr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8C3165D3-FDB5-4571-965B-08109462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26" name="タイトル 1">
              <a:extLst>
                <a:ext uri="{FF2B5EF4-FFF2-40B4-BE49-F238E27FC236}">
                  <a16:creationId xmlns:a16="http://schemas.microsoft.com/office/drawing/2014/main" id="{E9249DAA-4998-43F6-98E2-2FE6A175399C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81E6EE5-4DFC-499D-94C4-204DE3FBE374}"/>
              </a:ext>
            </a:extLst>
          </p:cNvPr>
          <p:cNvGrpSpPr/>
          <p:nvPr/>
        </p:nvGrpSpPr>
        <p:grpSpPr>
          <a:xfrm>
            <a:off x="3007791" y="4331630"/>
            <a:ext cx="2105143" cy="1187337"/>
            <a:chOff x="499328" y="2205480"/>
            <a:chExt cx="2417098" cy="1363285"/>
          </a:xfrm>
        </p:grpSpPr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A8A103B6-708C-421A-A120-96A57FAD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32" name="タイトル 1">
              <a:extLst>
                <a:ext uri="{FF2B5EF4-FFF2-40B4-BE49-F238E27FC236}">
                  <a16:creationId xmlns:a16="http://schemas.microsoft.com/office/drawing/2014/main" id="{1D28583F-9A08-49D3-BE48-BD1777323641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EA83335-9827-45CE-ACB7-8E8FBF3E31BE}"/>
              </a:ext>
            </a:extLst>
          </p:cNvPr>
          <p:cNvGrpSpPr/>
          <p:nvPr/>
        </p:nvGrpSpPr>
        <p:grpSpPr>
          <a:xfrm>
            <a:off x="3007791" y="2835430"/>
            <a:ext cx="2105143" cy="1187337"/>
            <a:chOff x="499328" y="2205480"/>
            <a:chExt cx="2417098" cy="1363285"/>
          </a:xfrm>
        </p:grpSpPr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B1B20585-DFD0-44C0-B221-C116A5DAA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35" name="タイトル 1">
              <a:extLst>
                <a:ext uri="{FF2B5EF4-FFF2-40B4-BE49-F238E27FC236}">
                  <a16:creationId xmlns:a16="http://schemas.microsoft.com/office/drawing/2014/main" id="{E2651A5C-CB68-4A71-9DA7-7C160C3D2683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1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2363" y="968592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8724403" y="164909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0CD555F1-A8BB-4697-A7FF-21A03CEB385E}"/>
              </a:ext>
            </a:extLst>
          </p:cNvPr>
          <p:cNvSpPr txBox="1">
            <a:spLocks/>
          </p:cNvSpPr>
          <p:nvPr/>
        </p:nvSpPr>
        <p:spPr>
          <a:xfrm>
            <a:off x="724993" y="2085514"/>
            <a:ext cx="5333299" cy="408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報酬：２５０Ｐ</a:t>
            </a:r>
            <a:r>
              <a:rPr lang="en-US" altLang="ja-JP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/</a:t>
            </a:r>
            <a:r>
              <a:rPr lang="ja-JP" altLang="en-US" sz="3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人</a:t>
            </a: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06787409-35F1-4C69-BF78-4231B5CE7169}"/>
              </a:ext>
            </a:extLst>
          </p:cNvPr>
          <p:cNvSpPr txBox="1">
            <a:spLocks/>
          </p:cNvSpPr>
          <p:nvPr/>
        </p:nvSpPr>
        <p:spPr>
          <a:xfrm>
            <a:off x="2789664" y="64892"/>
            <a:ext cx="5781435" cy="1172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作業完了後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95AC99F8-50EF-4139-AA99-AB89EC275B74}"/>
              </a:ext>
            </a:extLst>
          </p:cNvPr>
          <p:cNvSpPr txBox="1">
            <a:spLocks/>
          </p:cNvSpPr>
          <p:nvPr/>
        </p:nvSpPr>
        <p:spPr>
          <a:xfrm>
            <a:off x="3744690" y="1114521"/>
            <a:ext cx="4049487" cy="242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8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ＳＡＧＹＯＵＫＡＮＮＲＹＯＵＧＯ</a:t>
            </a: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5DCDBAD6-B1FE-4329-895D-8BD9D4DC7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1099" y="5325204"/>
            <a:ext cx="1080989" cy="1341917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04F1BFF1-3968-41E3-AD76-B86993FD3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1099" y="3070666"/>
            <a:ext cx="1080989" cy="1341917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39B36E3-F94D-4E01-81DE-7CC3C3A0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900" y="4524516"/>
            <a:ext cx="1080989" cy="1341917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325DE370-A05D-48D0-96AE-7C500798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901" y="2151503"/>
            <a:ext cx="1080989" cy="1341917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B3CCFB7-E83E-4FCE-8482-366B03CB8977}"/>
              </a:ext>
            </a:extLst>
          </p:cNvPr>
          <p:cNvGrpSpPr/>
          <p:nvPr/>
        </p:nvGrpSpPr>
        <p:grpSpPr>
          <a:xfrm>
            <a:off x="329936" y="2837390"/>
            <a:ext cx="2105143" cy="1187337"/>
            <a:chOff x="499328" y="2205480"/>
            <a:chExt cx="2417098" cy="1363285"/>
          </a:xfrm>
        </p:grpSpPr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A483729C-00CA-4927-AB93-42009907A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21" name="タイトル 1">
              <a:extLst>
                <a:ext uri="{FF2B5EF4-FFF2-40B4-BE49-F238E27FC236}">
                  <a16:creationId xmlns:a16="http://schemas.microsoft.com/office/drawing/2014/main" id="{00D64CEF-4481-40EC-B240-9626C04F029C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821F1FA-0BFA-4704-97BB-D1F52A9249CE}"/>
              </a:ext>
            </a:extLst>
          </p:cNvPr>
          <p:cNvGrpSpPr/>
          <p:nvPr/>
        </p:nvGrpSpPr>
        <p:grpSpPr>
          <a:xfrm>
            <a:off x="324202" y="4375161"/>
            <a:ext cx="2105143" cy="1187337"/>
            <a:chOff x="499328" y="2205480"/>
            <a:chExt cx="2417098" cy="1363285"/>
          </a:xfrm>
        </p:grpSpPr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8C3165D3-FDB5-4571-965B-08109462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26" name="タイトル 1">
              <a:extLst>
                <a:ext uri="{FF2B5EF4-FFF2-40B4-BE49-F238E27FC236}">
                  <a16:creationId xmlns:a16="http://schemas.microsoft.com/office/drawing/2014/main" id="{E9249DAA-4998-43F6-98E2-2FE6A175399C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81E6EE5-4DFC-499D-94C4-204DE3FBE374}"/>
              </a:ext>
            </a:extLst>
          </p:cNvPr>
          <p:cNvGrpSpPr/>
          <p:nvPr/>
        </p:nvGrpSpPr>
        <p:grpSpPr>
          <a:xfrm>
            <a:off x="3007791" y="4331630"/>
            <a:ext cx="2105143" cy="1187337"/>
            <a:chOff x="499328" y="2205480"/>
            <a:chExt cx="2417098" cy="1363285"/>
          </a:xfrm>
        </p:grpSpPr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A8A103B6-708C-421A-A120-96A57FAD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32" name="タイトル 1">
              <a:extLst>
                <a:ext uri="{FF2B5EF4-FFF2-40B4-BE49-F238E27FC236}">
                  <a16:creationId xmlns:a16="http://schemas.microsoft.com/office/drawing/2014/main" id="{1D28583F-9A08-49D3-BE48-BD1777323641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EA83335-9827-45CE-ACB7-8E8FBF3E31BE}"/>
              </a:ext>
            </a:extLst>
          </p:cNvPr>
          <p:cNvGrpSpPr/>
          <p:nvPr/>
        </p:nvGrpSpPr>
        <p:grpSpPr>
          <a:xfrm>
            <a:off x="3007791" y="2835430"/>
            <a:ext cx="2105143" cy="1187337"/>
            <a:chOff x="499328" y="2205480"/>
            <a:chExt cx="2417098" cy="1363285"/>
          </a:xfrm>
        </p:grpSpPr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B1B20585-DFD0-44C0-B221-C116A5DAA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8097" y="2205480"/>
              <a:ext cx="1328329" cy="1363285"/>
            </a:xfrm>
            <a:prstGeom prst="rect">
              <a:avLst/>
            </a:prstGeom>
          </p:spPr>
        </p:pic>
        <p:sp>
          <p:nvSpPr>
            <p:cNvPr id="35" name="タイトル 1">
              <a:extLst>
                <a:ext uri="{FF2B5EF4-FFF2-40B4-BE49-F238E27FC236}">
                  <a16:creationId xmlns:a16="http://schemas.microsoft.com/office/drawing/2014/main" id="{E2651A5C-CB68-4A71-9DA7-7C160C3D2683}"/>
                </a:ext>
              </a:extLst>
            </p:cNvPr>
            <p:cNvSpPr txBox="1">
              <a:spLocks/>
            </p:cNvSpPr>
            <p:nvPr/>
          </p:nvSpPr>
          <p:spPr>
            <a:xfrm>
              <a:off x="499328" y="2675957"/>
              <a:ext cx="1257114" cy="5222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2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250P</a:t>
              </a:r>
              <a:endParaRPr lang="ja-JP" altLang="en-US" sz="3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endParaRPr>
            </a:p>
          </p:txBody>
        </p:sp>
      </p:grpSp>
      <p:sp>
        <p:nvSpPr>
          <p:cNvPr id="27" name="タイトル 1">
            <a:extLst>
              <a:ext uri="{FF2B5EF4-FFF2-40B4-BE49-F238E27FC236}">
                <a16:creationId xmlns:a16="http://schemas.microsoft.com/office/drawing/2014/main" id="{72F757B5-9B08-4EC9-843E-F6698F6E0E22}"/>
              </a:ext>
            </a:extLst>
          </p:cNvPr>
          <p:cNvSpPr txBox="1">
            <a:spLocks/>
          </p:cNvSpPr>
          <p:nvPr/>
        </p:nvSpPr>
        <p:spPr>
          <a:xfrm>
            <a:off x="526789" y="4067627"/>
            <a:ext cx="5729706" cy="408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報酬を分配する</a:t>
            </a:r>
          </a:p>
        </p:txBody>
      </p:sp>
    </p:spTree>
    <p:extLst>
      <p:ext uri="{BB962C8B-B14F-4D97-AF65-F5344CB8AC3E}">
        <p14:creationId xmlns:p14="http://schemas.microsoft.com/office/powerpoint/2010/main" val="28317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47422 -0.114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-571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2.96296E-6 L 0.48503 0.004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45" y="2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1.48148E-6 L 0.54297 0.0148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48" y="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6.25E-7 2.96296E-6 L 0.54349 0.125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4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3473" y="5140612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交換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7935513" y="582111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3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ＫＯＵＫＡＮＮ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06787409-35F1-4C69-BF78-4231B5CE7169}"/>
              </a:ext>
            </a:extLst>
          </p:cNvPr>
          <p:cNvSpPr txBox="1">
            <a:spLocks/>
          </p:cNvSpPr>
          <p:nvPr/>
        </p:nvSpPr>
        <p:spPr>
          <a:xfrm>
            <a:off x="2229394" y="64892"/>
            <a:ext cx="6341705" cy="1172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ポイントの使い道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95AC99F8-50EF-4139-AA99-AB89EC275B74}"/>
              </a:ext>
            </a:extLst>
          </p:cNvPr>
          <p:cNvSpPr txBox="1">
            <a:spLocks/>
          </p:cNvSpPr>
          <p:nvPr/>
        </p:nvSpPr>
        <p:spPr>
          <a:xfrm>
            <a:off x="2229394" y="1114521"/>
            <a:ext cx="6618515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1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ＰＯＩＮＮＴＯＮＯＴＵＫＡＩＭＩＴＩ</a:t>
            </a: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5DCDBAD6-B1FE-4329-895D-8BD9D4DC7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37" y="2656694"/>
            <a:ext cx="1748548" cy="2170611"/>
          </a:xfrm>
          <a:prstGeom prst="rect">
            <a:avLst/>
          </a:prstGeom>
        </p:spPr>
      </p:pic>
      <p:sp>
        <p:nvSpPr>
          <p:cNvPr id="36" name="タイトル 1">
            <a:extLst>
              <a:ext uri="{FF2B5EF4-FFF2-40B4-BE49-F238E27FC236}">
                <a16:creationId xmlns:a16="http://schemas.microsoft.com/office/drawing/2014/main" id="{FEE0F1C2-EE59-4218-885D-B2C7E1868CC4}"/>
              </a:ext>
            </a:extLst>
          </p:cNvPr>
          <p:cNvSpPr txBox="1">
            <a:spLocks/>
          </p:cNvSpPr>
          <p:nvPr/>
        </p:nvSpPr>
        <p:spPr>
          <a:xfrm>
            <a:off x="8133472" y="1546342"/>
            <a:ext cx="2197769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発案</a:t>
            </a:r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DBE8C4C3-092A-4E89-BDFB-6C2CA1216785}"/>
              </a:ext>
            </a:extLst>
          </p:cNvPr>
          <p:cNvSpPr txBox="1">
            <a:spLocks/>
          </p:cNvSpPr>
          <p:nvPr/>
        </p:nvSpPr>
        <p:spPr>
          <a:xfrm>
            <a:off x="7935512" y="222684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ＨＡＴＵＡＮ</a:t>
            </a: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6651A0C0-E49D-4ADF-A9FC-6EBD694E9575}"/>
              </a:ext>
            </a:extLst>
          </p:cNvPr>
          <p:cNvSpPr txBox="1">
            <a:spLocks/>
          </p:cNvSpPr>
          <p:nvPr/>
        </p:nvSpPr>
        <p:spPr>
          <a:xfrm>
            <a:off x="8133472" y="3339177"/>
            <a:ext cx="2197769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賛同</a:t>
            </a: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0D19BB0D-C890-477D-99DD-F8ADC4962940}"/>
              </a:ext>
            </a:extLst>
          </p:cNvPr>
          <p:cNvSpPr txBox="1">
            <a:spLocks/>
          </p:cNvSpPr>
          <p:nvPr/>
        </p:nvSpPr>
        <p:spPr>
          <a:xfrm>
            <a:off x="7935512" y="4019684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3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ＳＡＮＮＤＯＵ</a:t>
            </a:r>
          </a:p>
        </p:txBody>
      </p: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E482D28C-3E27-4ADD-897E-8756AE0B4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8382" y="2952671"/>
            <a:ext cx="2142092" cy="2062163"/>
          </a:xfrm>
          <a:prstGeom prst="rect">
            <a:avLst/>
          </a:prstGeom>
        </p:spPr>
      </p:pic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FFC156C1-A5A1-4D44-A509-4B33D93DE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138" y="2110751"/>
            <a:ext cx="1156892" cy="1187337"/>
          </a:xfrm>
          <a:prstGeom prst="rect">
            <a:avLst/>
          </a:prstGeom>
        </p:spPr>
      </p:pic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107BCE6E-CB03-4771-AA8F-82FBC2A7A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2377" y="3095413"/>
            <a:ext cx="1156892" cy="1187337"/>
          </a:xfrm>
          <a:prstGeom prst="rect">
            <a:avLst/>
          </a:prstGeom>
        </p:spPr>
      </p:pic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610F160D-58A7-44D4-8825-0F3982DCF6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2272" y="3932729"/>
            <a:ext cx="1156892" cy="1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5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3473" y="5140612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実行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7935513" y="582111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ＪＩＫＫＯＵ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06787409-35F1-4C69-BF78-4231B5CE7169}"/>
              </a:ext>
            </a:extLst>
          </p:cNvPr>
          <p:cNvSpPr txBox="1">
            <a:spLocks/>
          </p:cNvSpPr>
          <p:nvPr/>
        </p:nvSpPr>
        <p:spPr>
          <a:xfrm>
            <a:off x="2229394" y="64892"/>
            <a:ext cx="6341705" cy="1172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ポイントの使い道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95AC99F8-50EF-4139-AA99-AB89EC275B74}"/>
              </a:ext>
            </a:extLst>
          </p:cNvPr>
          <p:cNvSpPr txBox="1">
            <a:spLocks/>
          </p:cNvSpPr>
          <p:nvPr/>
        </p:nvSpPr>
        <p:spPr>
          <a:xfrm>
            <a:off x="2229394" y="1114521"/>
            <a:ext cx="6618515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1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ＰＯＩＮＮＴＯＮＯＴＵＫＡＩＭＩＴＩ</a:t>
            </a: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5DCDBAD6-B1FE-4329-895D-8BD9D4DC7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37" y="2656694"/>
            <a:ext cx="1748548" cy="2170611"/>
          </a:xfrm>
          <a:prstGeom prst="rect">
            <a:avLst/>
          </a:prstGeom>
        </p:spPr>
      </p:pic>
      <p:sp>
        <p:nvSpPr>
          <p:cNvPr id="36" name="タイトル 1">
            <a:extLst>
              <a:ext uri="{FF2B5EF4-FFF2-40B4-BE49-F238E27FC236}">
                <a16:creationId xmlns:a16="http://schemas.microsoft.com/office/drawing/2014/main" id="{FEE0F1C2-EE59-4218-885D-B2C7E1868CC4}"/>
              </a:ext>
            </a:extLst>
          </p:cNvPr>
          <p:cNvSpPr txBox="1">
            <a:spLocks/>
          </p:cNvSpPr>
          <p:nvPr/>
        </p:nvSpPr>
        <p:spPr>
          <a:xfrm>
            <a:off x="8133472" y="1546342"/>
            <a:ext cx="2197769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発案</a:t>
            </a:r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DBE8C4C3-092A-4E89-BDFB-6C2CA1216785}"/>
              </a:ext>
            </a:extLst>
          </p:cNvPr>
          <p:cNvSpPr txBox="1">
            <a:spLocks/>
          </p:cNvSpPr>
          <p:nvPr/>
        </p:nvSpPr>
        <p:spPr>
          <a:xfrm>
            <a:off x="7935512" y="2226849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ＨＡＴＵＡＮ</a:t>
            </a: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6651A0C0-E49D-4ADF-A9FC-6EBD694E9575}"/>
              </a:ext>
            </a:extLst>
          </p:cNvPr>
          <p:cNvSpPr txBox="1">
            <a:spLocks/>
          </p:cNvSpPr>
          <p:nvPr/>
        </p:nvSpPr>
        <p:spPr>
          <a:xfrm>
            <a:off x="8133472" y="3339177"/>
            <a:ext cx="2197769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賛同</a:t>
            </a: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0D19BB0D-C890-477D-99DD-F8ADC4962940}"/>
              </a:ext>
            </a:extLst>
          </p:cNvPr>
          <p:cNvSpPr txBox="1">
            <a:spLocks/>
          </p:cNvSpPr>
          <p:nvPr/>
        </p:nvSpPr>
        <p:spPr>
          <a:xfrm>
            <a:off x="7935512" y="4019684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3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ＳＡＮＮＤＯＵ</a:t>
            </a:r>
          </a:p>
        </p:txBody>
      </p:sp>
      <p:sp>
        <p:nvSpPr>
          <p:cNvPr id="42" name="タイトル 1">
            <a:extLst>
              <a:ext uri="{FF2B5EF4-FFF2-40B4-BE49-F238E27FC236}">
                <a16:creationId xmlns:a16="http://schemas.microsoft.com/office/drawing/2014/main" id="{EB3D3F24-8221-4ABF-A521-B7D6A87D7F50}"/>
              </a:ext>
            </a:extLst>
          </p:cNvPr>
          <p:cNvSpPr txBox="1">
            <a:spLocks/>
          </p:cNvSpPr>
          <p:nvPr/>
        </p:nvSpPr>
        <p:spPr>
          <a:xfrm>
            <a:off x="3328202" y="3334734"/>
            <a:ext cx="2995310" cy="1035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それぞれに使用できる</a:t>
            </a:r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FFC156C1-A5A1-4D44-A509-4B33D93DE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0138" y="2110751"/>
            <a:ext cx="1156892" cy="1187337"/>
          </a:xfrm>
          <a:prstGeom prst="rect">
            <a:avLst/>
          </a:prstGeom>
        </p:spPr>
      </p:pic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107BCE6E-CB03-4771-AA8F-82FBC2A7A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2377" y="3095413"/>
            <a:ext cx="1156892" cy="1187337"/>
          </a:xfrm>
          <a:prstGeom prst="rect">
            <a:avLst/>
          </a:prstGeom>
        </p:spPr>
      </p:pic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610F160D-58A7-44D4-8825-0F3982DCF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2272" y="3932729"/>
            <a:ext cx="1156892" cy="1187337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B939CA1-3579-400E-AB78-036023BBF0F8}"/>
              </a:ext>
            </a:extLst>
          </p:cNvPr>
          <p:cNvGrpSpPr/>
          <p:nvPr/>
        </p:nvGrpSpPr>
        <p:grpSpPr>
          <a:xfrm>
            <a:off x="5400245" y="2047806"/>
            <a:ext cx="1359073" cy="3448280"/>
            <a:chOff x="5400245" y="2047806"/>
            <a:chExt cx="1359073" cy="3448280"/>
          </a:xfrm>
        </p:grpSpPr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4215AB35-BD6B-4EA1-82AC-EC2E3504E5CA}"/>
                </a:ext>
              </a:extLst>
            </p:cNvPr>
            <p:cNvSpPr/>
            <p:nvPr/>
          </p:nvSpPr>
          <p:spPr>
            <a:xfrm>
              <a:off x="5421647" y="3444503"/>
              <a:ext cx="1337671" cy="700321"/>
            </a:xfrm>
            <a:prstGeom prst="rightArrow">
              <a:avLst>
                <a:gd name="adj1" fmla="val 50000"/>
                <a:gd name="adj2" fmla="val 915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5D4F88C7-9244-4C1D-95D7-7168EBAF1280}"/>
                </a:ext>
              </a:extLst>
            </p:cNvPr>
            <p:cNvSpPr/>
            <p:nvPr/>
          </p:nvSpPr>
          <p:spPr>
            <a:xfrm rot="-600000">
              <a:off x="5400246" y="2047806"/>
              <a:ext cx="1337671" cy="700321"/>
            </a:xfrm>
            <a:prstGeom prst="rightArrow">
              <a:avLst>
                <a:gd name="adj1" fmla="val 50000"/>
                <a:gd name="adj2" fmla="val 915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286A9613-A908-46EC-975A-AD91D81CAD2F}"/>
                </a:ext>
              </a:extLst>
            </p:cNvPr>
            <p:cNvSpPr/>
            <p:nvPr/>
          </p:nvSpPr>
          <p:spPr>
            <a:xfrm rot="1020000">
              <a:off x="5400245" y="4795765"/>
              <a:ext cx="1337671" cy="700321"/>
            </a:xfrm>
            <a:prstGeom prst="rightArrow">
              <a:avLst>
                <a:gd name="adj1" fmla="val 50000"/>
                <a:gd name="adj2" fmla="val 915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8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31171 -0.0865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38659 0.01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0.3086 0.1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22FF2B-ECAC-4BC0-81BD-232BD86C24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F17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9908" y="369726"/>
            <a:ext cx="5273766" cy="805647"/>
          </a:xfrm>
        </p:spPr>
        <p:txBody>
          <a:bodyPr>
            <a:noAutofit/>
          </a:bodyPr>
          <a:lstStyle/>
          <a:p>
            <a:r>
              <a:rPr kumimoji="1"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得られるメリット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05A17-B994-48D3-877E-09FED7B37422}"/>
              </a:ext>
            </a:extLst>
          </p:cNvPr>
          <p:cNvSpPr txBox="1">
            <a:spLocks/>
          </p:cNvSpPr>
          <p:nvPr/>
        </p:nvSpPr>
        <p:spPr>
          <a:xfrm>
            <a:off x="0" y="1860064"/>
            <a:ext cx="12192000" cy="3338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身近</a:t>
            </a:r>
            <a:r>
              <a:rPr lang="ja-JP" altLang="en-US" sz="4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な</a:t>
            </a:r>
            <a:r>
              <a:rPr lang="ja-JP" altLang="en-US" sz="5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地域</a:t>
            </a:r>
            <a:r>
              <a:rPr lang="ja-JP" altLang="en-US" sz="4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en-US" sz="5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美化</a:t>
            </a:r>
            <a:endParaRPr lang="en-US" altLang="ja-JP" sz="4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報酬付き</a:t>
            </a:r>
            <a:r>
              <a:rPr lang="ja-JP" altLang="en-US" sz="40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lang="ja-JP" altLang="en-US" sz="5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革新的</a:t>
            </a:r>
            <a:r>
              <a:rPr lang="ja-JP" altLang="en-US" sz="40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な</a:t>
            </a:r>
            <a:r>
              <a:rPr lang="ja-JP" altLang="en-US" sz="5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マッチングシステム</a:t>
            </a:r>
            <a:endParaRPr lang="en-US" altLang="ja-JP" sz="4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参加が</a:t>
            </a:r>
            <a:r>
              <a:rPr lang="ja-JP" altLang="en-US" sz="5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集まりやすく</a:t>
            </a:r>
            <a:r>
              <a:rPr lang="ja-JP" altLang="en-US" sz="5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人手不足</a:t>
            </a:r>
            <a:r>
              <a:rPr lang="ja-JP" altLang="en-US" sz="4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en-US" sz="5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解消</a:t>
            </a:r>
            <a:endParaRPr lang="en-US" altLang="ja-JP" sz="4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1244463" y="1028289"/>
            <a:ext cx="914400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18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ＥＲＡＲＥＲＵＭＥＲＩＴＴＯ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chemeClr val="bg1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D4B437C-258C-40DA-A736-AD69F89F183E}"/>
              </a:ext>
            </a:extLst>
          </p:cNvPr>
          <p:cNvSpPr txBox="1">
            <a:spLocks/>
          </p:cNvSpPr>
          <p:nvPr/>
        </p:nvSpPr>
        <p:spPr>
          <a:xfrm>
            <a:off x="34836" y="2593660"/>
            <a:ext cx="12192000" cy="276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1100" spc="145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ＭＩＤＩＫＡＮＡＴＩＩＫＩＷＯＢＩＫＡ</a:t>
            </a:r>
            <a:endParaRPr lang="en-US" altLang="ja-JP" sz="1100" spc="145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BAB3596A-87FF-45F3-A1D6-1F667068A526}"/>
              </a:ext>
            </a:extLst>
          </p:cNvPr>
          <p:cNvSpPr txBox="1">
            <a:spLocks/>
          </p:cNvSpPr>
          <p:nvPr/>
        </p:nvSpPr>
        <p:spPr>
          <a:xfrm>
            <a:off x="86517" y="3813138"/>
            <a:ext cx="12192000" cy="276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1100" spc="13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ＨＯＵＳＹＵＵＴＵＫＩＮＯＫＡＫＵＳＩＮＮＴＥＫＩＮＡＭＡＴＴＩＮＮＧＵＳＩＳＵＴＥＭＵ</a:t>
            </a:r>
            <a:endParaRPr lang="en-US" altLang="ja-JP" sz="1100" spc="13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5B6ABF77-5E4D-4C6B-9911-6AD402F7617E}"/>
              </a:ext>
            </a:extLst>
          </p:cNvPr>
          <p:cNvSpPr txBox="1">
            <a:spLocks/>
          </p:cNvSpPr>
          <p:nvPr/>
        </p:nvSpPr>
        <p:spPr>
          <a:xfrm>
            <a:off x="26114" y="5044250"/>
            <a:ext cx="12192000" cy="276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1100" spc="10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ＳＡＮＮＫＡＧＡＡＴＵＭＡＲＩＹＡＳＵＫＵＨＩＴＯＤＥＢＵＳＯＫＵＷＯＫＡＩＳＹＯＵ</a:t>
            </a:r>
            <a:endParaRPr lang="en-US" altLang="ja-JP" sz="1100" spc="10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181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7F6CA5-AC95-4E10-8308-D8B6F0511D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F17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字幕 2">
            <a:extLst>
              <a:ext uri="{FF2B5EF4-FFF2-40B4-BE49-F238E27FC236}">
                <a16:creationId xmlns:a16="http://schemas.microsoft.com/office/drawing/2014/main" id="{3DE739D0-7B56-44B2-B7AA-57ED1BAEC486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chemeClr val="bg1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78"/>
            <a:ext cx="9144000" cy="805647"/>
          </a:xfrm>
        </p:spPr>
        <p:txBody>
          <a:bodyPr>
            <a:noAutofit/>
          </a:bodyPr>
          <a:lstStyle/>
          <a:p>
            <a:r>
              <a:rPr kumimoji="1"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システム構成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BACC2B8-C5C5-4C4D-BA4B-9B35C8353682}"/>
              </a:ext>
            </a:extLst>
          </p:cNvPr>
          <p:cNvGrpSpPr/>
          <p:nvPr/>
        </p:nvGrpSpPr>
        <p:grpSpPr>
          <a:xfrm>
            <a:off x="0" y="1529917"/>
            <a:ext cx="12192000" cy="1183861"/>
            <a:chOff x="0" y="1529917"/>
            <a:chExt cx="12192000" cy="1183861"/>
          </a:xfrm>
        </p:grpSpPr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EA605A17-B994-48D3-877E-09FED7B3742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529917"/>
              <a:ext cx="12192000" cy="105649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1000"/>
                </a:lnSpc>
              </a:pPr>
              <a:r>
                <a:rPr lang="ja-JP" altLang="en-US" sz="66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賛同者を募る</a:t>
              </a:r>
              <a:r>
                <a:rPr lang="ja-JP" altLang="en-US" sz="6600" dirty="0">
                  <a:solidFill>
                    <a:srgbClr val="FF0000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マッチング機能</a:t>
              </a:r>
              <a:endParaRPr lang="en-US" altLang="ja-JP" sz="66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sp>
          <p:nvSpPr>
            <p:cNvPr id="7" name="タイトル 1">
              <a:extLst>
                <a:ext uri="{FF2B5EF4-FFF2-40B4-BE49-F238E27FC236}">
                  <a16:creationId xmlns:a16="http://schemas.microsoft.com/office/drawing/2014/main" id="{BD5CD62E-B433-4C04-A93B-BC86A10EAC9C}"/>
                </a:ext>
              </a:extLst>
            </p:cNvPr>
            <p:cNvSpPr txBox="1">
              <a:spLocks/>
            </p:cNvSpPr>
            <p:nvPr/>
          </p:nvSpPr>
          <p:spPr>
            <a:xfrm>
              <a:off x="635725" y="2272150"/>
              <a:ext cx="11138263" cy="44162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ja-JP" altLang="en-US" sz="1100" spc="1450" dirty="0">
                  <a:solidFill>
                    <a:schemeClr val="bg1"/>
                  </a:solidFill>
                  <a:latin typeface="Arial Black" panose="020B0A04020102020204" pitchFamily="34" charset="0"/>
                  <a:ea typeface="HGSｺﾞｼｯｸE" panose="020B0900000000000000" pitchFamily="50" charset="-128"/>
                </a:rPr>
                <a:t>ＳＡＮＮＤＯＵＳＹＡＷＯＴＵＮＯＲＵＭＡＴＴＩＮＮＧＵＫＩＮＯＵ</a:t>
              </a:r>
            </a:p>
          </p:txBody>
        </p:sp>
      </p:grp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1627634" y="977285"/>
            <a:ext cx="914400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11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ＳＩＳＵＴＥＭＵＫＯＵＳＥＩ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4C818C8-9D07-402D-BA48-4838C3CDE976}"/>
              </a:ext>
            </a:extLst>
          </p:cNvPr>
          <p:cNvGrpSpPr/>
          <p:nvPr/>
        </p:nvGrpSpPr>
        <p:grpSpPr>
          <a:xfrm>
            <a:off x="0" y="3046997"/>
            <a:ext cx="12192000" cy="1179171"/>
            <a:chOff x="0" y="3046997"/>
            <a:chExt cx="12192000" cy="1179171"/>
          </a:xfrm>
        </p:grpSpPr>
        <p:sp>
          <p:nvSpPr>
            <p:cNvPr id="11" name="タイトル 1">
              <a:extLst>
                <a:ext uri="{FF2B5EF4-FFF2-40B4-BE49-F238E27FC236}">
                  <a16:creationId xmlns:a16="http://schemas.microsoft.com/office/drawing/2014/main" id="{03B82AE9-A423-4AFF-9339-533E2F6DA105}"/>
                </a:ext>
              </a:extLst>
            </p:cNvPr>
            <p:cNvSpPr txBox="1">
              <a:spLocks/>
            </p:cNvSpPr>
            <p:nvPr/>
          </p:nvSpPr>
          <p:spPr>
            <a:xfrm>
              <a:off x="1168776" y="3901081"/>
              <a:ext cx="9978188" cy="3250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ja-JP" altLang="en-US" sz="1100" spc="700" dirty="0">
                  <a:solidFill>
                    <a:schemeClr val="bg1"/>
                  </a:solidFill>
                  <a:latin typeface="Arial Black" panose="020B0A04020102020204" pitchFamily="34" charset="0"/>
                  <a:ea typeface="HGSｺﾞｼｯｸE" panose="020B0900000000000000" pitchFamily="50" charset="-128"/>
                </a:rPr>
                <a:t>ＰＵＲＯＪＥＫＵＴＯＳＩＮＮＴＹＯＫＵＫＡＮＮＲＩＫＩＮＯＵ</a:t>
              </a:r>
            </a:p>
          </p:txBody>
        </p:sp>
        <p:sp>
          <p:nvSpPr>
            <p:cNvPr id="12" name="タイトル 1">
              <a:extLst>
                <a:ext uri="{FF2B5EF4-FFF2-40B4-BE49-F238E27FC236}">
                  <a16:creationId xmlns:a16="http://schemas.microsoft.com/office/drawing/2014/main" id="{82F0C4F2-26DE-4462-81BD-71617348F7D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046997"/>
              <a:ext cx="12192000" cy="105649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1000"/>
                </a:lnSpc>
              </a:pPr>
              <a:r>
                <a:rPr lang="ja-JP" altLang="en-US" sz="48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プロジェクト進捗管理機能</a:t>
              </a:r>
              <a:endParaRPr lang="en-US" altLang="ja-JP" sz="4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CC6BC11-DDD5-4BEC-A971-AF6DD6F3F7A9}"/>
              </a:ext>
            </a:extLst>
          </p:cNvPr>
          <p:cNvGrpSpPr/>
          <p:nvPr/>
        </p:nvGrpSpPr>
        <p:grpSpPr>
          <a:xfrm>
            <a:off x="-1" y="4672604"/>
            <a:ext cx="12192000" cy="1175534"/>
            <a:chOff x="-1" y="4672604"/>
            <a:chExt cx="12192000" cy="1175534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EBDBF4E9-7ACD-41CF-866B-4B451DC20727}"/>
                </a:ext>
              </a:extLst>
            </p:cNvPr>
            <p:cNvSpPr txBox="1">
              <a:spLocks/>
            </p:cNvSpPr>
            <p:nvPr/>
          </p:nvSpPr>
          <p:spPr>
            <a:xfrm>
              <a:off x="238921" y="5523051"/>
              <a:ext cx="11905753" cy="3250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1000"/>
                </a:lnSpc>
              </a:pPr>
              <a:r>
                <a:rPr lang="ja-JP" altLang="en-US" sz="1100" spc="13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ＰＯＩＮＮＴＯＵＫＥＷＡＴＡＳＩ・ＨＯＵＳＹＵＵＫＡＮＮＲＩＫＩＮＯＵ</a:t>
              </a:r>
              <a:endParaRPr lang="en-US" altLang="ja-JP" sz="1100" spc="13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sp>
          <p:nvSpPr>
            <p:cNvPr id="13" name="タイトル 1">
              <a:extLst>
                <a:ext uri="{FF2B5EF4-FFF2-40B4-BE49-F238E27FC236}">
                  <a16:creationId xmlns:a16="http://schemas.microsoft.com/office/drawing/2014/main" id="{08951503-6475-44D0-9122-90D91A0BC40F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4672604"/>
              <a:ext cx="12192000" cy="105649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1000"/>
                </a:lnSpc>
              </a:pPr>
              <a:r>
                <a:rPr lang="ja-JP" altLang="en-US" sz="5400" dirty="0">
                  <a:solidFill>
                    <a:srgbClr val="FF0000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ポイント</a:t>
              </a:r>
              <a:r>
                <a:rPr lang="ja-JP" altLang="en-US" sz="54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受け渡し・</a:t>
              </a:r>
              <a:r>
                <a:rPr lang="ja-JP" altLang="en-US" sz="5400" dirty="0">
                  <a:solidFill>
                    <a:srgbClr val="FF0000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報酬</a:t>
              </a:r>
              <a:r>
                <a:rPr lang="ja-JP" altLang="en-US" sz="5400" dirty="0">
                  <a:solidFill>
                    <a:schemeClr val="bg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管理機能</a:t>
              </a:r>
              <a:endParaRPr lang="en-US" altLang="ja-JP" sz="5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0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CDF86B5-0726-421B-8A61-EDB218F983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字幕 2">
            <a:extLst>
              <a:ext uri="{FF2B5EF4-FFF2-40B4-BE49-F238E27FC236}">
                <a16:creationId xmlns:a16="http://schemas.microsoft.com/office/drawing/2014/main" id="{7894A88C-3B0C-4568-AFE8-D1756D191AC5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DC314767-191D-4883-B96B-5FFCE5FB77AB}"/>
              </a:ext>
            </a:extLst>
          </p:cNvPr>
          <p:cNvSpPr txBox="1">
            <a:spLocks/>
          </p:cNvSpPr>
          <p:nvPr/>
        </p:nvSpPr>
        <p:spPr>
          <a:xfrm>
            <a:off x="0" y="2844145"/>
            <a:ext cx="12192000" cy="116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1000"/>
              </a:lnSpc>
            </a:pPr>
            <a:r>
              <a:rPr lang="ja-JP" altLang="en-US" sz="9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画面</a:t>
            </a:r>
            <a:endParaRPr lang="en-US" altLang="ja-JP" sz="96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E6331526-F411-462A-B321-B8BE690F64E4}"/>
              </a:ext>
            </a:extLst>
          </p:cNvPr>
          <p:cNvSpPr txBox="1">
            <a:spLocks/>
          </p:cNvSpPr>
          <p:nvPr/>
        </p:nvSpPr>
        <p:spPr>
          <a:xfrm>
            <a:off x="1228292" y="3837075"/>
            <a:ext cx="9978188" cy="32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24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ＧＡＭＥＮＮ</a:t>
            </a:r>
          </a:p>
        </p:txBody>
      </p:sp>
    </p:spTree>
    <p:extLst>
      <p:ext uri="{BB962C8B-B14F-4D97-AF65-F5344CB8AC3E}">
        <p14:creationId xmlns:p14="http://schemas.microsoft.com/office/powerpoint/2010/main" val="2459091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049399-A407-40D5-A8EE-672F09647079}"/>
              </a:ext>
            </a:extLst>
          </p:cNvPr>
          <p:cNvGrpSpPr/>
          <p:nvPr/>
        </p:nvGrpSpPr>
        <p:grpSpPr>
          <a:xfrm>
            <a:off x="-443771" y="170614"/>
            <a:ext cx="4824173" cy="1005039"/>
            <a:chOff x="-594010" y="2844145"/>
            <a:chExt cx="6633437" cy="1005039"/>
          </a:xfrm>
        </p:grpSpPr>
        <p:sp>
          <p:nvSpPr>
            <p:cNvPr id="38" name="タイトル 1">
              <a:extLst>
                <a:ext uri="{FF2B5EF4-FFF2-40B4-BE49-F238E27FC236}">
                  <a16:creationId xmlns:a16="http://schemas.microsoft.com/office/drawing/2014/main" id="{DC314767-191D-4883-B96B-5FFCE5FB77AB}"/>
                </a:ext>
              </a:extLst>
            </p:cNvPr>
            <p:cNvSpPr txBox="1">
              <a:spLocks/>
            </p:cNvSpPr>
            <p:nvPr/>
          </p:nvSpPr>
          <p:spPr>
            <a:xfrm>
              <a:off x="359233" y="2844145"/>
              <a:ext cx="4650377" cy="8569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1000"/>
                </a:lnSpc>
              </a:pPr>
              <a:r>
                <a:rPr lang="ja-JP" altLang="en-US" dirty="0">
                  <a:solidFill>
                    <a:srgbClr val="FCB019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画面</a:t>
              </a:r>
              <a:r>
                <a:rPr lang="en-US" altLang="ja-JP" dirty="0">
                  <a:solidFill>
                    <a:srgbClr val="FCB019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(PC)</a:t>
              </a:r>
            </a:p>
          </p:txBody>
        </p:sp>
        <p:sp>
          <p:nvSpPr>
            <p:cNvPr id="39" name="タイトル 1">
              <a:extLst>
                <a:ext uri="{FF2B5EF4-FFF2-40B4-BE49-F238E27FC236}">
                  <a16:creationId xmlns:a16="http://schemas.microsoft.com/office/drawing/2014/main" id="{E6331526-F411-462A-B321-B8BE690F64E4}"/>
                </a:ext>
              </a:extLst>
            </p:cNvPr>
            <p:cNvSpPr txBox="1">
              <a:spLocks/>
            </p:cNvSpPr>
            <p:nvPr/>
          </p:nvSpPr>
          <p:spPr>
            <a:xfrm>
              <a:off x="-594010" y="3683722"/>
              <a:ext cx="6633437" cy="1654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ja-JP" altLang="en-US" sz="1100" spc="1500" dirty="0">
                  <a:solidFill>
                    <a:srgbClr val="FCB019"/>
                  </a:solidFill>
                  <a:latin typeface="Arial Black" panose="020B0A04020102020204" pitchFamily="34" charset="0"/>
                  <a:ea typeface="HGSｺﾞｼｯｸE" panose="020B0900000000000000" pitchFamily="50" charset="-128"/>
                </a:rPr>
                <a:t>ＧＡＭＥＮＮ</a:t>
              </a:r>
              <a:r>
                <a:rPr lang="en-US" altLang="ja-JP" sz="1100" spc="1500" dirty="0">
                  <a:solidFill>
                    <a:srgbClr val="FCB019"/>
                  </a:solidFill>
                  <a:latin typeface="Arial Black" panose="020B0A04020102020204" pitchFamily="34" charset="0"/>
                  <a:ea typeface="HGSｺﾞｼｯｸE" panose="020B0900000000000000" pitchFamily="50" charset="-128"/>
                </a:rPr>
                <a:t>(PC)</a:t>
              </a:r>
              <a:endParaRPr lang="ja-JP" altLang="en-US" sz="1100" spc="1500" dirty="0">
                <a:solidFill>
                  <a:srgbClr val="FCB019"/>
                </a:solidFill>
                <a:latin typeface="Arial Black" panose="020B0A04020102020204" pitchFamily="34" charset="0"/>
                <a:ea typeface="HGSｺﾞｼｯｸE" panose="020B0900000000000000" pitchFamily="50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033143-9756-4327-80AD-E1F8883AB0FC}"/>
              </a:ext>
            </a:extLst>
          </p:cNvPr>
          <p:cNvSpPr/>
          <p:nvPr/>
        </p:nvSpPr>
        <p:spPr>
          <a:xfrm>
            <a:off x="579120" y="1384663"/>
            <a:ext cx="11033760" cy="5473337"/>
          </a:xfrm>
          <a:prstGeom prst="rect">
            <a:avLst/>
          </a:prstGeom>
          <a:noFill/>
          <a:ln w="76200">
            <a:solidFill>
              <a:srgbClr val="FCA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E40ED3-BB1C-4917-85BB-8598A8B6E52D}"/>
              </a:ext>
            </a:extLst>
          </p:cNvPr>
          <p:cNvSpPr/>
          <p:nvPr/>
        </p:nvSpPr>
        <p:spPr>
          <a:xfrm>
            <a:off x="579120" y="1384663"/>
            <a:ext cx="11033760" cy="714103"/>
          </a:xfrm>
          <a:prstGeom prst="rect">
            <a:avLst/>
          </a:prstGeom>
          <a:solidFill>
            <a:srgbClr val="FCB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E15DA83-85B0-4FA6-81EF-F4C64CE1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2" y="1445926"/>
            <a:ext cx="1009650" cy="4953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71E70C-46B0-40AE-B9D1-DB89AC2EC351}"/>
              </a:ext>
            </a:extLst>
          </p:cNvPr>
          <p:cNvSpPr/>
          <p:nvPr/>
        </p:nvSpPr>
        <p:spPr>
          <a:xfrm>
            <a:off x="2015318" y="1501254"/>
            <a:ext cx="1410269" cy="4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依頼したい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8BE6C5-EAD3-4E34-B6AB-4A12D4FD3A5E}"/>
              </a:ext>
            </a:extLst>
          </p:cNvPr>
          <p:cNvSpPr/>
          <p:nvPr/>
        </p:nvSpPr>
        <p:spPr>
          <a:xfrm>
            <a:off x="3869864" y="1511894"/>
            <a:ext cx="1410269" cy="4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協力したい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F1132A5-D2BC-486B-A2D2-7A0E26B7B660}"/>
              </a:ext>
            </a:extLst>
          </p:cNvPr>
          <p:cNvSpPr/>
          <p:nvPr/>
        </p:nvSpPr>
        <p:spPr>
          <a:xfrm>
            <a:off x="6624479" y="1501254"/>
            <a:ext cx="1410269" cy="4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ヘルプ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E476509-98A6-4059-A4B7-34B367D8E751}"/>
              </a:ext>
            </a:extLst>
          </p:cNvPr>
          <p:cNvSpPr/>
          <p:nvPr/>
        </p:nvSpPr>
        <p:spPr>
          <a:xfrm>
            <a:off x="8322137" y="1501254"/>
            <a:ext cx="1410269" cy="4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ログイン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AF6B15F-12BF-4059-B5B1-D8BD1AD71EC6}"/>
              </a:ext>
            </a:extLst>
          </p:cNvPr>
          <p:cNvSpPr/>
          <p:nvPr/>
        </p:nvSpPr>
        <p:spPr>
          <a:xfrm>
            <a:off x="10076377" y="1501254"/>
            <a:ext cx="1410269" cy="4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新規登録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8F6858-2B15-45BE-82FA-947A85BD9B02}"/>
              </a:ext>
            </a:extLst>
          </p:cNvPr>
          <p:cNvSpPr/>
          <p:nvPr/>
        </p:nvSpPr>
        <p:spPr>
          <a:xfrm>
            <a:off x="834887" y="2647783"/>
            <a:ext cx="1924216" cy="3951798"/>
          </a:xfrm>
          <a:prstGeom prst="rect">
            <a:avLst/>
          </a:prstGeom>
          <a:solidFill>
            <a:schemeClr val="bg1"/>
          </a:solidFill>
          <a:ln w="28575">
            <a:solidFill>
              <a:srgbClr val="FCA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0BD877-43DB-4A90-86B9-5D672329630E}"/>
              </a:ext>
            </a:extLst>
          </p:cNvPr>
          <p:cNvSpPr txBox="1"/>
          <p:nvPr/>
        </p:nvSpPr>
        <p:spPr>
          <a:xfrm>
            <a:off x="834887" y="2671636"/>
            <a:ext cx="151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・活動場所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CD1A7B0-910B-4C2D-822E-74EFA4E5C57D}"/>
              </a:ext>
            </a:extLst>
          </p:cNvPr>
          <p:cNvSpPr txBox="1"/>
          <p:nvPr/>
        </p:nvSpPr>
        <p:spPr>
          <a:xfrm>
            <a:off x="836213" y="4004263"/>
            <a:ext cx="151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・依頼状況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CD514B-9B87-4DF4-AFA2-4D63535A7D40}"/>
              </a:ext>
            </a:extLst>
          </p:cNvPr>
          <p:cNvSpPr txBox="1"/>
          <p:nvPr/>
        </p:nvSpPr>
        <p:spPr>
          <a:xfrm>
            <a:off x="845492" y="5288671"/>
            <a:ext cx="151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・種類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3B1D42-DDC3-4E94-AE78-E367DA17EFB4}"/>
              </a:ext>
            </a:extLst>
          </p:cNvPr>
          <p:cNvSpPr txBox="1"/>
          <p:nvPr/>
        </p:nvSpPr>
        <p:spPr>
          <a:xfrm>
            <a:off x="948852" y="2991011"/>
            <a:ext cx="19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□九州・沖縄</a:t>
            </a:r>
            <a:r>
              <a:rPr kumimoji="1" lang="en-US" altLang="ja-JP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(39)</a:t>
            </a:r>
            <a:endParaRPr lang="en-US" altLang="ja-JP" u="sng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■</a:t>
            </a:r>
            <a:r>
              <a:rPr kumimoji="1" lang="ja-JP" altLang="en-US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大分県</a:t>
            </a:r>
            <a:r>
              <a:rPr kumimoji="1" lang="en-US" altLang="ja-JP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(5)</a:t>
            </a:r>
          </a:p>
          <a:p>
            <a:endParaRPr kumimoji="1" lang="ja-JP" altLang="en-US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9A4161F-5574-4EFD-BDE5-B40BFEB2B92C}"/>
              </a:ext>
            </a:extLst>
          </p:cNvPr>
          <p:cNvSpPr txBox="1"/>
          <p:nvPr/>
        </p:nvSpPr>
        <p:spPr>
          <a:xfrm>
            <a:off x="966076" y="4312257"/>
            <a:ext cx="191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□募集中</a:t>
            </a:r>
            <a:r>
              <a:rPr kumimoji="1" lang="en-US" altLang="ja-JP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(5)</a:t>
            </a:r>
          </a:p>
          <a:p>
            <a:endParaRPr kumimoji="1" lang="ja-JP" altLang="en-US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6EB473-6DC5-4828-B69B-FED638427994}"/>
              </a:ext>
            </a:extLst>
          </p:cNvPr>
          <p:cNvSpPr txBox="1"/>
          <p:nvPr/>
        </p:nvSpPr>
        <p:spPr>
          <a:xfrm>
            <a:off x="959453" y="5593744"/>
            <a:ext cx="191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■海</a:t>
            </a:r>
            <a:r>
              <a:rPr kumimoji="1" lang="en-US" altLang="ja-JP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(3)</a:t>
            </a:r>
          </a:p>
          <a:p>
            <a:r>
              <a:rPr kumimoji="1" lang="ja-JP" altLang="en-US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□山</a:t>
            </a:r>
            <a:r>
              <a:rPr kumimoji="1" lang="en-US" altLang="ja-JP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(1)</a:t>
            </a:r>
          </a:p>
          <a:p>
            <a:r>
              <a:rPr lang="ja-JP" altLang="en-US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□川</a:t>
            </a:r>
            <a:r>
              <a:rPr lang="en-US" altLang="ja-JP" u="sng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(1)</a:t>
            </a:r>
            <a:endParaRPr kumimoji="1" lang="en-US" altLang="ja-JP" u="sng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ja-JP" altLang="en-US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86B1843-560E-4548-8608-A289E0DBC7BB}"/>
              </a:ext>
            </a:extLst>
          </p:cNvPr>
          <p:cNvSpPr/>
          <p:nvPr/>
        </p:nvSpPr>
        <p:spPr>
          <a:xfrm>
            <a:off x="2976423" y="2647783"/>
            <a:ext cx="8379363" cy="2310805"/>
          </a:xfrm>
          <a:prstGeom prst="rect">
            <a:avLst/>
          </a:prstGeom>
          <a:solidFill>
            <a:schemeClr val="bg1"/>
          </a:solidFill>
          <a:ln w="28575">
            <a:solidFill>
              <a:srgbClr val="FCA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3F5E236-A7EF-4DEC-A5D1-FCD4C82BC9FA}"/>
              </a:ext>
            </a:extLst>
          </p:cNvPr>
          <p:cNvSpPr/>
          <p:nvPr/>
        </p:nvSpPr>
        <p:spPr>
          <a:xfrm>
            <a:off x="2976424" y="5100946"/>
            <a:ext cx="8370084" cy="1710546"/>
          </a:xfrm>
          <a:prstGeom prst="rect">
            <a:avLst/>
          </a:prstGeom>
          <a:solidFill>
            <a:schemeClr val="bg1"/>
          </a:solidFill>
          <a:ln w="28575">
            <a:solidFill>
              <a:srgbClr val="FCA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133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049399-A407-40D5-A8EE-672F09647079}"/>
              </a:ext>
            </a:extLst>
          </p:cNvPr>
          <p:cNvGrpSpPr/>
          <p:nvPr/>
        </p:nvGrpSpPr>
        <p:grpSpPr>
          <a:xfrm>
            <a:off x="-11774" y="170614"/>
            <a:ext cx="8389420" cy="979256"/>
            <a:chOff x="0" y="2844145"/>
            <a:chExt cx="7691784" cy="979256"/>
          </a:xfrm>
        </p:grpSpPr>
        <p:sp>
          <p:nvSpPr>
            <p:cNvPr id="38" name="タイトル 1">
              <a:extLst>
                <a:ext uri="{FF2B5EF4-FFF2-40B4-BE49-F238E27FC236}">
                  <a16:creationId xmlns:a16="http://schemas.microsoft.com/office/drawing/2014/main" id="{DC314767-191D-4883-B96B-5FFCE5FB77AB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44145"/>
              <a:ext cx="7691784" cy="85699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1000"/>
                </a:lnSpc>
              </a:pPr>
              <a:r>
                <a:rPr lang="ja-JP" altLang="en-US" dirty="0">
                  <a:solidFill>
                    <a:srgbClr val="FCB019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画面</a:t>
              </a:r>
              <a:r>
                <a:rPr lang="en-US" altLang="ja-JP" dirty="0">
                  <a:solidFill>
                    <a:srgbClr val="FCB019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(</a:t>
              </a:r>
              <a:r>
                <a:rPr lang="ja-JP" altLang="en-US" dirty="0">
                  <a:solidFill>
                    <a:srgbClr val="FCB019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スマートフォン</a:t>
              </a:r>
              <a:r>
                <a:rPr lang="en-US" altLang="ja-JP" dirty="0">
                  <a:solidFill>
                    <a:srgbClr val="FCB019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)</a:t>
              </a:r>
            </a:p>
          </p:txBody>
        </p:sp>
        <p:sp>
          <p:nvSpPr>
            <p:cNvPr id="39" name="タイトル 1">
              <a:extLst>
                <a:ext uri="{FF2B5EF4-FFF2-40B4-BE49-F238E27FC236}">
                  <a16:creationId xmlns:a16="http://schemas.microsoft.com/office/drawing/2014/main" id="{E6331526-F411-462A-B321-B8BE690F64E4}"/>
                </a:ext>
              </a:extLst>
            </p:cNvPr>
            <p:cNvSpPr txBox="1">
              <a:spLocks/>
            </p:cNvSpPr>
            <p:nvPr/>
          </p:nvSpPr>
          <p:spPr>
            <a:xfrm>
              <a:off x="300080" y="3709851"/>
              <a:ext cx="7335810" cy="1135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ja-JP" altLang="en-US" sz="1100" spc="2200" dirty="0">
                  <a:solidFill>
                    <a:srgbClr val="FCB019"/>
                  </a:solidFill>
                  <a:latin typeface="Arial Black" panose="020B0A04020102020204" pitchFamily="34" charset="0"/>
                  <a:ea typeface="HGSｺﾞｼｯｸE" panose="020B0900000000000000" pitchFamily="50" charset="-128"/>
                </a:rPr>
                <a:t>ＧＡＭＥＮＮ</a:t>
              </a:r>
              <a:r>
                <a:rPr lang="en-US" altLang="ja-JP" sz="1100" spc="2200" dirty="0">
                  <a:solidFill>
                    <a:srgbClr val="FCB019"/>
                  </a:solidFill>
                  <a:latin typeface="Arial Black" panose="020B0A04020102020204" pitchFamily="34" charset="0"/>
                  <a:ea typeface="HGSｺﾞｼｯｸE" panose="020B0900000000000000" pitchFamily="50" charset="-128"/>
                </a:rPr>
                <a:t>(</a:t>
              </a:r>
              <a:r>
                <a:rPr lang="ja-JP" altLang="en-US" sz="1100" spc="2200" dirty="0">
                  <a:solidFill>
                    <a:srgbClr val="FCB019"/>
                  </a:solidFill>
                  <a:latin typeface="Arial Black" panose="020B0A04020102020204" pitchFamily="34" charset="0"/>
                  <a:ea typeface="HGSｺﾞｼｯｸE" panose="020B0900000000000000" pitchFamily="50" charset="-128"/>
                </a:rPr>
                <a:t>ＳＵＭＡ－ＴＯＦＯＮＮ</a:t>
              </a:r>
              <a:r>
                <a:rPr lang="en-US" altLang="ja-JP" sz="1100" spc="2200" dirty="0">
                  <a:solidFill>
                    <a:srgbClr val="FCB019"/>
                  </a:solidFill>
                  <a:latin typeface="Arial Black" panose="020B0A04020102020204" pitchFamily="34" charset="0"/>
                  <a:ea typeface="HGSｺﾞｼｯｸE" panose="020B0900000000000000" pitchFamily="50" charset="-128"/>
                </a:rPr>
                <a:t>)</a:t>
              </a:r>
              <a:endParaRPr lang="ja-JP" altLang="en-US" sz="1100" spc="2200" dirty="0">
                <a:solidFill>
                  <a:srgbClr val="FCB019"/>
                </a:solidFill>
                <a:latin typeface="Arial Black" panose="020B0A04020102020204" pitchFamily="34" charset="0"/>
                <a:ea typeface="HGSｺﾞｼｯｸE" panose="020B0900000000000000" pitchFamily="50" charset="-128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07869E6B-F5CB-4851-B7DA-259F48A677EE}"/>
              </a:ext>
            </a:extLst>
          </p:cNvPr>
          <p:cNvGrpSpPr/>
          <p:nvPr/>
        </p:nvGrpSpPr>
        <p:grpSpPr>
          <a:xfrm>
            <a:off x="4340221" y="1348087"/>
            <a:ext cx="3511557" cy="5245565"/>
            <a:chOff x="3524354" y="1384663"/>
            <a:chExt cx="3511557" cy="5245565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3B1EEAFD-12D7-486B-933D-C5B600C78C6C}"/>
                </a:ext>
              </a:extLst>
            </p:cNvPr>
            <p:cNvSpPr/>
            <p:nvPr/>
          </p:nvSpPr>
          <p:spPr>
            <a:xfrm>
              <a:off x="3524354" y="5916125"/>
              <a:ext cx="3511557" cy="714103"/>
            </a:xfrm>
            <a:prstGeom prst="rect">
              <a:avLst/>
            </a:prstGeom>
            <a:solidFill>
              <a:srgbClr val="FCB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32D9DED-2353-48D7-93D8-0C0420F1F398}"/>
                </a:ext>
              </a:extLst>
            </p:cNvPr>
            <p:cNvGrpSpPr/>
            <p:nvPr/>
          </p:nvGrpSpPr>
          <p:grpSpPr>
            <a:xfrm>
              <a:off x="3524354" y="1384663"/>
              <a:ext cx="3511557" cy="5245565"/>
              <a:chOff x="3524354" y="1384663"/>
              <a:chExt cx="3511557" cy="5245565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07033143-9756-4327-80AD-E1F8883AB0FC}"/>
                  </a:ext>
                </a:extLst>
              </p:cNvPr>
              <p:cNvSpPr/>
              <p:nvPr/>
            </p:nvSpPr>
            <p:spPr>
              <a:xfrm>
                <a:off x="3524354" y="1384663"/>
                <a:ext cx="3511557" cy="5245565"/>
              </a:xfrm>
              <a:prstGeom prst="rect">
                <a:avLst/>
              </a:prstGeom>
              <a:noFill/>
              <a:ln w="76200">
                <a:solidFill>
                  <a:srgbClr val="FCAF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06899E52-D2E8-4A2E-B1C7-C5653EA2CA6F}"/>
                  </a:ext>
                </a:extLst>
              </p:cNvPr>
              <p:cNvGrpSpPr/>
              <p:nvPr/>
            </p:nvGrpSpPr>
            <p:grpSpPr>
              <a:xfrm>
                <a:off x="3524354" y="1384663"/>
                <a:ext cx="3511557" cy="5178533"/>
                <a:chOff x="3524354" y="1384663"/>
                <a:chExt cx="3511557" cy="5178533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D9E40ED3-BB1C-4917-85BB-8598A8B6E52D}"/>
                    </a:ext>
                  </a:extLst>
                </p:cNvPr>
                <p:cNvSpPr/>
                <p:nvPr/>
              </p:nvSpPr>
              <p:spPr>
                <a:xfrm>
                  <a:off x="3524354" y="1384663"/>
                  <a:ext cx="3511557" cy="714103"/>
                </a:xfrm>
                <a:prstGeom prst="rect">
                  <a:avLst/>
                </a:prstGeom>
                <a:solidFill>
                  <a:srgbClr val="FCB0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A571E70C-46B0-40AE-B9D1-DB89AC2EC351}"/>
                    </a:ext>
                  </a:extLst>
                </p:cNvPr>
                <p:cNvSpPr/>
                <p:nvPr/>
              </p:nvSpPr>
              <p:spPr>
                <a:xfrm>
                  <a:off x="3593638" y="1521728"/>
                  <a:ext cx="506868" cy="439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100" dirty="0">
                      <a:solidFill>
                        <a:srgbClr val="FCB019"/>
                      </a:solidFill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依頼</a:t>
                  </a: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578BE6C5-EAD3-4E34-B6AB-4A12D4FD3A5E}"/>
                    </a:ext>
                  </a:extLst>
                </p:cNvPr>
                <p:cNvSpPr/>
                <p:nvPr/>
              </p:nvSpPr>
              <p:spPr>
                <a:xfrm>
                  <a:off x="4125379" y="1521728"/>
                  <a:ext cx="506869" cy="439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100" dirty="0">
                      <a:solidFill>
                        <a:srgbClr val="FCB019"/>
                      </a:solidFill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協力</a:t>
                  </a: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FF1132A5-D2BC-486B-A2D2-7A0E26B7B660}"/>
                    </a:ext>
                  </a:extLst>
                </p:cNvPr>
                <p:cNvSpPr/>
                <p:nvPr/>
              </p:nvSpPr>
              <p:spPr>
                <a:xfrm>
                  <a:off x="4899842" y="1519456"/>
                  <a:ext cx="385234" cy="439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100" dirty="0">
                      <a:solidFill>
                        <a:srgbClr val="FCB019"/>
                      </a:solidFill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？</a:t>
                  </a: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FE476509-98A6-4059-A4B7-34B367D8E751}"/>
                    </a:ext>
                  </a:extLst>
                </p:cNvPr>
                <p:cNvSpPr/>
                <p:nvPr/>
              </p:nvSpPr>
              <p:spPr>
                <a:xfrm>
                  <a:off x="5311260" y="1521728"/>
                  <a:ext cx="822425" cy="439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100" dirty="0">
                      <a:solidFill>
                        <a:srgbClr val="FCB019"/>
                      </a:solidFill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ログイン</a:t>
                  </a: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EAF6B15F-12BF-4059-B5B1-D8BD1AD71EC6}"/>
                    </a:ext>
                  </a:extLst>
                </p:cNvPr>
                <p:cNvSpPr/>
                <p:nvPr/>
              </p:nvSpPr>
              <p:spPr>
                <a:xfrm>
                  <a:off x="6159334" y="1521728"/>
                  <a:ext cx="822425" cy="439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100" dirty="0">
                      <a:solidFill>
                        <a:srgbClr val="FCB019"/>
                      </a:solidFill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新規登録</a:t>
                  </a: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486BEA-15CD-4579-BD67-F4D6D416A3CD}"/>
                    </a:ext>
                  </a:extLst>
                </p:cNvPr>
                <p:cNvGrpSpPr/>
                <p:nvPr/>
              </p:nvGrpSpPr>
              <p:grpSpPr>
                <a:xfrm>
                  <a:off x="3625277" y="2369061"/>
                  <a:ext cx="3324843" cy="4194135"/>
                  <a:chOff x="3625277" y="2369061"/>
                  <a:chExt cx="3324843" cy="4194135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F86B1843-560E-4548-8608-A289E0DBC7BB}"/>
                      </a:ext>
                    </a:extLst>
                  </p:cNvPr>
                  <p:cNvSpPr/>
                  <p:nvPr/>
                </p:nvSpPr>
                <p:spPr>
                  <a:xfrm>
                    <a:off x="3835967" y="2369061"/>
                    <a:ext cx="2888332" cy="328667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CAF1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5" name="グラフィックス 4">
                    <a:extLst>
                      <a:ext uri="{FF2B5EF4-FFF2-40B4-BE49-F238E27FC236}">
                        <a16:creationId xmlns:a16="http://schemas.microsoft.com/office/drawing/2014/main" id="{9A231BE2-7210-4CA1-B819-15B97CAD60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25277" y="6034525"/>
                    <a:ext cx="605829" cy="528671"/>
                  </a:xfrm>
                  <a:prstGeom prst="rect">
                    <a:avLst/>
                  </a:prstGeom>
                </p:spPr>
              </p:pic>
              <p:pic>
                <p:nvPicPr>
                  <p:cNvPr id="6" name="グラフィックス 5">
                    <a:extLst>
                      <a:ext uri="{FF2B5EF4-FFF2-40B4-BE49-F238E27FC236}">
                        <a16:creationId xmlns:a16="http://schemas.microsoft.com/office/drawing/2014/main" id="{5F1B9087-E096-42D0-ACDD-99ADAF950E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62790" y="6034525"/>
                    <a:ext cx="633210" cy="528671"/>
                  </a:xfrm>
                  <a:prstGeom prst="rect">
                    <a:avLst/>
                  </a:prstGeom>
                </p:spPr>
              </p:pic>
              <p:pic>
                <p:nvPicPr>
                  <p:cNvPr id="7" name="グラフィックス 6">
                    <a:extLst>
                      <a:ext uri="{FF2B5EF4-FFF2-40B4-BE49-F238E27FC236}">
                        <a16:creationId xmlns:a16="http://schemas.microsoft.com/office/drawing/2014/main" id="{9D24EB2A-2675-4310-80D9-67456F4846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8965" y="6034525"/>
                    <a:ext cx="543494" cy="528671"/>
                  </a:xfrm>
                  <a:prstGeom prst="rect">
                    <a:avLst/>
                  </a:prstGeom>
                </p:spPr>
              </p:pic>
              <p:pic>
                <p:nvPicPr>
                  <p:cNvPr id="12" name="グラフィックス 11">
                    <a:extLst>
                      <a:ext uri="{FF2B5EF4-FFF2-40B4-BE49-F238E27FC236}">
                        <a16:creationId xmlns:a16="http://schemas.microsoft.com/office/drawing/2014/main" id="{6E0FA52F-36B7-493E-B8AF-39501473DA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21449" y="6034525"/>
                    <a:ext cx="528671" cy="528671"/>
                  </a:xfrm>
                  <a:prstGeom prst="rect">
                    <a:avLst/>
                  </a:prstGeom>
                </p:spPr>
              </p:pic>
              <p:sp>
                <p:nvSpPr>
                  <p:cNvPr id="13" name="正方形/長方形 12">
                    <a:extLst>
                      <a:ext uri="{FF2B5EF4-FFF2-40B4-BE49-F238E27FC236}">
                        <a16:creationId xmlns:a16="http://schemas.microsoft.com/office/drawing/2014/main" id="{22F6BBFB-94E7-4C15-B0FB-02EAED2266FF}"/>
                      </a:ext>
                    </a:extLst>
                  </p:cNvPr>
                  <p:cNvSpPr/>
                  <p:nvPr/>
                </p:nvSpPr>
                <p:spPr>
                  <a:xfrm>
                    <a:off x="5206480" y="2584944"/>
                    <a:ext cx="1214969" cy="45719"/>
                  </a:xfrm>
                  <a:prstGeom prst="rect">
                    <a:avLst/>
                  </a:prstGeom>
                  <a:solidFill>
                    <a:srgbClr val="FCAF1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7BBDB60E-701A-4151-AE12-517B82824D1F}"/>
                      </a:ext>
                    </a:extLst>
                  </p:cNvPr>
                  <p:cNvSpPr/>
                  <p:nvPr/>
                </p:nvSpPr>
                <p:spPr>
                  <a:xfrm>
                    <a:off x="5206480" y="2725220"/>
                    <a:ext cx="1408805" cy="45719"/>
                  </a:xfrm>
                  <a:prstGeom prst="rect">
                    <a:avLst/>
                  </a:prstGeom>
                  <a:solidFill>
                    <a:srgbClr val="FCAF1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9A6E8096-24CB-47EF-BF6B-FD6B91A0D72B}"/>
                      </a:ext>
                    </a:extLst>
                  </p:cNvPr>
                  <p:cNvSpPr/>
                  <p:nvPr/>
                </p:nvSpPr>
                <p:spPr>
                  <a:xfrm>
                    <a:off x="5206480" y="2912934"/>
                    <a:ext cx="1165852" cy="45719"/>
                  </a:xfrm>
                  <a:prstGeom prst="rect">
                    <a:avLst/>
                  </a:prstGeom>
                  <a:solidFill>
                    <a:srgbClr val="FCAF1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BD762875-323F-4BED-8EC0-5EFDC34755C4}"/>
                      </a:ext>
                    </a:extLst>
                  </p:cNvPr>
                  <p:cNvSpPr/>
                  <p:nvPr/>
                </p:nvSpPr>
                <p:spPr>
                  <a:xfrm>
                    <a:off x="5206480" y="3072203"/>
                    <a:ext cx="1055751" cy="45719"/>
                  </a:xfrm>
                  <a:prstGeom prst="rect">
                    <a:avLst/>
                  </a:prstGeom>
                  <a:solidFill>
                    <a:srgbClr val="FCAF1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F3B9E916-2A5E-4B55-95DD-5B41D50A58AB}"/>
                      </a:ext>
                    </a:extLst>
                  </p:cNvPr>
                  <p:cNvSpPr/>
                  <p:nvPr/>
                </p:nvSpPr>
                <p:spPr>
                  <a:xfrm>
                    <a:off x="5206480" y="3382845"/>
                    <a:ext cx="867833" cy="45719"/>
                  </a:xfrm>
                  <a:prstGeom prst="rect">
                    <a:avLst/>
                  </a:prstGeom>
                  <a:solidFill>
                    <a:srgbClr val="FCAF1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正方形/長方形 32">
                    <a:extLst>
                      <a:ext uri="{FF2B5EF4-FFF2-40B4-BE49-F238E27FC236}">
                        <a16:creationId xmlns:a16="http://schemas.microsoft.com/office/drawing/2014/main" id="{C12A6B29-7B3B-4E77-BC4D-C2C19A83916A}"/>
                      </a:ext>
                    </a:extLst>
                  </p:cNvPr>
                  <p:cNvSpPr/>
                  <p:nvPr/>
                </p:nvSpPr>
                <p:spPr>
                  <a:xfrm>
                    <a:off x="5206480" y="3523121"/>
                    <a:ext cx="1393662" cy="45719"/>
                  </a:xfrm>
                  <a:prstGeom prst="rect">
                    <a:avLst/>
                  </a:prstGeom>
                  <a:solidFill>
                    <a:srgbClr val="FCAF1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正方形/長方形 13">
                    <a:extLst>
                      <a:ext uri="{FF2B5EF4-FFF2-40B4-BE49-F238E27FC236}">
                        <a16:creationId xmlns:a16="http://schemas.microsoft.com/office/drawing/2014/main" id="{707FD4C2-4942-4ACC-A863-FF5CDA64680F}"/>
                      </a:ext>
                    </a:extLst>
                  </p:cNvPr>
                  <p:cNvSpPr/>
                  <p:nvPr/>
                </p:nvSpPr>
                <p:spPr>
                  <a:xfrm>
                    <a:off x="3977683" y="2529038"/>
                    <a:ext cx="1055750" cy="10557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CB0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62913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AF17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78"/>
            <a:ext cx="9144000" cy="805647"/>
          </a:xfrm>
        </p:spPr>
        <p:txBody>
          <a:bodyPr>
            <a:noAutofit/>
          </a:bodyPr>
          <a:lstStyle/>
          <a:p>
            <a:r>
              <a:rPr kumimoji="1"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テーマ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05A17-B994-48D3-877E-09FED7B37422}"/>
              </a:ext>
            </a:extLst>
          </p:cNvPr>
          <p:cNvSpPr txBox="1">
            <a:spLocks/>
          </p:cNvSpPr>
          <p:nvPr/>
        </p:nvSpPr>
        <p:spPr>
          <a:xfrm>
            <a:off x="0" y="2478269"/>
            <a:ext cx="12192000" cy="19172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1000"/>
              </a:lnSpc>
            </a:pPr>
            <a:r>
              <a:rPr lang="ja-JP" altLang="en-US" sz="4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誰もが参加できる、美しい</a:t>
            </a:r>
            <a:r>
              <a:rPr lang="ja-JP" altLang="en-US" sz="9000" dirty="0">
                <a:solidFill>
                  <a:srgbClr val="FF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未来</a:t>
            </a:r>
            <a:r>
              <a:rPr lang="ja-JP" altLang="en-US" sz="48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のためのプラットフォーム構築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BDBF4E9-7ACD-41CF-866B-4B451DC20727}"/>
              </a:ext>
            </a:extLst>
          </p:cNvPr>
          <p:cNvSpPr txBox="1">
            <a:spLocks/>
          </p:cNvSpPr>
          <p:nvPr/>
        </p:nvSpPr>
        <p:spPr>
          <a:xfrm>
            <a:off x="0" y="2759243"/>
            <a:ext cx="12228575" cy="383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12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ＤＡＲＥＭＯＧＡＳＡＮＫＡＤＥＫＩＲＵ，ＵＴＵＫＵＳＨＩＩＭＩＲＡＩ</a:t>
            </a:r>
            <a:r>
              <a:rPr lang="en-US" altLang="ja-JP" sz="1100" spc="12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NOTAMENO</a:t>
            </a:r>
            <a:endParaRPr lang="ja-JP" altLang="en-US" sz="1100" spc="12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1607900" y="952099"/>
            <a:ext cx="914400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000" spc="2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ＴＥＥＭＡ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6BF74741-FD39-4217-9E3A-944600FB4D7C}"/>
              </a:ext>
            </a:extLst>
          </p:cNvPr>
          <p:cNvSpPr txBox="1">
            <a:spLocks/>
          </p:cNvSpPr>
          <p:nvPr/>
        </p:nvSpPr>
        <p:spPr>
          <a:xfrm>
            <a:off x="33528" y="4180734"/>
            <a:ext cx="12228575" cy="383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13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ＰＵＲＡＴＴＯＦＷＯ－ＭＵＫＯＵＴＩＫＵ</a:t>
            </a: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8F6FBCF3-B0E6-42B1-8A95-B78F4C7A861E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chemeClr val="bg1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615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0CB293-0231-4B14-A0E1-AD8DDE67BD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対角を切り取る 9">
            <a:extLst>
              <a:ext uri="{FF2B5EF4-FFF2-40B4-BE49-F238E27FC236}">
                <a16:creationId xmlns:a16="http://schemas.microsoft.com/office/drawing/2014/main" id="{BE1772B6-7351-4EDC-AB99-43EAA09038B2}"/>
              </a:ext>
            </a:extLst>
          </p:cNvPr>
          <p:cNvSpPr/>
          <p:nvPr/>
        </p:nvSpPr>
        <p:spPr>
          <a:xfrm>
            <a:off x="0" y="-14149"/>
            <a:ext cx="6096000" cy="3429000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844" y="277924"/>
            <a:ext cx="3557047" cy="805647"/>
          </a:xfrm>
        </p:spPr>
        <p:txBody>
          <a:bodyPr>
            <a:noAutofit/>
          </a:bodyPr>
          <a:lstStyle/>
          <a:p>
            <a:r>
              <a:rPr kumimoji="1" lang="ja-JP" altLang="en-US" sz="5000" dirty="0">
                <a:solidFill>
                  <a:srgbClr val="FCB019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開発環境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854635" y="958431"/>
            <a:ext cx="3557047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250" dirty="0">
                <a:solidFill>
                  <a:srgbClr val="FCB019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ＫＡＩＨＡＴＵＫＡＮＮＫＹＯＵ</a:t>
            </a:r>
          </a:p>
        </p:txBody>
      </p:sp>
      <p:sp>
        <p:nvSpPr>
          <p:cNvPr id="18" name="四角形: 対角を切り取る 17">
            <a:extLst>
              <a:ext uri="{FF2B5EF4-FFF2-40B4-BE49-F238E27FC236}">
                <a16:creationId xmlns:a16="http://schemas.microsoft.com/office/drawing/2014/main" id="{2C224C65-AD19-441D-8EDF-1E4897FCC98F}"/>
              </a:ext>
            </a:extLst>
          </p:cNvPr>
          <p:cNvSpPr/>
          <p:nvPr/>
        </p:nvSpPr>
        <p:spPr>
          <a:xfrm>
            <a:off x="6095236" y="-14149"/>
            <a:ext cx="6096000" cy="3429000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対角を切り取る 18">
            <a:extLst>
              <a:ext uri="{FF2B5EF4-FFF2-40B4-BE49-F238E27FC236}">
                <a16:creationId xmlns:a16="http://schemas.microsoft.com/office/drawing/2014/main" id="{183ACD87-A8EC-4E2D-97F7-614DB2B25BE1}"/>
              </a:ext>
            </a:extLst>
          </p:cNvPr>
          <p:cNvSpPr/>
          <p:nvPr/>
        </p:nvSpPr>
        <p:spPr>
          <a:xfrm>
            <a:off x="-1528" y="3410863"/>
            <a:ext cx="6096000" cy="3461286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対角を切り取る 19">
            <a:extLst>
              <a:ext uri="{FF2B5EF4-FFF2-40B4-BE49-F238E27FC236}">
                <a16:creationId xmlns:a16="http://schemas.microsoft.com/office/drawing/2014/main" id="{2B914103-493B-4DDE-A27C-E44BE1331E3C}"/>
              </a:ext>
            </a:extLst>
          </p:cNvPr>
          <p:cNvSpPr/>
          <p:nvPr/>
        </p:nvSpPr>
        <p:spPr>
          <a:xfrm>
            <a:off x="6093708" y="3410863"/>
            <a:ext cx="6096000" cy="3461286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794B7A9A-4805-41FE-BE96-27D766932DBC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>
                    <a:alpha val="20000"/>
                  </a:srgbClr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>
                  <a:alpha val="20000"/>
                </a:srgbClr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BB4351ED-88F9-4572-BBFD-6C4E8FEC4D6A}"/>
              </a:ext>
            </a:extLst>
          </p:cNvPr>
          <p:cNvSpPr txBox="1">
            <a:spLocks/>
          </p:cNvSpPr>
          <p:nvPr/>
        </p:nvSpPr>
        <p:spPr>
          <a:xfrm>
            <a:off x="7354935" y="277924"/>
            <a:ext cx="3557047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rgbClr val="FCB019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開発言語</a:t>
            </a: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E84C3334-0B3D-407E-9B4A-FC8560C93957}"/>
              </a:ext>
            </a:extLst>
          </p:cNvPr>
          <p:cNvSpPr txBox="1">
            <a:spLocks/>
          </p:cNvSpPr>
          <p:nvPr/>
        </p:nvSpPr>
        <p:spPr>
          <a:xfrm>
            <a:off x="7373726" y="958431"/>
            <a:ext cx="3557047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400" dirty="0">
                <a:solidFill>
                  <a:srgbClr val="FCB019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ＫＡＩＨＡＴＵＧＥＮＮＧＯ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5253E81D-41FE-4496-899D-9D440922B8C5}"/>
              </a:ext>
            </a:extLst>
          </p:cNvPr>
          <p:cNvSpPr txBox="1">
            <a:spLocks/>
          </p:cNvSpPr>
          <p:nvPr/>
        </p:nvSpPr>
        <p:spPr>
          <a:xfrm>
            <a:off x="835844" y="3634970"/>
            <a:ext cx="3557047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rgbClr val="FCB019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動作環境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A35130A-9486-4222-83B7-BFD0BE546851}"/>
              </a:ext>
            </a:extLst>
          </p:cNvPr>
          <p:cNvSpPr txBox="1">
            <a:spLocks/>
          </p:cNvSpPr>
          <p:nvPr/>
        </p:nvSpPr>
        <p:spPr>
          <a:xfrm>
            <a:off x="854635" y="4315477"/>
            <a:ext cx="3557047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450" dirty="0">
                <a:solidFill>
                  <a:srgbClr val="FCB019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ＤＯＵＳＡＫＡＮＮＫＹＯＵ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71B22B96-ACE6-440B-8A06-C7BEDDC6D244}"/>
              </a:ext>
            </a:extLst>
          </p:cNvPr>
          <p:cNvSpPr txBox="1">
            <a:spLocks/>
          </p:cNvSpPr>
          <p:nvPr/>
        </p:nvSpPr>
        <p:spPr>
          <a:xfrm>
            <a:off x="6277094" y="3634970"/>
            <a:ext cx="5591818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rgbClr val="FCB019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フレームワーク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0C00D2C3-1562-497F-8BF2-7ECA418A97E6}"/>
              </a:ext>
            </a:extLst>
          </p:cNvPr>
          <p:cNvSpPr txBox="1">
            <a:spLocks/>
          </p:cNvSpPr>
          <p:nvPr/>
        </p:nvSpPr>
        <p:spPr>
          <a:xfrm>
            <a:off x="7573475" y="4284997"/>
            <a:ext cx="3557047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2200" dirty="0">
                <a:solidFill>
                  <a:srgbClr val="FCB019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ＳＡ－ＢＡ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976A93-BF3B-4A82-8949-555EB663017D}"/>
              </a:ext>
            </a:extLst>
          </p:cNvPr>
          <p:cNvSpPr txBox="1"/>
          <p:nvPr/>
        </p:nvSpPr>
        <p:spPr>
          <a:xfrm>
            <a:off x="8103827" y="1298448"/>
            <a:ext cx="2073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28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JavaScript</a:t>
            </a:r>
          </a:p>
          <a:p>
            <a:r>
              <a:rPr kumimoji="1" lang="ja-JP" altLang="en-US" sz="28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28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PHP</a:t>
            </a:r>
          </a:p>
          <a:p>
            <a:r>
              <a:rPr lang="ja-JP" altLang="en-US" sz="28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lang="en-US" altLang="ja-JP" sz="28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HTML</a:t>
            </a:r>
          </a:p>
          <a:p>
            <a:r>
              <a:rPr kumimoji="1" lang="ja-JP" altLang="en-US" sz="28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28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CSS</a:t>
            </a:r>
            <a:endParaRPr kumimoji="1" lang="ja-JP" altLang="en-US" sz="2800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B0896C5-78C1-4430-BC5E-A39F92FD7688}"/>
              </a:ext>
            </a:extLst>
          </p:cNvPr>
          <p:cNvSpPr txBox="1"/>
          <p:nvPr/>
        </p:nvSpPr>
        <p:spPr>
          <a:xfrm>
            <a:off x="8103827" y="4708426"/>
            <a:ext cx="3385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44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Vue.js</a:t>
            </a:r>
          </a:p>
          <a:p>
            <a:r>
              <a:rPr kumimoji="1" lang="ja-JP" altLang="en-US" sz="44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44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Laravel </a:t>
            </a:r>
            <a:endParaRPr kumimoji="1" lang="ja-JP" altLang="en-US" sz="4400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41EF6A5-AC92-4605-8BB5-EE9B1B3309C4}"/>
              </a:ext>
            </a:extLst>
          </p:cNvPr>
          <p:cNvSpPr txBox="1"/>
          <p:nvPr/>
        </p:nvSpPr>
        <p:spPr>
          <a:xfrm>
            <a:off x="305994" y="1177741"/>
            <a:ext cx="5322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40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OS Windows11 PRO</a:t>
            </a:r>
          </a:p>
          <a:p>
            <a:r>
              <a:rPr kumimoji="1" lang="ja-JP" altLang="en-US" sz="40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4000" dirty="0" err="1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VisualStudio</a:t>
            </a:r>
            <a:endParaRPr kumimoji="1" lang="en-US" altLang="ja-JP" sz="4000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40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40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XAMPP</a:t>
            </a:r>
            <a:endParaRPr kumimoji="1" lang="ja-JP" altLang="en-US" sz="4000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0DE1B6-3432-447F-B5EB-3D3E3CE6A449}"/>
              </a:ext>
            </a:extLst>
          </p:cNvPr>
          <p:cNvSpPr txBox="1"/>
          <p:nvPr/>
        </p:nvSpPr>
        <p:spPr>
          <a:xfrm>
            <a:off x="1279323" y="4828035"/>
            <a:ext cx="355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・スマートフォン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9DA12CE-D4D2-419F-90C7-5CC5FEAA8F24}"/>
              </a:ext>
            </a:extLst>
          </p:cNvPr>
          <p:cNvSpPr txBox="1"/>
          <p:nvPr/>
        </p:nvSpPr>
        <p:spPr>
          <a:xfrm>
            <a:off x="1279323" y="5493515"/>
            <a:ext cx="2650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kumimoji="1" lang="en-US" altLang="ja-JP" sz="4000" dirty="0">
                <a:solidFill>
                  <a:srgbClr val="FCB019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PC</a:t>
            </a:r>
            <a:endParaRPr kumimoji="1" lang="ja-JP" altLang="en-US" sz="4000" dirty="0">
              <a:solidFill>
                <a:srgbClr val="FCB019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59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05A17-B994-48D3-877E-09FED7B37422}"/>
              </a:ext>
            </a:extLst>
          </p:cNvPr>
          <p:cNvSpPr txBox="1">
            <a:spLocks/>
          </p:cNvSpPr>
          <p:nvPr/>
        </p:nvSpPr>
        <p:spPr>
          <a:xfrm>
            <a:off x="0" y="2844145"/>
            <a:ext cx="12192000" cy="116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1000"/>
              </a:lnSpc>
            </a:pPr>
            <a:r>
              <a:rPr lang="ja-JP" altLang="en-US" sz="9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質疑応答</a:t>
            </a:r>
            <a:endParaRPr lang="en-US" altLang="ja-JP" sz="96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5367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3B82AE9-A423-4AFF-9339-533E2F6DA105}"/>
              </a:ext>
            </a:extLst>
          </p:cNvPr>
          <p:cNvSpPr txBox="1">
            <a:spLocks/>
          </p:cNvSpPr>
          <p:nvPr/>
        </p:nvSpPr>
        <p:spPr>
          <a:xfrm>
            <a:off x="1228292" y="3837075"/>
            <a:ext cx="9978188" cy="32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24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ＳＩＴＵＧＩＯＵＴＯＵ</a:t>
            </a:r>
          </a:p>
        </p:txBody>
      </p:sp>
    </p:spTree>
    <p:extLst>
      <p:ext uri="{BB962C8B-B14F-4D97-AF65-F5344CB8AC3E}">
        <p14:creationId xmlns:p14="http://schemas.microsoft.com/office/powerpoint/2010/main" val="187667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05A17-B994-48D3-877E-09FED7B37422}"/>
              </a:ext>
            </a:extLst>
          </p:cNvPr>
          <p:cNvSpPr txBox="1">
            <a:spLocks/>
          </p:cNvSpPr>
          <p:nvPr/>
        </p:nvSpPr>
        <p:spPr>
          <a:xfrm>
            <a:off x="0" y="2001192"/>
            <a:ext cx="12192000" cy="2855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1000"/>
              </a:lnSpc>
            </a:pPr>
            <a:r>
              <a:rPr lang="ja-JP" altLang="en-US" sz="8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ご清聴</a:t>
            </a:r>
            <a:endParaRPr lang="en-US" altLang="ja-JP" sz="8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>
              <a:lnSpc>
                <a:spcPts val="11000"/>
              </a:lnSpc>
            </a:pPr>
            <a:r>
              <a:rPr lang="ja-JP" altLang="en-US" sz="8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ありがとうございました</a:t>
            </a:r>
            <a:endParaRPr lang="en-US" altLang="ja-JP" sz="8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5367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3B82AE9-A423-4AFF-9339-533E2F6DA105}"/>
              </a:ext>
            </a:extLst>
          </p:cNvPr>
          <p:cNvSpPr txBox="1">
            <a:spLocks/>
          </p:cNvSpPr>
          <p:nvPr/>
        </p:nvSpPr>
        <p:spPr>
          <a:xfrm>
            <a:off x="1295400" y="3266455"/>
            <a:ext cx="9978188" cy="32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17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ＧＯＳＥＩＴＹＯＵ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1B72C098-10B2-4D8D-8F0A-A1AF8E914B59}"/>
              </a:ext>
            </a:extLst>
          </p:cNvPr>
          <p:cNvSpPr txBox="1">
            <a:spLocks/>
          </p:cNvSpPr>
          <p:nvPr/>
        </p:nvSpPr>
        <p:spPr>
          <a:xfrm>
            <a:off x="518160" y="4688494"/>
            <a:ext cx="11602720" cy="32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36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ＡＲＩＧＡＴＯＵＧＯＺＡＩＭＡＳＩＴＡ</a:t>
            </a:r>
          </a:p>
        </p:txBody>
      </p:sp>
    </p:spTree>
    <p:extLst>
      <p:ext uri="{BB962C8B-B14F-4D97-AF65-F5344CB8AC3E}">
        <p14:creationId xmlns:p14="http://schemas.microsoft.com/office/powerpoint/2010/main" val="406333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4C6C5C70-BD5A-4D8C-8A72-95E89638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885" y="-3368843"/>
            <a:ext cx="12528885" cy="1252888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BE3F804-F646-4AFB-A70E-B99B8A387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0">
            <a:off x="13460" y="1333762"/>
            <a:ext cx="12165079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78"/>
            <a:ext cx="9144000" cy="805647"/>
          </a:xfrm>
        </p:spPr>
        <p:txBody>
          <a:bodyPr>
            <a:noAutofit/>
          </a:bodyPr>
          <a:lstStyle/>
          <a:p>
            <a:r>
              <a:rPr kumimoji="1"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目的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05A17-B994-48D3-877E-09FED7B37422}"/>
              </a:ext>
            </a:extLst>
          </p:cNvPr>
          <p:cNvSpPr txBox="1">
            <a:spLocks/>
          </p:cNvSpPr>
          <p:nvPr/>
        </p:nvSpPr>
        <p:spPr>
          <a:xfrm>
            <a:off x="0" y="2061171"/>
            <a:ext cx="12192000" cy="3517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1000"/>
              </a:lnSpc>
            </a:pPr>
            <a:r>
              <a:rPr lang="ja-JP" altLang="en-US" sz="7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新しい</a:t>
            </a:r>
            <a:r>
              <a:rPr lang="ja-JP" altLang="en-US" sz="8800" dirty="0">
                <a:solidFill>
                  <a:srgbClr val="FF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多</a:t>
            </a:r>
            <a:r>
              <a:rPr lang="ja-JP" altLang="en-US" sz="7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対</a:t>
            </a:r>
            <a:r>
              <a:rPr lang="ja-JP" altLang="en-US" sz="8800" dirty="0">
                <a:solidFill>
                  <a:srgbClr val="FF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多</a:t>
            </a:r>
            <a:r>
              <a:rPr lang="ja-JP" altLang="en-US" sz="7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の</a:t>
            </a:r>
            <a:endParaRPr lang="en-US" altLang="ja-JP" sz="72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>
              <a:lnSpc>
                <a:spcPts val="11000"/>
              </a:lnSpc>
            </a:pPr>
            <a:r>
              <a:rPr lang="ja-JP" altLang="en-US" sz="7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マッチングシステムを構築し</a:t>
            </a:r>
            <a:endParaRPr lang="en-US" altLang="ja-JP" sz="72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>
              <a:lnSpc>
                <a:spcPts val="11000"/>
              </a:lnSpc>
            </a:pPr>
            <a:r>
              <a:rPr lang="ja-JP" altLang="en-US" sz="72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地域美化に貢献したい</a:t>
            </a:r>
            <a:endParaRPr lang="en-US" altLang="ja-JP" sz="72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D5CD62E-B433-4C04-A93B-BC86A10EAC9C}"/>
              </a:ext>
            </a:extLst>
          </p:cNvPr>
          <p:cNvSpPr txBox="1">
            <a:spLocks/>
          </p:cNvSpPr>
          <p:nvPr/>
        </p:nvSpPr>
        <p:spPr>
          <a:xfrm>
            <a:off x="2523745" y="2554239"/>
            <a:ext cx="7379208" cy="441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20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ＡＴＡＲＡＳＨＩＩＴＡＴＡＩＴＡＮＯ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BDBF4E9-7ACD-41CF-866B-4B451DC20727}"/>
              </a:ext>
            </a:extLst>
          </p:cNvPr>
          <p:cNvSpPr txBox="1">
            <a:spLocks/>
          </p:cNvSpPr>
          <p:nvPr/>
        </p:nvSpPr>
        <p:spPr>
          <a:xfrm>
            <a:off x="322822" y="4019596"/>
            <a:ext cx="11905753" cy="32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20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ＭＡＴＴＩＮＧＵＳＨＩＳＵＴＥＭＵＮＯＫＯＵＴＩＫＵＳＨＩ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1566672" y="977285"/>
            <a:ext cx="914400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3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ＭＯＫＵＴＥＫＩ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3B82AE9-A423-4AFF-9339-533E2F6DA105}"/>
              </a:ext>
            </a:extLst>
          </p:cNvPr>
          <p:cNvSpPr txBox="1">
            <a:spLocks/>
          </p:cNvSpPr>
          <p:nvPr/>
        </p:nvSpPr>
        <p:spPr>
          <a:xfrm>
            <a:off x="1299412" y="5401715"/>
            <a:ext cx="9978188" cy="32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22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ＴＩＩＫＩＢＩＫＡＮＩＫＯＵＫＥＮＮＳＩＴＡＩ</a:t>
            </a:r>
          </a:p>
        </p:txBody>
      </p:sp>
    </p:spTree>
    <p:extLst>
      <p:ext uri="{BB962C8B-B14F-4D97-AF65-F5344CB8AC3E}">
        <p14:creationId xmlns:p14="http://schemas.microsoft.com/office/powerpoint/2010/main" val="372370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8280" y="305100"/>
            <a:ext cx="4155440" cy="805647"/>
          </a:xfrm>
        </p:spPr>
        <p:txBody>
          <a:bodyPr>
            <a:noAutofit/>
          </a:bodyPr>
          <a:lstStyle/>
          <a:p>
            <a:r>
              <a:rPr kumimoji="1"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具体的な説明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A605A17-B994-48D3-877E-09FED7B37422}"/>
              </a:ext>
            </a:extLst>
          </p:cNvPr>
          <p:cNvSpPr txBox="1">
            <a:spLocks/>
          </p:cNvSpPr>
          <p:nvPr/>
        </p:nvSpPr>
        <p:spPr>
          <a:xfrm>
            <a:off x="42672" y="2844145"/>
            <a:ext cx="12192000" cy="1169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1000"/>
              </a:lnSpc>
            </a:pPr>
            <a:r>
              <a:rPr lang="ja-JP" altLang="en-US" sz="88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発案者側・賛同者側</a:t>
            </a:r>
            <a:endParaRPr lang="en-US" altLang="ja-JP" sz="88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1566672" y="977285"/>
            <a:ext cx="914400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ＧＵＴＡＩＴＥＫＩＮＡＳＥＴＵＭＥＩ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3B82AE9-A423-4AFF-9339-533E2F6DA105}"/>
              </a:ext>
            </a:extLst>
          </p:cNvPr>
          <p:cNvSpPr txBox="1">
            <a:spLocks/>
          </p:cNvSpPr>
          <p:nvPr/>
        </p:nvSpPr>
        <p:spPr>
          <a:xfrm>
            <a:off x="836020" y="3837076"/>
            <a:ext cx="10789920" cy="299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100" spc="1700" dirty="0">
                <a:solidFill>
                  <a:schemeClr val="bg1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ＨＡＴＵＡＮＮＳＹＡＧＡＷＡ・ＳＡＮＮＤＯＵＳＹＡＧＡＷＡ</a:t>
            </a:r>
          </a:p>
        </p:txBody>
      </p:sp>
    </p:spTree>
    <p:extLst>
      <p:ext uri="{BB962C8B-B14F-4D97-AF65-F5344CB8AC3E}">
        <p14:creationId xmlns:p14="http://schemas.microsoft.com/office/powerpoint/2010/main" val="368866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7039-1D20-4074-9BC2-0F0CB1E2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6" y="296778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発案者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FF7EE4C-6E8D-4734-BC0B-BF5780207B13}"/>
              </a:ext>
            </a:extLst>
          </p:cNvPr>
          <p:cNvSpPr txBox="1">
            <a:spLocks/>
          </p:cNvSpPr>
          <p:nvPr/>
        </p:nvSpPr>
        <p:spPr>
          <a:xfrm>
            <a:off x="331426" y="977285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ＨＡＴＵＡＮＮＳＹＡ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D92D37BD-3708-4B51-AEFA-A6CCB9754F50}"/>
              </a:ext>
            </a:extLst>
          </p:cNvPr>
          <p:cNvSpPr/>
          <p:nvPr/>
        </p:nvSpPr>
        <p:spPr>
          <a:xfrm>
            <a:off x="4084136" y="1212153"/>
            <a:ext cx="7754938" cy="4081742"/>
          </a:xfrm>
          <a:prstGeom prst="cloudCallout">
            <a:avLst>
              <a:gd name="adj1" fmla="val -61758"/>
              <a:gd name="adj2" fmla="val 42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ja-JP" altLang="en-US" sz="32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●●の場所を掃除したいな。</a:t>
            </a:r>
          </a:p>
          <a:p>
            <a:pPr algn="just"/>
            <a:endParaRPr kumimoji="1" lang="ja-JP" altLang="en-US" sz="3200" dirty="0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B972735-3F9B-43E3-A4A9-D3E999900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957" y="3208421"/>
            <a:ext cx="1968675" cy="24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03BDDB8C-0836-42A5-A447-2D11EE5C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957" y="3208421"/>
            <a:ext cx="1968675" cy="2443872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E208008B-F6AB-4F0B-8A62-83EB8577DB8D}"/>
              </a:ext>
            </a:extLst>
          </p:cNvPr>
          <p:cNvSpPr/>
          <p:nvPr/>
        </p:nvSpPr>
        <p:spPr>
          <a:xfrm>
            <a:off x="2555633" y="1745880"/>
            <a:ext cx="4733441" cy="2179468"/>
          </a:xfrm>
          <a:prstGeom prst="wedgeRoundRectCallout">
            <a:avLst>
              <a:gd name="adj1" fmla="val 65152"/>
              <a:gd name="adj2" fmla="val 36738"/>
              <a:gd name="adj3" fmla="val 16667"/>
            </a:avLst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自分も●●を掃除したいと</a:t>
            </a:r>
            <a:endParaRPr kumimoji="1" lang="en-US" altLang="ja-JP" sz="2800" dirty="0">
              <a:solidFill>
                <a:srgbClr val="FCAF17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思ってた。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25DEA-CE8B-4C93-813E-B9DBAE8B504E}"/>
              </a:ext>
            </a:extLst>
          </p:cNvPr>
          <p:cNvSpPr txBox="1"/>
          <p:nvPr/>
        </p:nvSpPr>
        <p:spPr>
          <a:xfrm rot="20674226">
            <a:off x="38226" y="2261949"/>
            <a:ext cx="776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！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8AA6A9D-5471-4955-8AE0-7EB17B57A566}"/>
              </a:ext>
            </a:extLst>
          </p:cNvPr>
          <p:cNvGrpSpPr/>
          <p:nvPr/>
        </p:nvGrpSpPr>
        <p:grpSpPr>
          <a:xfrm>
            <a:off x="8390941" y="296778"/>
            <a:ext cx="2465024" cy="947359"/>
            <a:chOff x="8390941" y="296778"/>
            <a:chExt cx="2465024" cy="947359"/>
          </a:xfrm>
        </p:grpSpPr>
        <p:sp>
          <p:nvSpPr>
            <p:cNvPr id="9" name="タイトル 1">
              <a:extLst>
                <a:ext uri="{FF2B5EF4-FFF2-40B4-BE49-F238E27FC236}">
                  <a16:creationId xmlns:a16="http://schemas.microsoft.com/office/drawing/2014/main" id="{5FF7EE4C-6E8D-4734-BC0B-BF5780207B13}"/>
                </a:ext>
              </a:extLst>
            </p:cNvPr>
            <p:cNvSpPr txBox="1">
              <a:spLocks/>
            </p:cNvSpPr>
            <p:nvPr/>
          </p:nvSpPr>
          <p:spPr>
            <a:xfrm>
              <a:off x="8390941" y="1105621"/>
              <a:ext cx="2465024" cy="138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100" spc="6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ＳＡＮＮＤＯＵＳＹＡ</a:t>
              </a:r>
            </a:p>
          </p:txBody>
        </p:sp>
        <p:sp>
          <p:nvSpPr>
            <p:cNvPr id="13" name="タイトル 1">
              <a:extLst>
                <a:ext uri="{FF2B5EF4-FFF2-40B4-BE49-F238E27FC236}">
                  <a16:creationId xmlns:a16="http://schemas.microsoft.com/office/drawing/2014/main" id="{7B6648C7-7177-4156-8E3B-4AD0558C6DA2}"/>
                </a:ext>
              </a:extLst>
            </p:cNvPr>
            <p:cNvSpPr txBox="1">
              <a:spLocks/>
            </p:cNvSpPr>
            <p:nvPr/>
          </p:nvSpPr>
          <p:spPr>
            <a:xfrm>
              <a:off x="8453660" y="296778"/>
              <a:ext cx="2302042" cy="8056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5000" dirty="0">
                  <a:solidFill>
                    <a:schemeClr val="bg1"/>
                  </a:solidFill>
                  <a:latin typeface="HGSｺﾞｼｯｸE" panose="020B0900000000000000" pitchFamily="50" charset="-128"/>
                  <a:ea typeface="HGSｺﾞｼｯｸE" panose="020B0900000000000000" pitchFamily="50" charset="-128"/>
                </a:rPr>
                <a:t>賛同者</a:t>
              </a:r>
            </a:p>
          </p:txBody>
        </p:sp>
      </p:grp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3C7706B5-34F6-4C30-ACF0-91BE1639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8858" y="3208421"/>
            <a:ext cx="1968675" cy="2443872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675C51AF-B6CA-4863-A31D-37978C8CA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6" y="296778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発案者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023DD6AF-844D-47D3-84C7-6DC4B97DE863}"/>
              </a:ext>
            </a:extLst>
          </p:cNvPr>
          <p:cNvSpPr txBox="1">
            <a:spLocks/>
          </p:cNvSpPr>
          <p:nvPr/>
        </p:nvSpPr>
        <p:spPr>
          <a:xfrm>
            <a:off x="331426" y="977285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ＨＡＴＵＡＮＮＳＹＡ</a:t>
            </a:r>
          </a:p>
        </p:txBody>
      </p:sp>
    </p:spTree>
    <p:extLst>
      <p:ext uri="{BB962C8B-B14F-4D97-AF65-F5344CB8AC3E}">
        <p14:creationId xmlns:p14="http://schemas.microsoft.com/office/powerpoint/2010/main" val="26484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6A2D17-5C6C-4D12-A280-D314E21FA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AF17"/>
              </a:gs>
              <a:gs pos="50000">
                <a:srgbClr val="FCAF17">
                  <a:alpha val="80000"/>
                </a:srgbClr>
              </a:gs>
              <a:gs pos="100000">
                <a:srgbClr val="FCAF17">
                  <a:alpha val="5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08BC444-ED5F-4EBA-BA06-D3A24F7568C6}"/>
              </a:ext>
            </a:extLst>
          </p:cNvPr>
          <p:cNvSpPr/>
          <p:nvPr/>
        </p:nvSpPr>
        <p:spPr>
          <a:xfrm>
            <a:off x="2555633" y="1745880"/>
            <a:ext cx="4733441" cy="2179468"/>
          </a:xfrm>
          <a:prstGeom prst="wedgeRoundRectCallout">
            <a:avLst>
              <a:gd name="adj1" fmla="val 65152"/>
              <a:gd name="adj2" fmla="val 36738"/>
              <a:gd name="adj3" fmla="val 16667"/>
            </a:avLst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自分も●●を掃除したいと</a:t>
            </a:r>
            <a:endParaRPr kumimoji="1" lang="en-US" altLang="ja-JP" sz="2800" dirty="0">
              <a:solidFill>
                <a:srgbClr val="FCAF17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思ってた。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4D34A9-49DD-431D-9832-0865252A8E50}"/>
              </a:ext>
            </a:extLst>
          </p:cNvPr>
          <p:cNvSpPr txBox="1">
            <a:spLocks/>
          </p:cNvSpPr>
          <p:nvPr/>
        </p:nvSpPr>
        <p:spPr>
          <a:xfrm>
            <a:off x="-184150" y="5996163"/>
            <a:ext cx="3365500" cy="145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0" dirty="0">
                <a:solidFill>
                  <a:srgbClr val="FDC24E"/>
                </a:solidFill>
                <a:latin typeface="Arial Black" panose="020B0A04020102020204" pitchFamily="34" charset="0"/>
                <a:ea typeface="HGSｺﾞｼｯｸE" panose="020B0900000000000000" pitchFamily="50" charset="-128"/>
              </a:rPr>
              <a:t>TAKT</a:t>
            </a:r>
            <a:endParaRPr lang="ja-JP" altLang="en-US" sz="8000" dirty="0">
              <a:solidFill>
                <a:srgbClr val="FDC24E"/>
              </a:solidFill>
              <a:latin typeface="Arial Black" panose="020B0A04020102020204" pitchFamily="34" charset="0"/>
              <a:ea typeface="HGSｺﾞｼｯｸE" panose="020B0900000000000000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03BDDB8C-0836-42A5-A447-2D11EE5C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957" y="3208421"/>
            <a:ext cx="1968675" cy="2443872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E208008B-F6AB-4F0B-8A62-83EB8577DB8D}"/>
              </a:ext>
            </a:extLst>
          </p:cNvPr>
          <p:cNvSpPr/>
          <p:nvPr/>
        </p:nvSpPr>
        <p:spPr>
          <a:xfrm>
            <a:off x="3879669" y="730081"/>
            <a:ext cx="4449206" cy="2179468"/>
          </a:xfrm>
          <a:prstGeom prst="wedgeRoundRectCallout">
            <a:avLst>
              <a:gd name="adj1" fmla="val 82735"/>
              <a:gd name="adj2" fmla="val 33475"/>
              <a:gd name="adj3" fmla="val 16667"/>
            </a:avLst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FCAF17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私も同じこと考えてた。</a:t>
            </a: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E3BB5275-7732-408F-9070-E845790D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8858" y="3208421"/>
            <a:ext cx="1968675" cy="24438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425DEA-CE8B-4C93-813E-B9DBAE8B504E}"/>
              </a:ext>
            </a:extLst>
          </p:cNvPr>
          <p:cNvSpPr txBox="1"/>
          <p:nvPr/>
        </p:nvSpPr>
        <p:spPr>
          <a:xfrm rot="20674226">
            <a:off x="38226" y="2261949"/>
            <a:ext cx="776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！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C94A21F5-5C5D-4F89-926D-19B9F969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6931" y="2182487"/>
            <a:ext cx="1968675" cy="2443872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86E687BB-B3FC-47A2-885D-F4CD6712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6" y="296778"/>
            <a:ext cx="2197769" cy="805647"/>
          </a:xfrm>
        </p:spPr>
        <p:txBody>
          <a:bodyPr>
            <a:noAutofit/>
          </a:bodyPr>
          <a:lstStyle/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発案者</a:t>
            </a:r>
            <a:endParaRPr kumimoji="1" lang="ja-JP" altLang="en-US" sz="5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B1E358A7-8FDA-409D-B424-B0E041E34505}"/>
              </a:ext>
            </a:extLst>
          </p:cNvPr>
          <p:cNvSpPr txBox="1">
            <a:spLocks/>
          </p:cNvSpPr>
          <p:nvPr/>
        </p:nvSpPr>
        <p:spPr>
          <a:xfrm>
            <a:off x="331426" y="977285"/>
            <a:ext cx="2636360" cy="250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ＨＡＴＵＡＮＮＳＹＡ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57B8CB-FDF2-4426-8F3F-5653A8E957CD}"/>
              </a:ext>
            </a:extLst>
          </p:cNvPr>
          <p:cNvSpPr txBox="1"/>
          <p:nvPr/>
        </p:nvSpPr>
        <p:spPr>
          <a:xfrm rot="20674226">
            <a:off x="295131" y="2031171"/>
            <a:ext cx="776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！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3F2E01FA-DAA7-49A4-B01A-8F1095832256}"/>
              </a:ext>
            </a:extLst>
          </p:cNvPr>
          <p:cNvSpPr txBox="1">
            <a:spLocks/>
          </p:cNvSpPr>
          <p:nvPr/>
        </p:nvSpPr>
        <p:spPr>
          <a:xfrm>
            <a:off x="8390941" y="1105621"/>
            <a:ext cx="2465024" cy="138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spc="6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ＳＡＮＮＤＯＵＳＹＡ</a:t>
            </a: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DFAD7DB9-8A17-47BF-B37D-0B4570B79296}"/>
              </a:ext>
            </a:extLst>
          </p:cNvPr>
          <p:cNvSpPr txBox="1">
            <a:spLocks/>
          </p:cNvSpPr>
          <p:nvPr/>
        </p:nvSpPr>
        <p:spPr>
          <a:xfrm>
            <a:off x="8453660" y="296778"/>
            <a:ext cx="2302042" cy="805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賛同者</a:t>
            </a:r>
          </a:p>
        </p:txBody>
      </p:sp>
    </p:spTree>
    <p:extLst>
      <p:ext uri="{BB962C8B-B14F-4D97-AF65-F5344CB8AC3E}">
        <p14:creationId xmlns:p14="http://schemas.microsoft.com/office/powerpoint/2010/main" val="15710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616</Words>
  <Application>Microsoft Office PowerPoint</Application>
  <PresentationFormat>ワイド画面</PresentationFormat>
  <Paragraphs>262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0" baseType="lpstr">
      <vt:lpstr>851マカポップ</vt:lpstr>
      <vt:lpstr>HGPｺﾞｼｯｸE</vt:lpstr>
      <vt:lpstr>HGSｺﾞｼｯｸE</vt:lpstr>
      <vt:lpstr>游ゴシック</vt:lpstr>
      <vt:lpstr>游ゴシック Light</vt:lpstr>
      <vt:lpstr>Arial</vt:lpstr>
      <vt:lpstr>Arial Black</vt:lpstr>
      <vt:lpstr>Office テーマ</vt:lpstr>
      <vt:lpstr>卒業研究</vt:lpstr>
      <vt:lpstr>メンバー紹介</vt:lpstr>
      <vt:lpstr>テーマ</vt:lpstr>
      <vt:lpstr>PowerPoint プレゼンテーション</vt:lpstr>
      <vt:lpstr>目的</vt:lpstr>
      <vt:lpstr>具体的な説明</vt:lpstr>
      <vt:lpstr>発案者</vt:lpstr>
      <vt:lpstr>発案者</vt:lpstr>
      <vt:lpstr>発案者</vt:lpstr>
      <vt:lpstr>発案者</vt:lpstr>
      <vt:lpstr>発案者</vt:lpstr>
      <vt:lpstr>PowerPoint プレゼンテーション</vt:lpstr>
      <vt:lpstr>具体的な説明</vt:lpstr>
      <vt:lpstr>実行者</vt:lpstr>
      <vt:lpstr>実行者</vt:lpstr>
      <vt:lpstr>実行者</vt:lpstr>
      <vt:lpstr>実行者</vt:lpstr>
      <vt:lpstr>実行者</vt:lpstr>
      <vt:lpstr>実行者</vt:lpstr>
      <vt:lpstr>実行者</vt:lpstr>
      <vt:lpstr>実行者</vt:lpstr>
      <vt:lpstr>実行者</vt:lpstr>
      <vt:lpstr>交換</vt:lpstr>
      <vt:lpstr>実行</vt:lpstr>
      <vt:lpstr>得られるメリット</vt:lpstr>
      <vt:lpstr>システム構成</vt:lpstr>
      <vt:lpstr>PowerPoint プレゼンテーション</vt:lpstr>
      <vt:lpstr>PowerPoint プレゼンテーション</vt:lpstr>
      <vt:lpstr>PowerPoint プレゼンテーション</vt:lpstr>
      <vt:lpstr>開発環境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 テーマ発表</dc:title>
  <dc:creator>2023_CS 鹿島 翔太</dc:creator>
  <cp:lastModifiedBy>2023_CS 鹿島 翔太</cp:lastModifiedBy>
  <cp:revision>98</cp:revision>
  <dcterms:created xsi:type="dcterms:W3CDTF">2024-10-28T00:33:03Z</dcterms:created>
  <dcterms:modified xsi:type="dcterms:W3CDTF">2024-11-01T05:45:02Z</dcterms:modified>
</cp:coreProperties>
</file>