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303" r:id="rId4"/>
    <p:sldId id="304" r:id="rId5"/>
    <p:sldId id="305" r:id="rId6"/>
    <p:sldId id="306" r:id="rId7"/>
    <p:sldId id="291" r:id="rId8"/>
    <p:sldId id="290" r:id="rId9"/>
    <p:sldId id="292" r:id="rId10"/>
    <p:sldId id="293" r:id="rId11"/>
    <p:sldId id="294" r:id="rId12"/>
    <p:sldId id="295" r:id="rId13"/>
    <p:sldId id="298" r:id="rId14"/>
    <p:sldId id="300" r:id="rId15"/>
    <p:sldId id="301" r:id="rId16"/>
    <p:sldId id="302" r:id="rId17"/>
    <p:sldId id="265" r:id="rId18"/>
    <p:sldId id="269" r:id="rId19"/>
    <p:sldId id="264" r:id="rId20"/>
    <p:sldId id="266" r:id="rId21"/>
    <p:sldId id="268" r:id="rId22"/>
    <p:sldId id="267" r:id="rId23"/>
    <p:sldId id="285" r:id="rId24"/>
    <p:sldId id="258" r:id="rId25"/>
    <p:sldId id="257" r:id="rId26"/>
    <p:sldId id="261" r:id="rId27"/>
    <p:sldId id="262" r:id="rId28"/>
    <p:sldId id="263" r:id="rId29"/>
    <p:sldId id="270" r:id="rId30"/>
    <p:sldId id="271" r:id="rId31"/>
    <p:sldId id="272" r:id="rId32"/>
    <p:sldId id="273" r:id="rId33"/>
    <p:sldId id="307" r:id="rId34"/>
    <p:sldId id="308" r:id="rId35"/>
    <p:sldId id="309" r:id="rId36"/>
    <p:sldId id="275" r:id="rId37"/>
    <p:sldId id="276" r:id="rId38"/>
    <p:sldId id="278" r:id="rId39"/>
    <p:sldId id="279" r:id="rId40"/>
    <p:sldId id="280" r:id="rId41"/>
    <p:sldId id="281" r:id="rId42"/>
    <p:sldId id="283" r:id="rId43"/>
    <p:sldId id="282" r:id="rId44"/>
    <p:sldId id="288" r:id="rId45"/>
    <p:sldId id="287" r:id="rId46"/>
    <p:sldId id="28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6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906A-F7EE-4053-A3CF-CAA6C15409E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EE35-8DA0-4198-B2BB-AF3A85E60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5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8349-4433-4B18-A7AF-751737CAAC26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9D16-0656-49B8-A493-1CAA06AF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24.xml"/><Relationship Id="rId12" Type="http://schemas.openxmlformats.org/officeDocument/2006/relationships/slide" Target="slide4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39.xml"/><Relationship Id="rId5" Type="http://schemas.openxmlformats.org/officeDocument/2006/relationships/slide" Target="slide13.xml"/><Relationship Id="rId10" Type="http://schemas.openxmlformats.org/officeDocument/2006/relationships/slide" Target="slide36.xml"/><Relationship Id="rId4" Type="http://schemas.openxmlformats.org/officeDocument/2006/relationships/slide" Target="slide11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アニメーション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 ACTION CARDS</a:t>
            </a:r>
            <a:r>
              <a:rPr lang="ja-JP" altLang="en-US" dirty="0" smtClean="0"/>
              <a:t>‘</a:t>
            </a:r>
            <a:r>
              <a:rPr lang="en-US" dirty="0" smtClean="0"/>
              <a:t> ANIMATIONS</a:t>
            </a:r>
          </a:p>
          <a:p>
            <a:endParaRPr lang="en-US" dirty="0"/>
          </a:p>
          <a:p>
            <a:r>
              <a:rPr lang="ja-JP" altLang="en-US" dirty="0" smtClean="0"/>
              <a:t>よろしければ、スライドショーで見てください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煙が出る、なくなる後に、すぐランク２建物になる</a:t>
            </a:r>
            <a:endParaRPr lang="en-US" sz="4000" dirty="0"/>
          </a:p>
        </p:txBody>
      </p:sp>
      <p:sp>
        <p:nvSpPr>
          <p:cNvPr id="13" name="動作設定ボタン: 進む/次へ 1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07046" y="2881230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3074390" y="2881227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>
            <a:off x="1333469" y="3024990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/>
        </p:nvSpPr>
        <p:spPr>
          <a:xfrm>
            <a:off x="7009083" y="2881230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8976427" y="2881227"/>
            <a:ext cx="1967345" cy="18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35505" y="3024990"/>
            <a:ext cx="3481843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雲形吹き出し 26"/>
          <p:cNvSpPr/>
          <p:nvPr/>
        </p:nvSpPr>
        <p:spPr>
          <a:xfrm>
            <a:off x="7009081" y="2314042"/>
            <a:ext cx="3934690" cy="2636761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289401" y="3024989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雲形吹き出し 9"/>
          <p:cNvSpPr/>
          <p:nvPr/>
        </p:nvSpPr>
        <p:spPr>
          <a:xfrm>
            <a:off x="1214551" y="2314042"/>
            <a:ext cx="3934690" cy="2636761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建物廃業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ランク２が建てる</a:t>
            </a:r>
            <a:r>
              <a:rPr lang="ja-JP" altLang="en-US" dirty="0"/>
              <a:t>後</a:t>
            </a:r>
            <a:r>
              <a:rPr lang="ja-JP" altLang="en-US" dirty="0" smtClean="0"/>
              <a:t>におきる</a:t>
            </a:r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建物は前に倒れる</a:t>
            </a:r>
            <a:endParaRPr lang="en-US" dirty="0"/>
          </a:p>
        </p:txBody>
      </p:sp>
      <p:sp>
        <p:nvSpPr>
          <p:cNvPr id="4" name="フローチャート: 手作業 3"/>
          <p:cNvSpPr/>
          <p:nvPr/>
        </p:nvSpPr>
        <p:spPr>
          <a:xfrm flipV="1">
            <a:off x="563749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4547854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フローチャート: 手作業 6"/>
          <p:cNvSpPr/>
          <p:nvPr/>
        </p:nvSpPr>
        <p:spPr>
          <a:xfrm flipV="1">
            <a:off x="9066481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82376" y="280841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動作設定ボタン: 進む/次へ 1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98271" y="280841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雲形吹き出し 14"/>
          <p:cNvSpPr/>
          <p:nvPr/>
        </p:nvSpPr>
        <p:spPr>
          <a:xfrm>
            <a:off x="4558081" y="3712489"/>
            <a:ext cx="2563088" cy="1169830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建物は被る場合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同じマスにいくつかのプレイヤーは建物を建てる場合</a:t>
            </a:r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この例で二人のプレイヤーは同じマスに建物カードを出す</a:t>
            </a:r>
            <a:endParaRPr lang="en-US" sz="400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1347429" y="3278776"/>
            <a:ext cx="604925" cy="87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動作設定ボタン: 進む/次へ 13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00365 -0.33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168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5263 0.0099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5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×</a:t>
            </a:r>
            <a:r>
              <a:rPr lang="ja-JP" altLang="en-US" dirty="0" smtClean="0"/>
              <a:t>が出る瞬間に、カードはどこかに飛ばす</a:t>
            </a:r>
            <a:endParaRPr 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46470" y="327877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4946469" y="3278776"/>
            <a:ext cx="604925" cy="87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動作設定ボタン: 進む/次へ 14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乗算 16"/>
          <p:cNvSpPr/>
          <p:nvPr/>
        </p:nvSpPr>
        <p:spPr>
          <a:xfrm>
            <a:off x="4549276" y="3016725"/>
            <a:ext cx="1399309" cy="13993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37162 -0.59121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1" y="-29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59648 -0.04421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18" y="-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×</a:t>
            </a:r>
            <a:r>
              <a:rPr lang="ja-JP" altLang="en-US" dirty="0" smtClean="0"/>
              <a:t>なくなる</a:t>
            </a:r>
            <a:endParaRPr 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動作設定ボタン: 進む/次へ 14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乗算 17"/>
          <p:cNvSpPr/>
          <p:nvPr/>
        </p:nvSpPr>
        <p:spPr>
          <a:xfrm>
            <a:off x="4549276" y="3016725"/>
            <a:ext cx="1399309" cy="13993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地雷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PHASE</a:t>
            </a:r>
            <a:r>
              <a:rPr lang="ja-JP" altLang="en-US" dirty="0" smtClean="0"/>
              <a:t>１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地雷をセットする</a:t>
            </a:r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地雷は上画面外から落ちてくる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コンテンツ プレースホルダー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41" y="-2345678"/>
            <a:ext cx="609167" cy="609167"/>
          </a:xfrm>
        </p:spPr>
      </p:pic>
      <p:pic>
        <p:nvPicPr>
          <p:cNvPr id="20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41" y="-2345677"/>
            <a:ext cx="609167" cy="609167"/>
          </a:xfrm>
          <a:prstGeom prst="rect">
            <a:avLst/>
          </a:prstGeom>
        </p:spPr>
      </p:pic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24" y="-2345677"/>
            <a:ext cx="609167" cy="609167"/>
          </a:xfrm>
          <a:prstGeom prst="rect">
            <a:avLst/>
          </a:prstGeom>
        </p:spPr>
      </p:pic>
      <p:sp>
        <p:nvSpPr>
          <p:cNvPr id="23" name="動作設定ボタン: 進む/次へ 22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00351 0.85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0781 0.87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439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0365 0.85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>
                <a:hlinkClick r:id="rId2" action="ppaction://hlinksldjump"/>
              </a:rPr>
              <a:t>建物</a:t>
            </a:r>
            <a:endParaRPr lang="en-US" altLang="ja-JP" dirty="0" smtClean="0"/>
          </a:p>
          <a:p>
            <a:r>
              <a:rPr lang="ja-JP" altLang="en-US" dirty="0" smtClean="0">
                <a:hlinkClick r:id="rId3" action="ppaction://hlinksldjump"/>
              </a:rPr>
              <a:t>建物ランクアップ</a:t>
            </a:r>
            <a:endParaRPr lang="en-US" altLang="ja-JP" dirty="0" smtClean="0"/>
          </a:p>
          <a:p>
            <a:r>
              <a:rPr lang="ja-JP" altLang="en-US" dirty="0">
                <a:hlinkClick r:id="rId4" action="ppaction://hlinksldjump"/>
              </a:rPr>
              <a:t>建物</a:t>
            </a:r>
            <a:r>
              <a:rPr lang="ja-JP" altLang="en-US" dirty="0" smtClean="0">
                <a:hlinkClick r:id="rId4" action="ppaction://hlinksldjump"/>
              </a:rPr>
              <a:t>廃業</a:t>
            </a:r>
            <a:endParaRPr lang="en-US" altLang="ja-JP" dirty="0" smtClean="0"/>
          </a:p>
          <a:p>
            <a:r>
              <a:rPr lang="ja-JP" altLang="en-US" dirty="0" smtClean="0">
                <a:hlinkClick r:id="rId5" action="ppaction://hlinksldjump"/>
              </a:rPr>
              <a:t>建物は被る場合</a:t>
            </a:r>
            <a:endParaRPr lang="en-US" altLang="ja-JP" dirty="0" smtClean="0">
              <a:hlinkClick r:id="rId6" action="ppaction://hlinksldjump"/>
            </a:endParaRPr>
          </a:p>
          <a:p>
            <a:r>
              <a:rPr lang="ja-JP" altLang="en-US" dirty="0" smtClean="0">
                <a:hlinkClick r:id="rId6" action="ppaction://hlinksldjump"/>
              </a:rPr>
              <a:t>地雷</a:t>
            </a:r>
            <a:endParaRPr lang="en-US" altLang="ja-JP" dirty="0" smtClean="0"/>
          </a:p>
          <a:p>
            <a:r>
              <a:rPr lang="ja-JP" altLang="en-US" dirty="0" smtClean="0">
                <a:hlinkClick r:id="rId7" action="ppaction://hlinksldjump"/>
              </a:rPr>
              <a:t>台風</a:t>
            </a:r>
            <a:endParaRPr lang="en-US" altLang="ja-JP" dirty="0" smtClean="0"/>
          </a:p>
          <a:p>
            <a:r>
              <a:rPr lang="ja-JP" altLang="en-US" dirty="0" smtClean="0">
                <a:hlinkClick r:id="rId8" action="ppaction://hlinksldjump"/>
              </a:rPr>
              <a:t>メテオ</a:t>
            </a:r>
            <a:endParaRPr lang="en-US" altLang="ja-JP" dirty="0" smtClean="0"/>
          </a:p>
          <a:p>
            <a:r>
              <a:rPr lang="ja-JP" altLang="en-US" dirty="0" smtClean="0">
                <a:hlinkClick r:id="rId9" action="ppaction://hlinksldjump"/>
              </a:rPr>
              <a:t>メテオ余波</a:t>
            </a:r>
            <a:endParaRPr lang="en-US" altLang="ja-JP" dirty="0" smtClean="0"/>
          </a:p>
          <a:p>
            <a:r>
              <a:rPr lang="ja-JP" altLang="en-US" dirty="0" smtClean="0">
                <a:hlinkClick r:id="rId10" action="ppaction://hlinksldjump"/>
              </a:rPr>
              <a:t>ワイルドカード</a:t>
            </a:r>
            <a:endParaRPr lang="en-US" altLang="ja-JP" dirty="0" smtClean="0"/>
          </a:p>
          <a:p>
            <a:r>
              <a:rPr lang="ja-JP" altLang="en-US" dirty="0" smtClean="0">
                <a:hlinkClick r:id="rId11" action="ppaction://hlinksldjump"/>
              </a:rPr>
              <a:t>不況好況</a:t>
            </a:r>
            <a:endParaRPr lang="en-US" altLang="ja-JP" dirty="0" smtClean="0"/>
          </a:p>
          <a:p>
            <a:r>
              <a:rPr lang="ja-JP" altLang="en-US" dirty="0">
                <a:hlinkClick r:id="rId12" action="ppaction://hlinksldjump"/>
              </a:rPr>
              <a:t>シャッフル</a:t>
            </a:r>
            <a:endParaRPr lang="en-US" altLang="ja-JP" dirty="0" smtClean="0"/>
          </a:p>
          <a:p>
            <a:endParaRPr lang="en-US" dirty="0"/>
          </a:p>
        </p:txBody>
      </p:sp>
      <p:sp>
        <p:nvSpPr>
          <p:cNvPr id="4" name="動作設定ボタン: 進む/次へ 3">
            <a:hlinkClick r:id="rId1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17528" y="5739954"/>
            <a:ext cx="357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このボータンをクリックすると、このスライドに戻る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192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赤いライトアップ、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49" y="3383282"/>
            <a:ext cx="609167" cy="609167"/>
          </a:xfrm>
          <a:prstGeom prst="rect">
            <a:avLst/>
          </a:prstGeom>
        </p:spPr>
      </p:pic>
      <p:pic>
        <p:nvPicPr>
          <p:cNvPr id="20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96" y="3382695"/>
            <a:ext cx="609167" cy="609167"/>
          </a:xfrm>
          <a:prstGeom prst="rect">
            <a:avLst/>
          </a:prstGeom>
        </p:spPr>
      </p:pic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65" y="3369428"/>
            <a:ext cx="609167" cy="609167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4973470" y="3598965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楕円 22"/>
          <p:cNvSpPr/>
          <p:nvPr/>
        </p:nvSpPr>
        <p:spPr>
          <a:xfrm>
            <a:off x="6176604" y="3613674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楕円 23"/>
          <p:cNvSpPr/>
          <p:nvPr/>
        </p:nvSpPr>
        <p:spPr>
          <a:xfrm>
            <a:off x="7407673" y="3600407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動作設定ボタン: 進む/次へ 24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1875 0.00694 C -0.02148 0.00787 -0.02448 0.00833 -0.02734 0.00972 C -0.04987 0.01968 -0.02474 0.0088 -0.04453 0.01667 C -0.06028 0.02292 -0.04192 0.01644 -0.05625 0.02083 C -0.05755 0.02106 -0.05872 0.02176 -0.06015 0.02222 C -0.06289 0.02269 -0.06588 0.02315 -0.06875 0.02361 C -0.075 0.03102 -0.06744 0.0213 -0.07265 0.03056 C -0.0733 0.03171 -0.07422 0.03218 -0.075 0.03333 C -0.07591 0.03495 -0.07656 0.03704 -0.07734 0.03889 C -0.0776 0.04028 -0.07773 0.04167 -0.07812 0.04306 C -0.07851 0.04444 -0.07916 0.04583 -0.07968 0.04722 C -0.08125 0.05185 -0.08307 0.05718 -0.08437 0.0625 C -0.08489 0.06505 -0.08528 0.06806 -0.08593 0.07083 C -0.09023 0.0919 -0.0845 0.06181 -0.08906 0.08611 C -0.08997 0.09792 -0.09127 0.10509 -0.08672 0.11806 C -0.08541 0.1213 -0.08255 0.12083 -0.08047 0.12222 L -0.05156 0.12083 C -0.03997 0.11759 -0.0151 0.10417 -0.00078 0.09583 C 0.01029 0.08935 0.02136 0.0838 0.03203 0.07639 C 0.03802 0.07222 0.04401 0.06759 0.05 0.06389 C 0.05573 0.06019 0.06172 0.0581 0.06719 0.05417 C 0.07214 0.05069 0.0767 0.04583 0.08125 0.04167 C 0.08412 0.03889 0.09987 0.02384 0.10391 0.01806 C 0.11042 0.0088 0.11654 -0.00139 0.12266 -0.01111 C 0.12513 -0.01481 0.12969 -0.02222 0.12969 -0.02222 C 0.13073 -0.02593 0.13347 -0.0294 0.13282 -0.03333 C 0.13099 -0.04583 0.12175 -0.04375 0.11719 -0.04444 C 0.10834 -0.04259 0.09948 -0.0419 0.09063 -0.03889 C 0.08269 -0.03634 0.075 -0.03171 0.06719 -0.02778 C 0.0444 -0.0162 0.04089 -0.01597 0.0211 0.00417 C 0.01472 0.01065 0.00248 0.02569 -0.00312 0.03611 C -0.00547 0.04051 -0.00729 0.04606 -0.00937 0.05139 C -0.01601 0.06921 -0.01471 0.06574 -0.01875 0.08333 C -0.01718 0.08981 -0.01666 0.09745 -0.01406 0.10278 C -0.01002 0.11019 0.00547 0.10926 0.0086 0.10972 C 0.01537 0.1088 0.02227 0.10903 0.02891 0.10694 C 0.06042 0.0963 0.12956 0.05301 0.1461 0.04167 C 0.17618 0.02083 0.20573 -0.00185 0.23438 -0.02778 C 0.25782 -0.04907 0.27149 -0.05625 0.28907 -0.0875 C 0.29219 -0.09306 0.29375 -0.10046 0.2961 -0.10694 C 0.29701 -0.11435 0.29896 -0.12431 0.29688 -0.13194 C 0.29597 -0.13588 0.29414 -0.13912 0.29219 -0.14167 C 0.29037 -0.14421 0.28802 -0.14537 0.28594 -0.14722 C 0.27995 -0.1463 0.27383 -0.14722 0.26797 -0.14444 C 0.26198 -0.14167 0.25664 -0.13472 0.25078 -0.13056 C 0.24076 -0.12361 0.23021 -0.11898 0.22032 -0.11111 C 0.12709 -0.03866 0.14493 -0.05046 0.05625 0.04722 C 0.05235 0.05972 0.04844 0.07199 0.04453 0.08472 C 0.04297 0.09005 0.03946 0.09514 0.03985 0.10139 C 0.04037 0.10787 0.04375 0.11319 0.04688 0.11667 C 0.04987 0.11968 0.05365 0.11852 0.05703 0.11944 C 0.10248 0.11296 0.07865 0.11852 0.15703 0.075 C 0.18828 0.05764 0.20743 0.04838 0.2375 0.025 C 0.2625 0.00532 0.27605 -0.00509 0.29453 -0.03611 C 0.29792 -0.0419 0.30026 -0.04907 0.30313 -0.05556 C 0.30404 -0.06111 0.30756 -0.07685 0.30469 -0.08333 C 0.30196 -0.09005 0.29792 -0.09491 0.29375 -0.09861 C 0.29167 -0.10069 0.28907 -0.09954 0.28672 -0.1 C 0.27969 -0.09815 0.27227 -0.09931 0.26563 -0.09444 C 0.24063 -0.07662 0.22839 -0.05556 0.20703 -0.03056 C 0.19818 -0.02014 0.18881 -0.01019 0.17969 0 C 0.16745 0.02778 0.153 0.05278 0.14297 0.08333 C 0.14115 0.08912 0.14362 0.09769 0.1461 0.10278 C 0.14935 0.10903 0.15404 0.11273 0.1586 0.11528 C 0.16446 0.11829 0.17058 0.11806 0.17657 0.11944 C 0.1836 0.11898 0.19089 0.1206 0.19766 0.11806 C 0.20625 0.11458 0.25599 0.09097 0.27344 0.07361 C 0.29076 0.05648 0.30703 0.03426 0.32032 0.00833 C 0.32266 0.00394 0.32448 -0.00093 0.32657 -0.00556 C 0.32878 -0.0162 0.3306 -0.0213 0.3306 -0.03194 C 0.3306 -0.03495 0.33047 -0.03796 0.32969 -0.04028 C 0.32826 -0.04491 0.32513 -0.04514 0.32266 -0.04583 C 0.31849 -0.04398 0.3142 -0.04306 0.31016 -0.04028 C 0.30274 -0.03519 0.30105 -0.02894 0.29532 -0.01944 C 0.28529 -0.00278 0.27513 0.01389 0.26485 0.03056 C 0.24401 0.06435 0.24558 0.05324 0.23594 0.0875 C 0.23451 0.09282 0.23334 0.09861 0.23203 0.10417 C 0.2375 0.10926 0.24245 0.11713 0.24844 0.11944 C 0.25287 0.12106 0.25769 0.11829 0.26172 0.11528 C 0.27266 0.10718 0.28555 0.09259 0.29532 0.07917 C 0.29857 0.07477 0.30157 0.06968 0.30469 0.06528 C 0.31745 0.04722 0.31094 0.05995 0.31953 0.04028 C 0.32006 0.03796 0.32214 0.02801 0.32188 0.025 C 0.32175 0.02245 0.32149 0.01968 0.32032 0.01806 C 0.3194 0.01644 0.31771 0.01713 0.31641 0.01667 C 0.3112 0.02037 0.30586 0.02292 0.30078 0.02778 C 0.28815 0.03958 0.2573 0.07847 0.24922 0.09167 C 0.21615 0.14583 0.20131 0.16505 0.18594 0.22778 C 0.18373 0.23704 0.18282 0.24722 0.18125 0.25694 C 0.18256 0.26435 0.18308 0.27222 0.18516 0.27917 C 0.18881 0.29028 0.20235 0.27546 0.20313 0.275 C 0.20821 0.26806 0.21368 0.26088 0.21797 0.25278 C 0.22006 0.24884 0.22162 0.24421 0.22344 0.24028 C 0.22982 0.22662 0.22943 0.22824 0.23672 0.21667 C 0.23802 0.21204 0.23946 0.20741 0.24063 0.20278 C 0.24258 0.1956 0.24427 0.18935 0.24532 0.18194 C 0.24571 0.17963 0.24753 0.175 0.2461 0.175 C 0.24193 0.17431 0.23776 0.1787 0.2336 0.18056 C 0.23073 0.18565 0.22761 0.19005 0.225 0.19583 C 0.21784 0.21134 0.2155 0.2213 0.21016 0.23889 C 0.20951 0.2581 0.20769 0.2713 0.21407 0.29028 C 0.21537 0.29398 0.21875 0.29306 0.2211 0.29421 C 0.22657 0.29352 0.2323 0.29398 0.2375 0.29167 C 0.2405 0.29028 0.24284 0.28611 0.24532 0.28333 C 0.24779 0.28056 0.25026 0.27801 0.25235 0.275 C 0.25573 0.26991 0.25977 0.26134 0.2625 0.25556 C 0.2655 0.24005 0.26901 0.22454 0.26328 0.20694 C 0.26133 0.20046 0.25495 0.20602 0.25078 0.20556 C 0.24844 0.20787 0.24584 0.20926 0.24375 0.2125 C 0.23907 0.22014 0.23972 0.22569 0.23907 0.23611 C 0.23985 0.24074 0.23959 0.2463 0.24141 0.25 C 0.24935 0.26458 0.253 0.26458 0.26172 0.26806 C 0.2694 0.26713 0.27305 0.27014 0.27813 0.26111 C 0.27956 0.25856 0.28021 0.25556 0.28125 0.25278 C 0.28282 0.23611 0.28269 0.24259 0.28047 0.21528 C 0.28034 0.2125 0.27878 0.19352 0.27657 0.1875 C 0.27605 0.18565 0.27526 0.18426 0.27422 0.18333 C 0.27331 0.18218 0.27214 0.18241 0.2711 0.18194 C 0.26849 0.18333 0.26537 0.18287 0.26328 0.18611 C 0.26068 0.19005 0.26042 0.20671 0.26016 0.21111 C 0.26172 0.21852 0.26224 0.22685 0.26485 0.23333 C 0.26641 0.23681 0.27435 0.23819 0.27657 0.23889 C 0.2819 0.23056 0.29167 0.21968 0.29453 0.20556 C 0.29519 0.20231 0.29506 0.19907 0.29532 0.19583 C 0.29427 0.18935 0.29388 0.18241 0.29219 0.17639 C 0.29128 0.17245 0.28933 0.16944 0.2875 0.16667 C 0.2862 0.16412 0.27357 0.14236 0.26797 0.13889 C 0.26537 0.13704 0.26224 0.13704 0.25938 0.13611 C 0.25547 0.13657 0.25157 0.13565 0.24766 0.1375 C 0.23256 0.14421 0.22201 0.15417 0.20938 0.17083 C 0.20443 0.17731 0.19961 0.18472 0.19532 0.19306 C 0.19245 0.19861 0.19063 0.20602 0.18828 0.2125 C 0.18802 0.2162 0.18672 0.22014 0.1875 0.22361 C 0.19115 0.23819 0.20821 0.23403 0.21172 0.23472 C 0.24506 0.22755 0.24167 0.23148 0.27188 0.21389 C 0.27878 0.20972 0.28581 0.20602 0.29219 0.2 C 0.29922 0.19329 0.30521 0.18426 0.31172 0.17639 C 0.31276 0.17222 0.31485 0.16829 0.31485 0.16389 C 0.31511 0.15856 0.31381 0.15324 0.3125 0.14861 C 0.30873 0.13333 0.29636 0.10069 0.29141 0.09167 C 0.28568 0.08079 0.27878 0.07222 0.27188 0.06389 C 0.22123 0.00162 0.23828 0.01435 0.2 -0.00556 C 0.1862 -0.0037 0.17214 -0.00509 0.1586 0 C 0.13763 0.00787 0.09688 0.03333 0.09688 0.03333 C 0.08907 0.04306 0.08047 0.05069 0.07344 0.0625 C 0.0599 0.08519 0.05782 0.10069 0.05078 0.12917 C 0.05 0.13889 0.04636 0.14907 0.04844 0.15833 C 0.05886 0.20255 0.06615 0.1956 0.08672 0.2 C 0.09401 0.19954 0.10144 0.20023 0.1086 0.19861 C 0.12305 0.19514 0.1375 0.18634 0.15078 0.17639 C 0.15443 0.17361 0.15782 0.1706 0.16094 0.16667 C 0.16342 0.16343 0.16511 0.15926 0.16719 0.15556 C 0.16797 0.14444 0.16901 0.13796 0.16641 0.12639 C 0.16485 0.11875 0.16172 0.1125 0.15938 0.10556 C 0.1418 0.04977 0.15769 0.09259 0.13828 0.04861 C 0.13099 0.03171 0.12852 0.01806 0.11719 0.00972 C 0.11407 0.00718 0.11042 0.00787 0.10703 0.00694 C 0.09193 0.01204 0.0767 0.01528 0.06172 0.02222 C 0.05 0.02755 0.03868 0.03519 0.02735 0.04306 C 0.0069 0.05741 -0.01367 0.07153 -0.03359 0.08889 C -0.03984 0.09444 -0.04518 0.10324 -0.05078 0.11111 C -0.06484 0.13056 -0.06289 0.12824 -0.07343 0.14861 C -0.07526 0.16389 -0.08125 0.1794 -0.0789 0.19444 C -0.07747 0.20255 -0.06966 0.20023 -0.06484 0.20139 C -0.05338 0.20347 -0.04192 0.20324 -0.03047 0.20417 C -0.00481 0.1956 0.04024 0.18194 0.06563 0.16806 C 0.08842 0.15556 0.09597 0.14606 0.11407 0.12778 C 0.11615 0.12269 0.11901 0.11829 0.12032 0.1125 C 0.12149 0.10764 0.1211 0.10231 0.1211 0.09722 C 0.1211 0.09167 0.12136 0.08588 0.12032 0.08056 C 0.1181 0.06759 0.10144 0.03796 0.1 0.03611 C 0.09714 0.03241 0.0948 0.02731 0.09141 0.025 C 0.0875 0.02199 0.08308 0.02222 0.07891 0.02083 C 0.07422 0.02176 0.06953 0.02153 0.06485 0.02361 C 0.04493 0.03264 -0.00533 0.07014 -0.01562 0.07778 C -0.02083 0.08148 -0.03125 0.09028 -0.03125 0.09028 C -0.03333 0.09398 -0.03645 0.0963 -0.0375 0.10139 C -0.03971 0.11319 -0.03593 0.12407 -0.02968 0.12778 C -0.02487 0.13032 -0.01979 0.12963 -0.01484 0.13056 C 0.02253 0.12685 0.0448 0.1331 0.07578 0.11389 C 0.07891 0.11181 0.08177 0.10903 0.08438 0.10556 C 0.08815 0.10046 0.09115 0.09444 0.09453 0.08889 C 0.09688 0.08056 0.09753 0.08056 0.09532 0.06806 C 0.09493 0.06505 0.09323 0.06343 0.09219 0.06111 C 0.08815 0.05116 0.09011 0.05324 0.08438 0.04444 C 0.08217 0.04097 0.08008 0.03681 0.07735 0.03472 C 0.07448 0.03218 0.0711 0.03194 0.06797 0.03056 C 0.03334 0.03356 0.04427 0.02894 0.01407 0.04444 C 0.00834 0.04722 0.00248 0.05 -0.00312 0.05417 C -0.01015 0.05926 -0.01263 0.06412 -0.01797 0.07222 C -0.01849 0.07639 -0.01927 0.08032 -0.01953 0.08472 C -0.01953 0.08843 -0.01953 0.09236 -0.01875 0.09583 C -0.0164 0.10417 -0.01145 0.11273 -0.00625 0.11528 C -0.0026 0.1169 0.00105 0.1162 0.00469 0.11667 C 0.03685 0.10301 0.0474 0.11181 0.06563 0.07917 C 0.06771 0.07546 0.06914 0.07106 0.07032 0.06667 C 0.07149 0.06273 0.07188 0.05833 0.07266 0.05417 C 0.07214 0.04352 0.07253 0.03264 0.0711 0.02222 C 0.07045 0.0169 0.0681 0.01273 0.06641 0.00833 C 0.06472 0.00347 0.06328 -0.00162 0.06094 -0.00556 C 0.05482 -0.01667 0.04935 -0.01898 0.04141 -0.025 C -0.00781 -0.00023 -0.02135 -0.00926 -0.05156 0.03611 C -0.05403 0.03981 -0.05573 0.04537 -0.05781 0.05 C -0.05807 0.0537 -0.05872 0.05741 -0.05859 0.06111 C -0.0582 0.06852 -0.05742 0.07616 -0.05625 0.08333 C -0.05455 0.09236 -0.05247 0.09167 -0.04843 0.09583 C -0.04752 0.09653 -0.04687 0.09792 -0.04609 0.09861 C -0.04518 0.09907 -0.03632 0.10116 -0.03593 0.10139 C -0.03229 0.10046 -0.02851 0.10023 -0.025 0.09861 C -0.02174 0.09699 -0.01823 0.08935 -0.0164 0.08611 C -0.01666 0.07361 -0.01614 0.06088 -0.01718 0.04861 C -0.0177 0.04213 -0.0194 0.03611 -0.02109 0.03056 C -0.02617 0.01296 -0.02864 0.00856 -0.0375 -0.00278 C -0.04062 -0.00694 -0.04388 -0.01157 -0.04765 -0.01389 C -0.05156 -0.01667 -0.05599 -0.01667 -0.06015 -0.01806 C -0.07239 -0.01713 -0.08476 -0.01875 -0.09687 -0.01528 C -0.10351 -0.01343 -0.13073 0.0037 -0.13828 0.0125 C -0.14505 0.02037 -0.15078 0.03102 -0.15703 0.04028 C -0.15807 0.04491 -0.16054 0.04907 -0.16015 0.05417 C -0.15911 0.06366 -0.15664 0.07315 -0.15312 0.08056 C -0.15039 0.08588 -0.13606 0.08819 -0.13359 0.08889 C -0.11158 0.08403 -0.11276 0.09213 -0.10156 0.075 C -0.09987 0.07245 -0.09843 0.06944 -0.09687 0.06667 C -0.09583 0.0625 -0.09453 0.05833 -0.09375 0.05417 C -0.09297 0.05 -0.0927 0.04583 -0.09218 0.04167 C -0.09166 0.03796 -0.09114 0.03426 -0.09062 0.03056 C -0.08932 0.01134 -0.08867 0.01134 -0.09375 -0.01389 C -0.09427 -0.01713 -0.09583 -0.01968 -0.09765 -0.02083 C -0.1 -0.02269 -0.10286 -0.02176 -0.10547 -0.02222 C -0.11145 -0.02083 -0.11744 -0.02037 -0.12343 -0.01806 C -0.14661 -0.00903 -0.16914 0.00463 -0.1914 0.01944 C -0.20026 0.02523 -0.20924 0.03148 -0.21797 0.03889 C -0.22356 0.04352 -0.2289 0.05 -0.23437 0.05556 C -0.23619 0.05972 -0.23802 0.06366 -0.23984 0.06806 C -0.24062 0.07014 -0.24283 0.07245 -0.24218 0.075 C -0.24036 0.08171 -0.23645 0.08611 -0.23359 0.09167 C -0.22526 0.0912 -0.21679 0.09213 -0.20859 0.09028 C -0.20208 0.08866 -0.19596 0.08542 -0.18984 0.08194 C -0.17213 0.07199 -0.16484 0.06157 -0.14843 0.04028 C -0.14492 0.03565 -0.14192 0.03032 -0.13906 0.025 C -0.13698 0.02106 -0.13541 0.01667 -0.13359 0.0125 C -0.13281 0.0088 -0.1319 0.00509 -0.13125 0.00139 C -0.12903 -0.01111 -0.12825 -0.02083 -0.13125 -0.03472 C -0.13164 -0.03704 -0.13385 -0.03565 -0.13515 -0.03611 C -0.15833 -0.02523 -0.1431 -0.03449 -0.17734 0.00139 C -0.19349 0.01829 -0.19804 0.0206 -0.21172 0.04306 C -0.2138 0.04653 -0.21536 0.05139 -0.21718 0.05556 C -0.18203 0.09514 -0.20651 0.07292 -0.11562 0.01944 C -0.11041 0.01644 -0.10651 0.00856 -0.10234 0.00278 C -0.09349 -0.00949 -0.09479 -0.0088 -0.08906 -0.025 C -0.08698 -0.0463 -0.0858 -0.05023 -0.08906 -0.07639 C -0.08945 -0.08079 -0.0914 -0.08403 -0.09297 -0.0875 C -0.09427 -0.09074 -0.0957 -0.09375 -0.09765 -0.09583 C -0.1 -0.09861 -0.1052 -0.09954 -0.10781 -0.1 C -0.122 -0.09769 -0.12265 -0.10278 -0.13125 -0.0875 C -0.13281 -0.08472 -0.13385 -0.08102 -0.13515 -0.07778 C -0.13763 -0.06019 -0.13776 -0.06181 -0.1375 -0.03611 C -0.13737 -0.02639 -0.13932 -0.01458 -0.13593 -0.00694 C -0.1332 -0.00139 -0.1276 -0.00602 -0.12343 -0.00556 C -0.11927 -0.00602 -0.11497 -0.00556 -0.11093 -0.00694 C -0.10599 -0.0088 -0.10143 -0.01227 -0.09687 -0.01528 C -0.08828 -0.02106 -0.08203 -0.025 -0.075 -0.03472 C -0.07291 -0.0375 -0.07096 -0.04074 -0.06953 -0.04444 C -0.0681 -0.04792 -0.06744 -0.05185 -0.0664 -0.05556 C -0.06614 -0.06065 -0.06562 -0.06574 -0.06562 -0.07083 C -0.06562 -0.08519 -0.06497 -0.09977 -0.0664 -0.11389 C -0.06653 -0.1162 -0.06862 -0.11157 -0.06953 -0.10972 C -0.07968 -0.08981 -0.07903 -0.09005 -0.08593 -0.07083 C -0.08619 -0.06667 -0.08685 -0.0625 -0.08672 -0.05833 C -0.08658 -0.05625 -0.08593 -0.0544 -0.08515 -0.05278 C -0.08268 -0.04861 -0.07877 -0.04745 -0.07578 -0.04583 C -0.06823 -0.05185 -0.06002 -0.05602 -0.05312 -0.06389 C -0.05195 -0.06528 -0.05078 -0.08171 -0.05078 -0.08333 C -0.05013 -0.09398 -0.05039 -0.10486 -0.04922 -0.11528 C -0.0483 -0.12315 -0.04635 -0.13056 -0.04453 -0.1375 C -0.03086 -0.18796 -0.04336 -0.13356 -0.0375 -0.15972 C -0.03815 -0.15255 -0.04114 -0.12731 -0.04062 -0.11806 C -0.03984 -0.10694 -0.03867 -0.0956 -0.03672 -0.08472 C -0.0358 -0.08009 -0.03398 -0.07569 -0.03203 -0.07222 C -0.02474 -0.05995 -0.02096 -0.05532 -0.0125 -0.05139 C -0.01067 -0.05069 -0.00885 -0.05046 -0.00703 -0.05 C -0.0052 -0.05046 -0.00312 -0.05 -0.00156 -0.05139 C 0.00248 -0.05463 0.00404 -0.06088 0.00625 -0.06667 C 0.01133 -0.09537 0.01302 -0.09236 0.00938 -0.12361 C 0.00925 -0.12569 0.00808 -0.12708 0.00703 -0.12778 C 0.00586 -0.12894 0.00443 -0.1287 0.00313 -0.12917 C -0.00416 -0.12685 -0.01158 -0.12593 -0.01875 -0.12222 C -0.02226 -0.12037 -0.03906 -0.10648 -0.04375 -0.1 C -0.04583 -0.09699 -0.04739 -0.09259 -0.04922 -0.08889 C -0.04974 -0.08519 -0.05104 -0.08171 -0.05078 -0.07778 C -0.05 -0.06968 -0.04869 -0.06111 -0.04609 -0.05417 C -0.04427 -0.04954 -0.04088 -0.04745 -0.03828 -0.04444 C -0.03112 -0.03681 -0.02291 -0.02963 -0.01484 -0.02639 C -0.00885 -0.02407 -0.00286 -0.02361 0.00313 -0.02222 C 0.01667 -0.02454 0.03034 -0.02546 0.04375 -0.02917 C 0.05326 -0.03194 0.0612 -0.03912 0.06953 -0.04583 C 0.0724 -0.05139 0.07592 -0.05625 0.07813 -0.0625 C 0.0793 -0.06574 0.07982 -0.06991 0.07969 -0.07361 C 0.0793 -0.0956 0.07904 -0.09792 0.0711 -0.11111 C 0.06875 -0.11528 0.06667 -0.12106 0.06328 -0.12222 C 0.05131 -0.12685 0.03881 -0.12593 0.02657 -0.12778 C -0.00247 -0.1162 -0.01106 -0.11389 -0.04062 -0.09722 C -0.0526 -0.09051 -0.06458 -0.08241 -0.07656 -0.075 C -0.08255 -0.06713 -0.08945 -0.06111 -0.09453 -0.05139 C -0.09674 -0.04722 -0.09739 -0.04074 -0.09765 -0.03472 C -0.09765 -0.03032 -0.09674 -0.02569 -0.09531 -0.02222 C -0.08958 -0.00949 -0.07942 -0.00324 -0.07109 0 C -0.06432 0.00255 -0.05755 0.00278 -0.05078 0.00417 C -0.03411 0.00231 -0.01731 0.00185 -0.00078 -0.00139 C 0.02227 -0.00602 0.04857 -0.0294 0.06719 -0.04583 C 0.08073 -0.05787 0.08321 -0.05903 0.09688 -0.07639 C 0.09948 -0.07963 0.10183 -0.08356 0.10391 -0.0875 C 0.10625 -0.0919 0.10795 -0.09907 0.10938 -0.10417 C 0.10808 -0.10741 0.10756 -0.11227 0.10547 -0.11389 C 0.103 -0.1162 0.09974 -0.11574 0.09688 -0.11528 C 0.08256 -0.11343 0.06823 -0.11042 0.05391 -0.10694 C 0.04349 -0.1044 0.03295 -0.10185 0.02266 -0.09722 C -0.00195 -0.08634 -0.00807 -0.08032 -0.0289 -0.06389 C -0.03125 -0.06019 -0.03385 -0.05718 -0.03593 -0.05278 C -0.03815 -0.04792 -0.03984 -0.04097 -0.03593 -0.03611 C -0.03112 -0.03032 -0.0177 -0.03102 -0.01406 -0.03056 C 0.00183 -0.03148 0.01784 -0.03125 0.0336 -0.03333 C 0.04597 -0.03519 0.06185 -0.04167 0.07344 -0.05 C 0.0836 -0.05718 0.09467 -0.06181 0.10313 -0.07361 L 0.11719 -0.09306 C 0.11797 -0.0963 0.11901 -0.09954 0.11953 -0.10278 C 0.1211 -0.11157 0.12045 -0.1213 0.11797 -0.12917 C 0.11641 -0.13472 0.10964 -0.13634 0.10703 -0.1375 C 0.09427 -0.13426 0.08112 -0.13472 0.06875 -0.12778 C 0.04701 -0.11551 0.02865 -0.09583 0.0125 -0.06806 C 0.01055 -0.06458 0.00938 -0.05972 0.00782 -0.05556 C 0.01094 -0.05185 0.01355 -0.04514 0.01719 -0.04444 C 0.03099 -0.04259 0.04493 -0.04583 0.0586 -0.04861 C 0.06511 -0.05 0.07123 -0.05394 0.07735 -0.05694 C 0.12696 -0.08125 0.07435 -0.05741 0.11407 -0.075 C 0.11693 -0.07824 0.12045 -0.08032 0.12266 -0.08472 C 0.13282 -0.10463 0.13295 -0.10833 0.13672 -0.12639 C 0.1362 -0.13333 0.13633 -0.14051 0.13516 -0.14722 C 0.13451 -0.15139 0.13295 -0.15509 0.13125 -0.15833 C 0.12839 -0.16412 0.12305 -0.16829 0.11875 -0.16944 C 0.11524 -0.1706 0.11146 -0.17037 0.10782 -0.17083 C 0.09375 -0.16852 0.07969 -0.16782 0.06563 -0.16389 C 0.0556 -0.16134 0.04584 -0.15579 0.03594 -0.15139 C 0.02813 -0.14792 0.02019 -0.14514 0.0125 -0.14028 C -0.01601 -0.12199 -0.01354 -0.12407 -0.0289 -0.10694 C -0.03033 -0.10301 -0.03255 -0.1 -0.02656 -0.1 C -0.01679 -0.1 -0.00729 -0.10231 0.00235 -0.10278 C 0.0224 -0.1037 0.04245 -0.1037 0.0625 -0.10417 C 0.06485 -0.10532 0.07618 -0.10972 0.07891 -0.1125 C 0.07982 -0.11343 0.07995 -0.11528 0.08047 -0.11667 C 0.08073 -0.11898 0.08138 -0.1213 0.08125 -0.12361 C 0.08112 -0.12894 0.08086 -0.13426 0.07969 -0.13889 C 0.07904 -0.1419 0.07227 -0.1537 0.0711 -0.15556 C 0.06914 -0.15903 0.06732 -0.16319 0.06485 -0.16528 C 0.06016 -0.16944 0.04636 -0.17153 0.04219 -0.17222 C 0.02813 -0.16898 0.01394 -0.16736 0 -0.1625 C -0.00742 -0.15995 -0.01458 -0.15463 -0.02187 -0.15 C -0.025 -0.14815 -0.05039 -0.13009 -0.05547 -0.125 C -0.05937 -0.12106 -0.06276 -0.11574 -0.0664 -0.11111 C -0.06875 -0.10324 -0.07213 -0.0963 -0.07343 -0.0875 C -0.07369 -0.08565 -0.07135 -0.08519 -0.07031 -0.08472 C -0.06692 -0.0838 -0.06354 -0.0838 -0.06015 -0.08333 C -0.01276 -0.08681 -0.07174 -0.08125 -0.0164 -0.09167 C 0.01654 -0.09792 0.04089 -0.09722 0.0711 -0.10833 C 0.07826 -0.11111 0.08516 -0.11481 0.09219 -0.11806 C 0.09545 -0.12106 0.10612 -0.13079 0.10938 -0.13611 C 0.11159 -0.13981 0.11315 -0.14444 0.11485 -0.14861 C 0.11758 -0.15532 0.1211 -0.16435 0.12266 -0.17222 C 0.12344 -0.17593 0.1237 -0.17963 0.12422 -0.18333 C 0.12448 -0.1875 0.12592 -0.1919 0.125 -0.19583 C 0.12461 -0.19815 0.12253 -0.19769 0.1211 -0.19722 C 0.11875 -0.19676 0.11628 -0.19514 0.11407 -0.19306 C 0.10417 -0.18426 0.09558 -0.1713 0.08594 -0.16111 C 0.07006 -0.14444 0.05365 -0.1287 0.0375 -0.1125 C 0.03672 -0.10972 0.03516 -0.10741 0.03516 -0.10417 C 0.03516 -0.09236 0.04467 -0.09167 0.04844 -0.09028 C 0.06914 -0.0838 0.07422 -0.08472 0.09453 -0.08333 C 0.10495 -0.0838 0.1155 -0.08356 0.12578 -0.08472 C 0.12982 -0.08542 0.1336 -0.08773 0.1375 -0.08889 C 0.14089 -0.09005 0.14427 -0.09074 0.14766 -0.09167 C 0.15157 -0.09444 0.1556 -0.09699 0.15938 -0.1 C 0.16602 -0.10509 0.17683 -0.11435 0.18282 -0.12083 C 0.18555 -0.12384 0.18776 -0.12824 0.19063 -0.13056 C 0.19284 -0.13241 0.19948 -0.13634 0.19766 -0.13333 C 0.19584 -0.13009 0.19232 -0.13171 0.18985 -0.12917 C 0.1711 -0.11019 0.18607 -0.12384 0.15938 -0.10556 C 0.14896 -0.09838 0.13855 -0.09074 0.12813 -0.08333 C 0.12657 -0.08102 0.12487 -0.07917 0.12344 -0.07639 C 0.12292 -0.07546 0.12214 -0.07338 0.12266 -0.07222 C 0.12605 -0.0662 0.13659 -0.06366 0.13985 -0.0625 C 0.15052 -0.05926 0.15391 -0.05949 0.16485 -0.05833 C 0.16927 -0.0588 0.17383 -0.0581 0.17813 -0.05972 C 0.18425 -0.06227 0.18607 -0.0669 0.18985 -0.07361 C 0.19219 -0.08981 0.19128 -0.08102 0.19219 -0.1 C 0.19089 -0.10509 0.19037 -0.11088 0.18828 -0.11528 C 0.18698 -0.11829 0.18477 -0.11921 0.18282 -0.12083 C 0.17214 -0.12986 0.16342 -0.12778 0.15 -0.13056 C 0.12917 -0.12917 0.11224 -0.13449 0.09375 -0.11944 C 0.09167 -0.11782 0.09011 -0.11389 0.08828 -0.11111 C 0.09089 -0.10509 0.09258 -0.09722 0.0961 -0.09306 C 0.10183 -0.08657 0.10847 -0.0838 0.11485 -0.08056 C 0.12592 -0.07546 0.13724 -0.0713 0.14844 -0.06806 C 0.15651 -0.06597 0.18555 -0.06157 0.19688 -0.05972 C 0.20365 -0.06111 0.21055 -0.06181 0.21719 -0.06389 C 0.2211 -0.06528 0.22474 -0.07037 0.22735 -0.075 C 0.22865 -0.07708 0.22943 -0.07986 0.23047 -0.08194 C 0.23125 -0.08356 0.23203 -0.08472 0.23282 -0.08611 C 0.23581 -0.09954 0.23789 -0.10185 0.21953 -0.10417 C 0.2069 -0.10602 0.19401 -0.10139 0.18125 -0.1 C 0.14453 -0.08032 0.13933 -0.08449 0.11407 -0.05556 C 0.11185 -0.05301 0.1099 -0.04907 0.10782 -0.04583 C 0.10756 -0.04213 0.10625 -0.03819 0.10703 -0.03472 C 0.11172 -0.01667 0.12631 -0.00509 0.13516 0 C 0.16198 0.01458 0.17826 0.01134 0.20625 0.0125 C 0.21511 0.01157 0.22422 0.01273 0.23282 0.00972 C 0.2392 0.00741 0.24519 0.00278 0.25078 -0.00278 C 0.25938 -0.01134 0.27331 -0.03171 0.27735 -0.04861 C 0.28047 -0.06134 0.27891 -0.05532 0.28203 -0.06667 C 0.28151 -0.07269 0.28203 -0.07917 0.28047 -0.08472 C 0.27995 -0.08704 0.278 -0.08681 0.27657 -0.0875 C 0.27461 -0.08866 0.2724 -0.08935 0.27032 -0.09028 C 0.26068 -0.08843 0.25105 -0.08796 0.24141 -0.08472 C 0.21745 -0.07685 0.18894 -0.05995 0.16563 -0.04722 C 0.15287 -0.03102 0.1392 -0.01713 0.12735 0.00139 C 0.12227 0.00949 0.12813 0.02616 0.13125 0.03056 C 0.13594 0.03681 0.14154 0.04051 0.14688 0.04444 C 0.17123 0.06157 0.16888 0.0581 0.19453 0.0625 C 0.20183 0.06157 0.22396 0.06435 0.23438 0.05278 C 0.23633 0.05069 0.23776 0.04745 0.23907 0.04444 C 0.24167 0.03889 0.24284 0.03403 0.24453 0.02778 C 0.24401 0.00949 0.24506 0.00856 0.24219 -0.00417 C 0.2418 -0.00625 0.24128 -0.0081 0.24063 -0.00972 C 0.23972 -0.01227 0.23894 -0.01505 0.2375 -0.01667 C 0.23477 -0.02014 0.22761 -0.02037 0.225 -0.02083 C 0.20834 -0.01806 0.19896 -0.01759 0.18125 -0.00833 C 0.17045 -0.00278 0.1599 0.00509 0.14922 0.0125 C 0.14115 0.01806 0.13282 0.02338 0.125 0.03056 C 0.11901 0.03588 0.11355 0.04352 0.10782 0.05 C 0.10547 0.05556 0.10118 0.05972 0.10078 0.06667 C 0.09987 0.09259 0.11042 0.09352 0.12032 0.09861 C 0.14115 0.10903 0.13711 0.10648 0.1586 0.10972 L 0.17422 0.10694 C 0.18177 0.10532 0.1875 0.10602 0.19375 0.09861 C 0.19714 0.09444 0.2 0.08935 0.20313 0.08472 C 0.20365 0.08241 0.20456 0.08009 0.20469 0.07778 C 0.20599 0.06551 0.20586 0.05764 0.20391 0.04583 C 0.20352 0.04282 0.20274 0.03981 0.20157 0.0375 C 0.19961 0.03333 0.19493 0.03171 0.19219 0.03056 C 0.18438 0.03148 0.17644 0.03032 0.16875 0.03333 C 0.15235 0.03958 0.12032 0.05833 0.12032 0.05833 C 0.11485 0.06435 0.10925 0.06991 0.10391 0.07639 C 0.1017 0.07917 0.09805 0.08125 0.09766 0.08611 C 0.0961 0.1081 0.10638 0.11227 0.11485 0.11806 C 0.12891 0.12731 0.13776 0.13148 0.15235 0.13472 C 0.15677 0.13565 0.1612 0.13565 0.16563 0.13611 C 0.19024 0.12616 0.17904 0.13889 0.18438 0.12361 C 0.18516 0.12153 0.18594 0.11991 0.18672 0.11806 C 0.18646 0.11505 0.18594 0.10787 0.18438 0.10556 C 0.18334 0.10394 0.18177 0.1037 0.18047 0.10278 C 0.17344 0.1037 0.16641 0.10417 0.15938 0.10556 C 0.15743 0.10579 0.14688 0.11019 0.14453 0.11111 C 0.14297 0.1125 0.14128 0.11319 0.13985 0.11528 C 0.13933 0.1162 0.13881 0.11806 0.13907 0.11944 C 0.13933 0.12037 0.14011 0.11852 0.14063 0.11806 L 0.14375 0.1138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01875 0.00694 C -0.02148 0.00787 -0.02448 0.00833 -0.02734 0.00972 C -0.04987 0.01968 -0.02474 0.0088 -0.04453 0.01667 C -0.06028 0.02292 -0.04192 0.01644 -0.05625 0.02083 C -0.05755 0.02106 -0.05872 0.02176 -0.06015 0.02222 C -0.06289 0.02269 -0.06588 0.02315 -0.06875 0.02361 C -0.075 0.03102 -0.06744 0.0213 -0.07265 0.03056 C -0.0733 0.03171 -0.07422 0.03218 -0.075 0.03333 C -0.07591 0.03495 -0.07656 0.03704 -0.07734 0.03889 C -0.0776 0.04028 -0.07773 0.04167 -0.07812 0.04306 C -0.07851 0.04444 -0.07916 0.04583 -0.07968 0.04722 C -0.08125 0.05185 -0.08307 0.05718 -0.08437 0.0625 C -0.08489 0.06505 -0.08528 0.06806 -0.08593 0.07083 C -0.09023 0.0919 -0.0845 0.06181 -0.08906 0.08611 C -0.08997 0.09792 -0.09127 0.10509 -0.08672 0.11806 C -0.08541 0.1213 -0.08255 0.12083 -0.08047 0.12222 L -0.05156 0.12083 C -0.03997 0.11759 -0.0151 0.10417 -0.00078 0.09583 C 0.01029 0.08935 0.02136 0.0838 0.03203 0.07639 C 0.03802 0.07222 0.04401 0.06759 0.05 0.06389 C 0.05573 0.06019 0.06172 0.0581 0.06719 0.05417 C 0.07214 0.05069 0.0767 0.04583 0.08125 0.04167 C 0.08412 0.03889 0.09987 0.02384 0.10391 0.01806 C 0.11042 0.0088 0.11654 -0.00139 0.12266 -0.01111 C 0.12513 -0.01481 0.12969 -0.02222 0.12969 -0.02222 C 0.13073 -0.02593 0.13347 -0.0294 0.13282 -0.03333 C 0.13099 -0.04583 0.12175 -0.04375 0.11719 -0.04444 C 0.10834 -0.04259 0.09948 -0.0419 0.09063 -0.03889 C 0.08269 -0.03634 0.075 -0.03171 0.06719 -0.02778 C 0.0444 -0.0162 0.04089 -0.01597 0.0211 0.00417 C 0.01472 0.01065 0.00248 0.02569 -0.00312 0.03611 C -0.00547 0.04051 -0.00729 0.04606 -0.00937 0.05139 C -0.01601 0.06921 -0.01471 0.06574 -0.01875 0.08333 C -0.01718 0.08981 -0.01666 0.09745 -0.01406 0.10278 C -0.01002 0.11019 0.00547 0.10926 0.0086 0.10972 C 0.01537 0.1088 0.02227 0.10903 0.02891 0.10694 C 0.06042 0.0963 0.12956 0.05301 0.1461 0.04167 C 0.17618 0.02083 0.20573 -0.00185 0.23438 -0.02778 C 0.25782 -0.04907 0.27149 -0.05625 0.28907 -0.0875 C 0.29219 -0.09306 0.29375 -0.10046 0.2961 -0.10694 C 0.29701 -0.11435 0.29896 -0.12431 0.29688 -0.13194 C 0.29597 -0.13588 0.29414 -0.13912 0.29219 -0.14167 C 0.29037 -0.14421 0.28802 -0.14537 0.28594 -0.14722 C 0.27995 -0.1463 0.27383 -0.14722 0.26797 -0.14444 C 0.26198 -0.14167 0.25664 -0.13472 0.25078 -0.13056 C 0.24076 -0.12361 0.23021 -0.11898 0.22032 -0.11111 C 0.12709 -0.03866 0.14493 -0.05046 0.05625 0.04722 C 0.05235 0.05972 0.04844 0.07199 0.04453 0.08472 C 0.04297 0.09005 0.03946 0.09514 0.03985 0.10139 C 0.04037 0.10787 0.04375 0.11319 0.04688 0.11667 C 0.04987 0.11968 0.05365 0.11852 0.05703 0.11944 C 0.10248 0.11296 0.07865 0.11852 0.15703 0.075 C 0.18828 0.05764 0.20743 0.04838 0.2375 0.025 C 0.2625 0.00532 0.27605 -0.00509 0.29453 -0.03611 C 0.29792 -0.0419 0.30026 -0.04907 0.30313 -0.05556 C 0.30404 -0.06111 0.30756 -0.07685 0.30469 -0.08333 C 0.30196 -0.09005 0.29792 -0.09491 0.29375 -0.09861 C 0.29167 -0.10069 0.28907 -0.09954 0.28672 -0.1 C 0.27969 -0.09815 0.27227 -0.09931 0.26563 -0.09444 C 0.24063 -0.07662 0.22839 -0.05556 0.20703 -0.03056 C 0.19818 -0.02014 0.18881 -0.01019 0.17969 0 C 0.16745 0.02778 0.153 0.05278 0.14297 0.08333 C 0.14115 0.08912 0.14362 0.09769 0.1461 0.10278 C 0.14935 0.10903 0.15404 0.11273 0.1586 0.11528 C 0.16446 0.11829 0.17058 0.11806 0.17657 0.11944 C 0.1836 0.11898 0.19089 0.1206 0.19766 0.11806 C 0.20625 0.11458 0.25599 0.09097 0.27344 0.07361 C 0.29076 0.05648 0.30703 0.03426 0.32032 0.00833 C 0.32266 0.00394 0.32448 -0.00093 0.32657 -0.00556 C 0.32878 -0.0162 0.3306 -0.0213 0.3306 -0.03194 C 0.3306 -0.03495 0.33047 -0.03796 0.32969 -0.04028 C 0.32826 -0.04491 0.32513 -0.04514 0.32266 -0.04583 C 0.31849 -0.04398 0.3142 -0.04306 0.31016 -0.04028 C 0.30274 -0.03519 0.30105 -0.02894 0.29532 -0.01944 C 0.28529 -0.00278 0.27513 0.01389 0.26485 0.03056 C 0.24401 0.06435 0.24558 0.05324 0.23594 0.0875 C 0.23451 0.09282 0.23334 0.09861 0.23203 0.10417 C 0.2375 0.10926 0.24245 0.11713 0.24844 0.11944 C 0.25287 0.12106 0.25769 0.11829 0.26172 0.11528 C 0.27266 0.10718 0.28555 0.09259 0.29532 0.07917 C 0.29857 0.07477 0.30157 0.06968 0.30469 0.06528 C 0.31745 0.04722 0.31094 0.05995 0.31953 0.04028 C 0.32006 0.03796 0.32214 0.02801 0.32188 0.025 C 0.32175 0.02245 0.32149 0.01968 0.32032 0.01806 C 0.3194 0.01644 0.31771 0.01713 0.31641 0.01667 C 0.3112 0.02037 0.30586 0.02292 0.30078 0.02778 C 0.28815 0.03958 0.2573 0.07847 0.24922 0.09167 C 0.21615 0.14583 0.20131 0.16505 0.18594 0.22778 C 0.18373 0.23704 0.18282 0.24722 0.18125 0.25694 C 0.18256 0.26435 0.18308 0.27222 0.18516 0.27917 C 0.18881 0.29028 0.20235 0.27546 0.20313 0.275 C 0.20821 0.26806 0.21368 0.26088 0.21797 0.25278 C 0.22006 0.24884 0.22162 0.24421 0.22344 0.24028 C 0.22982 0.22662 0.22943 0.22824 0.23672 0.21667 C 0.23802 0.21204 0.23946 0.20741 0.24063 0.20278 C 0.24258 0.1956 0.24427 0.18935 0.24532 0.18194 C 0.24571 0.17963 0.24753 0.175 0.2461 0.175 C 0.24193 0.17431 0.23776 0.1787 0.2336 0.18056 C 0.23073 0.18565 0.22761 0.19005 0.225 0.19583 C 0.21784 0.21134 0.2155 0.2213 0.21016 0.23889 C 0.20951 0.2581 0.20769 0.2713 0.21407 0.29028 C 0.21537 0.29398 0.21875 0.29306 0.2211 0.29421 C 0.22657 0.29352 0.2323 0.29398 0.2375 0.29167 C 0.2405 0.29028 0.24284 0.28611 0.24532 0.28333 C 0.24779 0.28056 0.25026 0.27801 0.25235 0.275 C 0.25573 0.26991 0.25977 0.26134 0.2625 0.25556 C 0.2655 0.24005 0.26901 0.22454 0.26328 0.20694 C 0.26133 0.20046 0.25495 0.20602 0.25078 0.20556 C 0.24844 0.20787 0.24584 0.20926 0.24375 0.2125 C 0.23907 0.22014 0.23972 0.22569 0.23907 0.23611 C 0.23985 0.24074 0.23959 0.2463 0.24141 0.25 C 0.24935 0.26458 0.253 0.26458 0.26172 0.26806 C 0.2694 0.26713 0.27305 0.27014 0.27813 0.26111 C 0.27956 0.25856 0.28021 0.25556 0.28125 0.25278 C 0.28282 0.23611 0.28269 0.24259 0.28047 0.21528 C 0.28034 0.2125 0.27878 0.19352 0.27657 0.1875 C 0.27605 0.18565 0.27526 0.18426 0.27422 0.18333 C 0.27331 0.18218 0.27214 0.18241 0.2711 0.18194 C 0.26849 0.18333 0.26537 0.18287 0.26328 0.18611 C 0.26068 0.19005 0.26042 0.20671 0.26016 0.21111 C 0.26172 0.21852 0.26224 0.22685 0.26485 0.23333 C 0.26641 0.23681 0.27435 0.23819 0.27657 0.23889 C 0.2819 0.23056 0.29167 0.21968 0.29453 0.20556 C 0.29519 0.20231 0.29506 0.19907 0.29532 0.19583 C 0.29427 0.18935 0.29388 0.18241 0.29219 0.17639 C 0.29128 0.17245 0.28933 0.16944 0.2875 0.16667 C 0.2862 0.16412 0.27357 0.14236 0.26797 0.13889 C 0.26537 0.13704 0.26224 0.13704 0.25938 0.13611 C 0.25547 0.13657 0.25157 0.13565 0.24766 0.1375 C 0.23256 0.14421 0.22201 0.15417 0.20938 0.17083 C 0.20443 0.17731 0.19961 0.18472 0.19532 0.19306 C 0.19245 0.19861 0.19063 0.20602 0.18828 0.2125 C 0.18802 0.2162 0.18672 0.22014 0.1875 0.22361 C 0.19115 0.23819 0.20821 0.23403 0.21172 0.23472 C 0.24506 0.22755 0.24167 0.23148 0.27188 0.21389 C 0.27878 0.20972 0.28581 0.20602 0.29219 0.2 C 0.29922 0.19329 0.30521 0.18426 0.31172 0.17639 C 0.31276 0.17222 0.31485 0.16829 0.31485 0.16389 C 0.31511 0.15856 0.31381 0.15324 0.3125 0.14861 C 0.30873 0.13333 0.29636 0.10069 0.29141 0.09167 C 0.28568 0.08079 0.27878 0.07222 0.27188 0.06389 C 0.22123 0.00162 0.23828 0.01435 0.2 -0.00556 C 0.1862 -0.0037 0.17214 -0.00509 0.1586 0 C 0.13763 0.00787 0.09688 0.03333 0.09688 0.03333 C 0.08907 0.04306 0.08047 0.05069 0.07344 0.0625 C 0.0599 0.08519 0.05782 0.10069 0.05078 0.12917 C 0.05 0.13889 0.04636 0.14907 0.04844 0.15833 C 0.05886 0.20255 0.06615 0.1956 0.08672 0.2 C 0.09401 0.19954 0.10144 0.20023 0.1086 0.19861 C 0.12305 0.19514 0.1375 0.18634 0.15078 0.17639 C 0.15443 0.17361 0.15782 0.1706 0.16094 0.16667 C 0.16342 0.16343 0.16511 0.15926 0.16719 0.15556 C 0.16797 0.14444 0.16901 0.13796 0.16641 0.12639 C 0.16485 0.11875 0.16172 0.1125 0.15938 0.10556 C 0.1418 0.04977 0.15769 0.09259 0.13828 0.04861 C 0.13099 0.03171 0.12852 0.01806 0.11719 0.00972 C 0.11407 0.00718 0.11042 0.00787 0.10703 0.00694 C 0.09193 0.01204 0.0767 0.01528 0.06172 0.02222 C 0.05 0.02755 0.03868 0.03519 0.02735 0.04306 C 0.0069 0.05741 -0.01367 0.07153 -0.03359 0.08889 C -0.03984 0.09444 -0.04518 0.10324 -0.05078 0.11111 C -0.06484 0.13056 -0.06289 0.12824 -0.07343 0.14861 C -0.07526 0.16389 -0.08125 0.1794 -0.0789 0.19444 C -0.07747 0.20255 -0.06966 0.20023 -0.06484 0.20139 C -0.05338 0.20347 -0.04192 0.20324 -0.03047 0.20417 C -0.00481 0.1956 0.04024 0.18194 0.06563 0.16806 C 0.08842 0.15556 0.09597 0.14606 0.11407 0.12778 C 0.11615 0.12269 0.11901 0.11829 0.12032 0.1125 C 0.12149 0.10764 0.1211 0.10231 0.1211 0.09722 C 0.1211 0.09167 0.12136 0.08588 0.12032 0.08056 C 0.1181 0.06759 0.10144 0.03796 0.1 0.03611 C 0.09714 0.03241 0.0948 0.02731 0.09141 0.025 C 0.0875 0.02199 0.08308 0.02222 0.07891 0.02083 C 0.07422 0.02176 0.06953 0.02153 0.06485 0.02361 C 0.04493 0.03264 -0.00533 0.07014 -0.01562 0.07778 C -0.02083 0.08148 -0.03125 0.09028 -0.03125 0.09028 C -0.03333 0.09398 -0.03645 0.0963 -0.0375 0.10139 C -0.03971 0.11319 -0.03593 0.12407 -0.02968 0.12778 C -0.02487 0.13032 -0.01979 0.12963 -0.01484 0.13056 C 0.02253 0.12685 0.0448 0.1331 0.07578 0.11389 C 0.07891 0.11181 0.08177 0.10903 0.08438 0.10556 C 0.08815 0.10046 0.09115 0.09444 0.09453 0.08889 C 0.09688 0.08056 0.09753 0.08056 0.09532 0.06806 C 0.09493 0.06505 0.09323 0.06343 0.09219 0.06111 C 0.08815 0.05116 0.09011 0.05324 0.08438 0.04444 C 0.08217 0.04097 0.08008 0.03681 0.07735 0.03472 C 0.07448 0.03218 0.0711 0.03194 0.06797 0.03056 C 0.03334 0.03356 0.04427 0.02894 0.01407 0.04444 C 0.00834 0.04722 0.00248 0.05 -0.00312 0.05417 C -0.01015 0.05926 -0.01263 0.06412 -0.01797 0.07222 C -0.01849 0.07639 -0.01927 0.08032 -0.01953 0.08472 C -0.01953 0.08843 -0.01953 0.09236 -0.01875 0.09583 C -0.0164 0.10417 -0.01145 0.11273 -0.00625 0.11528 C -0.0026 0.1169 0.00105 0.1162 0.00469 0.11667 C 0.03685 0.10301 0.0474 0.11181 0.06563 0.07917 C 0.06771 0.07546 0.06914 0.07106 0.07032 0.06667 C 0.07149 0.06273 0.07188 0.05833 0.07266 0.05417 C 0.07214 0.04352 0.07253 0.03264 0.0711 0.02222 C 0.07045 0.0169 0.0681 0.01273 0.06641 0.00833 C 0.06472 0.00347 0.06328 -0.00162 0.06094 -0.00556 C 0.05482 -0.01667 0.04935 -0.01898 0.04141 -0.025 C -0.00781 -0.00023 -0.02135 -0.00926 -0.05156 0.03611 C -0.05403 0.03981 -0.05573 0.04537 -0.05781 0.05 C -0.05807 0.0537 -0.05872 0.05741 -0.05859 0.06111 C -0.0582 0.06852 -0.05742 0.07616 -0.05625 0.08333 C -0.05455 0.09236 -0.05247 0.09167 -0.04843 0.09583 C -0.04752 0.09653 -0.04687 0.09792 -0.04609 0.09861 C -0.04518 0.09907 -0.03632 0.10116 -0.03593 0.10139 C -0.03229 0.10046 -0.02851 0.10023 -0.025 0.09861 C -0.02174 0.09699 -0.01823 0.08935 -0.0164 0.08611 C -0.01666 0.07361 -0.01614 0.06088 -0.01718 0.04861 C -0.0177 0.04213 -0.0194 0.03611 -0.02109 0.03056 C -0.02617 0.01296 -0.02864 0.00856 -0.0375 -0.00278 C -0.04062 -0.00694 -0.04388 -0.01157 -0.04765 -0.01389 C -0.05156 -0.01667 -0.05599 -0.01667 -0.06015 -0.01806 C -0.07239 -0.01713 -0.08476 -0.01875 -0.09687 -0.01528 C -0.10351 -0.01343 -0.13073 0.0037 -0.13828 0.0125 C -0.14505 0.02037 -0.15078 0.03102 -0.15703 0.04028 C -0.15807 0.04491 -0.16054 0.04907 -0.16015 0.05417 C -0.15911 0.06366 -0.15664 0.07315 -0.15312 0.08056 C -0.15039 0.08588 -0.13606 0.08819 -0.13359 0.08889 C -0.11158 0.08403 -0.11276 0.09213 -0.10156 0.075 C -0.09987 0.07245 -0.09843 0.06944 -0.09687 0.06667 C -0.09583 0.0625 -0.09453 0.05833 -0.09375 0.05417 C -0.09297 0.05 -0.0927 0.04583 -0.09218 0.04167 C -0.09166 0.03796 -0.09114 0.03426 -0.09062 0.03056 C -0.08932 0.01134 -0.08867 0.01134 -0.09375 -0.01389 C -0.09427 -0.01713 -0.09583 -0.01968 -0.09765 -0.02083 C -0.1 -0.02269 -0.10286 -0.02176 -0.10547 -0.02222 C -0.11145 -0.02083 -0.11744 -0.02037 -0.12343 -0.01806 C -0.14661 -0.00903 -0.16914 0.00463 -0.1914 0.01944 C -0.20026 0.02523 -0.20924 0.03148 -0.21797 0.03889 C -0.22356 0.04352 -0.2289 0.05 -0.23437 0.05556 C -0.23619 0.05972 -0.23802 0.06366 -0.23984 0.06806 C -0.24062 0.07014 -0.24283 0.07245 -0.24218 0.075 C -0.24036 0.08171 -0.23645 0.08611 -0.23359 0.09167 C -0.22526 0.0912 -0.21679 0.09213 -0.20859 0.09028 C -0.20208 0.08866 -0.19596 0.08542 -0.18984 0.08194 C -0.17213 0.07199 -0.16484 0.06157 -0.14843 0.04028 C -0.14492 0.03565 -0.14192 0.03032 -0.13906 0.025 C -0.13698 0.02106 -0.13541 0.01667 -0.13359 0.0125 C -0.13281 0.0088 -0.1319 0.00509 -0.13125 0.00139 C -0.12903 -0.01111 -0.12825 -0.02083 -0.13125 -0.03472 C -0.13164 -0.03704 -0.13385 -0.03565 -0.13515 -0.03611 C -0.15833 -0.02523 -0.1431 -0.03449 -0.17734 0.00139 C -0.19349 0.01829 -0.19804 0.0206 -0.21172 0.04306 C -0.2138 0.04653 -0.21536 0.05139 -0.21718 0.05556 C -0.18203 0.09514 -0.20651 0.07292 -0.11562 0.01944 C -0.11041 0.01644 -0.10651 0.00856 -0.10234 0.00278 C -0.09349 -0.00949 -0.09479 -0.0088 -0.08906 -0.025 C -0.08698 -0.0463 -0.0858 -0.05023 -0.08906 -0.07639 C -0.08945 -0.08079 -0.0914 -0.08403 -0.09297 -0.0875 C -0.09427 -0.09074 -0.0957 -0.09375 -0.09765 -0.09583 C -0.1 -0.09861 -0.1052 -0.09954 -0.10781 -0.1 C -0.122 -0.09769 -0.12265 -0.10278 -0.13125 -0.0875 C -0.13281 -0.08472 -0.13385 -0.08102 -0.13515 -0.07778 C -0.13763 -0.06019 -0.13776 -0.06181 -0.1375 -0.03611 C -0.13737 -0.02639 -0.13932 -0.01458 -0.13593 -0.00694 C -0.1332 -0.00139 -0.1276 -0.00602 -0.12343 -0.00556 C -0.11927 -0.00602 -0.11497 -0.00556 -0.11093 -0.00694 C -0.10599 -0.0088 -0.10143 -0.01227 -0.09687 -0.01528 C -0.08828 -0.02106 -0.08203 -0.025 -0.075 -0.03472 C -0.07291 -0.0375 -0.07096 -0.04074 -0.06953 -0.04444 C -0.0681 -0.04792 -0.06744 -0.05185 -0.0664 -0.05556 C -0.06614 -0.06065 -0.06562 -0.06574 -0.06562 -0.07083 C -0.06562 -0.08519 -0.06497 -0.09977 -0.0664 -0.11389 C -0.06653 -0.1162 -0.06862 -0.11157 -0.06953 -0.10972 C -0.07968 -0.08981 -0.07903 -0.09005 -0.08593 -0.07083 C -0.08619 -0.06667 -0.08685 -0.0625 -0.08672 -0.05833 C -0.08658 -0.05625 -0.08593 -0.0544 -0.08515 -0.05278 C -0.08268 -0.04861 -0.07877 -0.04745 -0.07578 -0.04583 C -0.06823 -0.05185 -0.06002 -0.05602 -0.05312 -0.06389 C -0.05195 -0.06528 -0.05078 -0.08171 -0.05078 -0.08333 C -0.05013 -0.09398 -0.05039 -0.10486 -0.04922 -0.11528 C -0.0483 -0.12315 -0.04635 -0.13056 -0.04453 -0.1375 C -0.03086 -0.18796 -0.04336 -0.13356 -0.0375 -0.15972 C -0.03815 -0.15255 -0.04114 -0.12731 -0.04062 -0.11806 C -0.03984 -0.10694 -0.03867 -0.0956 -0.03672 -0.08472 C -0.0358 -0.08009 -0.03398 -0.07569 -0.03203 -0.07222 C -0.02474 -0.05995 -0.02096 -0.05532 -0.0125 -0.05139 C -0.01067 -0.05069 -0.00885 -0.05046 -0.00703 -0.05 C -0.0052 -0.05046 -0.00312 -0.05 -0.00156 -0.05139 C 0.00248 -0.05463 0.00404 -0.06088 0.00625 -0.06667 C 0.01133 -0.09537 0.01302 -0.09236 0.00938 -0.12361 C 0.00925 -0.12569 0.00808 -0.12708 0.00703 -0.12778 C 0.00586 -0.12894 0.00443 -0.1287 0.00313 -0.12917 C -0.00416 -0.12685 -0.01158 -0.12593 -0.01875 -0.12222 C -0.02226 -0.12037 -0.03906 -0.10648 -0.04375 -0.1 C -0.04583 -0.09699 -0.04739 -0.09259 -0.04922 -0.08889 C -0.04974 -0.08519 -0.05104 -0.08171 -0.05078 -0.07778 C -0.05 -0.06968 -0.04869 -0.06111 -0.04609 -0.05417 C -0.04427 -0.04954 -0.04088 -0.04745 -0.03828 -0.04444 C -0.03112 -0.03681 -0.02291 -0.02963 -0.01484 -0.02639 C -0.00885 -0.02407 -0.00286 -0.02361 0.00313 -0.02222 C 0.01667 -0.02454 0.03034 -0.02546 0.04375 -0.02917 C 0.05326 -0.03194 0.0612 -0.03912 0.06953 -0.04583 C 0.0724 -0.05139 0.07592 -0.05625 0.07813 -0.0625 C 0.0793 -0.06574 0.07982 -0.06991 0.07969 -0.07361 C 0.0793 -0.0956 0.07904 -0.09792 0.0711 -0.11111 C 0.06875 -0.11528 0.06667 -0.12106 0.06328 -0.12222 C 0.05131 -0.12685 0.03881 -0.12593 0.02657 -0.12778 C -0.00247 -0.1162 -0.01106 -0.11389 -0.04062 -0.09722 C -0.0526 -0.09051 -0.06458 -0.08241 -0.07656 -0.075 C -0.08255 -0.06713 -0.08945 -0.06111 -0.09453 -0.05139 C -0.09674 -0.04722 -0.09739 -0.04074 -0.09765 -0.03472 C -0.09765 -0.03032 -0.09674 -0.02569 -0.09531 -0.02222 C -0.08958 -0.00949 -0.07942 -0.00324 -0.07109 0 C -0.06432 0.00255 -0.05755 0.00278 -0.05078 0.00417 C -0.03411 0.00231 -0.01731 0.00185 -0.00078 -0.00139 C 0.02227 -0.00602 0.04857 -0.0294 0.06719 -0.04583 C 0.08073 -0.05787 0.08321 -0.05903 0.09688 -0.07639 C 0.09948 -0.07963 0.10183 -0.08356 0.10391 -0.0875 C 0.10625 -0.0919 0.10795 -0.09907 0.10938 -0.10417 C 0.10808 -0.10741 0.10756 -0.11227 0.10547 -0.11389 C 0.103 -0.1162 0.09974 -0.11574 0.09688 -0.11528 C 0.08256 -0.11343 0.06823 -0.11042 0.05391 -0.10694 C 0.04349 -0.1044 0.03295 -0.10185 0.02266 -0.09722 C -0.00195 -0.08634 -0.00807 -0.08032 -0.0289 -0.06389 C -0.03125 -0.06019 -0.03385 -0.05718 -0.03593 -0.05278 C -0.03815 -0.04792 -0.03984 -0.04097 -0.03593 -0.03611 C -0.03112 -0.03032 -0.0177 -0.03102 -0.01406 -0.03056 C 0.00183 -0.03148 0.01784 -0.03125 0.0336 -0.03333 C 0.04597 -0.03519 0.06185 -0.04167 0.07344 -0.05 C 0.0836 -0.05718 0.09467 -0.06181 0.10313 -0.07361 L 0.11719 -0.09306 C 0.11797 -0.0963 0.11901 -0.09954 0.11953 -0.10278 C 0.1211 -0.11157 0.12045 -0.1213 0.11797 -0.12917 C 0.11641 -0.13472 0.10964 -0.13634 0.10703 -0.1375 C 0.09427 -0.13426 0.08112 -0.13472 0.06875 -0.12778 C 0.04701 -0.11551 0.02865 -0.09583 0.0125 -0.06806 C 0.01055 -0.06458 0.00938 -0.05972 0.00782 -0.05556 C 0.01094 -0.05185 0.01355 -0.04514 0.01719 -0.04444 C 0.03099 -0.04259 0.04493 -0.04583 0.0586 -0.04861 C 0.06511 -0.05 0.07123 -0.05394 0.07735 -0.05694 C 0.12696 -0.08125 0.07435 -0.05741 0.11407 -0.075 C 0.11693 -0.07824 0.12045 -0.08032 0.12266 -0.08472 C 0.13282 -0.10463 0.13295 -0.10833 0.13672 -0.12639 C 0.1362 -0.13333 0.13633 -0.14051 0.13516 -0.14722 C 0.13451 -0.15139 0.13295 -0.15509 0.13125 -0.15833 C 0.12839 -0.16412 0.12305 -0.16829 0.11875 -0.16944 C 0.11524 -0.1706 0.11146 -0.17037 0.10782 -0.17083 C 0.09375 -0.16852 0.07969 -0.16782 0.06563 -0.16389 C 0.0556 -0.16134 0.04584 -0.15579 0.03594 -0.15139 C 0.02813 -0.14792 0.02019 -0.14514 0.0125 -0.14028 C -0.01601 -0.12199 -0.01354 -0.12407 -0.0289 -0.10694 C -0.03033 -0.10301 -0.03255 -0.1 -0.02656 -0.1 C -0.01679 -0.1 -0.00729 -0.10231 0.00235 -0.10278 C 0.0224 -0.1037 0.04245 -0.1037 0.0625 -0.10417 C 0.06485 -0.10532 0.07618 -0.10972 0.07891 -0.1125 C 0.07982 -0.11343 0.07995 -0.11528 0.08047 -0.11667 C 0.08073 -0.11898 0.08138 -0.1213 0.08125 -0.12361 C 0.08112 -0.12894 0.08086 -0.13426 0.07969 -0.13889 C 0.07904 -0.1419 0.07227 -0.1537 0.0711 -0.15556 C 0.06914 -0.15903 0.06732 -0.16319 0.06485 -0.16528 C 0.06016 -0.16944 0.04636 -0.17153 0.04219 -0.17222 C 0.02813 -0.16898 0.01394 -0.16736 0 -0.1625 C -0.00742 -0.15995 -0.01458 -0.15463 -0.02187 -0.15 C -0.025 -0.14815 -0.05039 -0.13009 -0.05547 -0.125 C -0.05937 -0.12106 -0.06276 -0.11574 -0.0664 -0.11111 C -0.06875 -0.10324 -0.07213 -0.0963 -0.07343 -0.0875 C -0.07369 -0.08565 -0.07135 -0.08519 -0.07031 -0.08472 C -0.06692 -0.0838 -0.06354 -0.0838 -0.06015 -0.08333 C -0.01276 -0.08681 -0.07174 -0.08125 -0.0164 -0.09167 C 0.01654 -0.09792 0.04089 -0.09722 0.0711 -0.10833 C 0.07826 -0.11111 0.08516 -0.11481 0.09219 -0.11806 C 0.09545 -0.12106 0.10612 -0.13079 0.10938 -0.13611 C 0.11159 -0.13981 0.11315 -0.14444 0.11485 -0.14861 C 0.11758 -0.15532 0.1211 -0.16435 0.12266 -0.17222 C 0.12344 -0.17593 0.1237 -0.17963 0.12422 -0.18333 C 0.12448 -0.1875 0.12592 -0.1919 0.125 -0.19583 C 0.12461 -0.19815 0.12253 -0.19769 0.1211 -0.19722 C 0.11875 -0.19676 0.11628 -0.19514 0.11407 -0.19306 C 0.10417 -0.18426 0.09558 -0.1713 0.08594 -0.16111 C 0.07006 -0.14444 0.05365 -0.1287 0.0375 -0.1125 C 0.03672 -0.10972 0.03516 -0.10741 0.03516 -0.10417 C 0.03516 -0.09236 0.04467 -0.09167 0.04844 -0.09028 C 0.06914 -0.0838 0.07422 -0.08472 0.09453 -0.08333 C 0.10495 -0.0838 0.1155 -0.08356 0.12578 -0.08472 C 0.12982 -0.08542 0.1336 -0.08773 0.1375 -0.08889 C 0.14089 -0.09005 0.14427 -0.09074 0.14766 -0.09167 C 0.15157 -0.09444 0.1556 -0.09699 0.15938 -0.1 C 0.16602 -0.10509 0.17683 -0.11435 0.18282 -0.12083 C 0.18555 -0.12384 0.18776 -0.12824 0.19063 -0.13056 C 0.19284 -0.13241 0.19948 -0.13634 0.19766 -0.13333 C 0.19584 -0.13009 0.19232 -0.13171 0.18985 -0.12917 C 0.1711 -0.11019 0.18607 -0.12384 0.15938 -0.10556 C 0.14896 -0.09838 0.13855 -0.09074 0.12813 -0.08333 C 0.12657 -0.08102 0.12487 -0.07917 0.12344 -0.07639 C 0.12292 -0.07546 0.12214 -0.07338 0.12266 -0.07222 C 0.12605 -0.0662 0.13659 -0.06366 0.13985 -0.0625 C 0.15052 -0.05926 0.15391 -0.05949 0.16485 -0.05833 C 0.16927 -0.0588 0.17383 -0.0581 0.17813 -0.05972 C 0.18425 -0.06227 0.18607 -0.0669 0.18985 -0.07361 C 0.19219 -0.08981 0.19128 -0.08102 0.19219 -0.1 C 0.19089 -0.10509 0.19037 -0.11088 0.18828 -0.11528 C 0.18698 -0.11829 0.18477 -0.11921 0.18282 -0.12083 C 0.17214 -0.12986 0.16342 -0.12778 0.15 -0.13056 C 0.12917 -0.12917 0.11224 -0.13449 0.09375 -0.11944 C 0.09167 -0.11782 0.09011 -0.11389 0.08828 -0.11111 C 0.09089 -0.10509 0.09258 -0.09722 0.0961 -0.09306 C 0.10183 -0.08657 0.10847 -0.0838 0.11485 -0.08056 C 0.12592 -0.07546 0.13724 -0.0713 0.14844 -0.06806 C 0.15651 -0.06597 0.18555 -0.06157 0.19688 -0.05972 C 0.20365 -0.06111 0.21055 -0.06181 0.21719 -0.06389 C 0.2211 -0.06528 0.22474 -0.07037 0.22735 -0.075 C 0.22865 -0.07708 0.22943 -0.07986 0.23047 -0.08194 C 0.23125 -0.08356 0.23203 -0.08472 0.23282 -0.08611 C 0.23581 -0.09954 0.23789 -0.10185 0.21953 -0.10417 C 0.2069 -0.10602 0.19401 -0.10139 0.18125 -0.1 C 0.14453 -0.08032 0.13933 -0.08449 0.11407 -0.05556 C 0.11185 -0.05301 0.1099 -0.04907 0.10782 -0.04583 C 0.10756 -0.04213 0.10625 -0.03819 0.10703 -0.03472 C 0.11172 -0.01667 0.12631 -0.00509 0.13516 0 C 0.16198 0.01458 0.17826 0.01134 0.20625 0.0125 C 0.21511 0.01157 0.22422 0.01273 0.23282 0.00972 C 0.2392 0.00741 0.24519 0.00278 0.25078 -0.00278 C 0.25938 -0.01134 0.27331 -0.03171 0.27735 -0.04861 C 0.28047 -0.06134 0.27891 -0.05532 0.28203 -0.06667 C 0.28151 -0.07269 0.28203 -0.07917 0.28047 -0.08472 C 0.27995 -0.08704 0.278 -0.08681 0.27657 -0.0875 C 0.27461 -0.08866 0.2724 -0.08935 0.27032 -0.09028 C 0.26068 -0.08843 0.25105 -0.08796 0.24141 -0.08472 C 0.21745 -0.07685 0.18894 -0.05995 0.16563 -0.04722 C 0.15287 -0.03102 0.1392 -0.01713 0.12735 0.00139 C 0.12227 0.00949 0.12813 0.02616 0.13125 0.03056 C 0.13594 0.03681 0.14154 0.04051 0.14688 0.04444 C 0.17123 0.06157 0.16888 0.0581 0.19453 0.0625 C 0.20183 0.06157 0.22396 0.06435 0.23438 0.05278 C 0.23633 0.05069 0.23776 0.04745 0.23907 0.04444 C 0.24167 0.03889 0.24284 0.03403 0.24453 0.02778 C 0.24401 0.00949 0.24506 0.00856 0.24219 -0.00417 C 0.2418 -0.00625 0.24128 -0.0081 0.24063 -0.00972 C 0.23972 -0.01227 0.23894 -0.01505 0.2375 -0.01667 C 0.23477 -0.02014 0.22761 -0.02037 0.225 -0.02083 C 0.20834 -0.01806 0.19896 -0.01759 0.18125 -0.00833 C 0.17045 -0.00278 0.1599 0.00509 0.14922 0.0125 C 0.14115 0.01806 0.13282 0.02338 0.125 0.03056 C 0.11901 0.03588 0.11355 0.04352 0.10782 0.05 C 0.10547 0.05556 0.10118 0.05972 0.10078 0.06667 C 0.09987 0.09259 0.11042 0.09352 0.12032 0.09861 C 0.14115 0.10903 0.13711 0.10648 0.1586 0.10972 L 0.17422 0.10694 C 0.18177 0.10532 0.1875 0.10602 0.19375 0.09861 C 0.19714 0.09444 0.2 0.08935 0.20313 0.08472 C 0.20365 0.08241 0.20456 0.08009 0.20469 0.07778 C 0.20599 0.06551 0.20586 0.05764 0.20391 0.04583 C 0.20352 0.04282 0.20274 0.03981 0.20157 0.0375 C 0.19961 0.03333 0.19493 0.03171 0.19219 0.03056 C 0.18438 0.03148 0.17644 0.03032 0.16875 0.03333 C 0.15235 0.03958 0.12032 0.05833 0.12032 0.05833 C 0.11485 0.06435 0.10925 0.06991 0.10391 0.07639 C 0.1017 0.07917 0.09805 0.08125 0.09766 0.08611 C 0.0961 0.1081 0.10638 0.11227 0.11485 0.11806 C 0.12891 0.12731 0.13776 0.13148 0.15235 0.13472 C 0.15677 0.13565 0.1612 0.13565 0.16563 0.13611 C 0.19024 0.12616 0.17904 0.13889 0.18438 0.12361 C 0.18516 0.12153 0.18594 0.11991 0.18672 0.11806 C 0.18646 0.11505 0.18594 0.10787 0.18438 0.10556 C 0.18334 0.10394 0.18177 0.1037 0.18047 0.10278 C 0.17344 0.1037 0.16641 0.10417 0.15938 0.10556 C 0.15743 0.10579 0.14688 0.11019 0.14453 0.11111 C 0.14297 0.1125 0.14128 0.11319 0.13985 0.11528 C 0.13933 0.1162 0.13881 0.11806 0.13907 0.11944 C 0.13933 0.12037 0.14011 0.11852 0.14063 0.11806 L 0.14375 0.11389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324 0.00429 -0.00625 0.00625 -0.00972 C 0.0069 -0.01088 0.00716 -0.01273 0.00781 -0.01389 C 0.00937 -0.0169 0.01093 -0.01944 0.0125 -0.02222 C 0.01328 -0.02361 0.01393 -0.02546 0.01484 -0.02639 C 0.01562 -0.02731 0.01653 -0.02801 0.01718 -0.02917 C 0.01836 -0.03125 0.01914 -0.03426 0.02031 -0.03611 C 0.0237 -0.04167 0.02591 -0.0419 0.02968 -0.04583 C 0.03789 -0.0544 0.03086 -0.04884 0.03906 -0.05556 C 0.047 -0.06227 0.04205 -0.0581 0.05078 -0.0625 C 0.06432 -0.06968 0.05377 -0.06713 0.07578 -0.07361 C 0.07968 -0.07477 0.10156 -0.07639 0.10234 -0.07639 C 0.12265 -0.07477 0.1319 -0.08125 0.14687 -0.06389 C 0.14935 -0.06111 0.1513 -0.05694 0.15312 -0.05278 C 0.15442 -0.05 0.15521 -0.0463 0.15625 -0.04306 C 0.15651 -0.03981 0.15729 -0.03657 0.15703 -0.03333 C 0.15651 -0.02685 0.15547 -0.02014 0.1539 -0.01389 C 0.15273 -0.00926 0.14544 0.00208 0.14375 0.00417 C 0.14179 0.00648 0.13971 0.00833 0.1375 0.00972 C 0.13294 0.01204 0.12343 0.01528 0.12343 0.01528 C 0.11953 0.01435 0.11549 0.01481 0.11172 0.0125 C 0.10416 0.00741 0.1056 0.00069 0.10859 -0.00972 C 0.11028 -0.01597 0.1164 -0.02454 0.11953 -0.02639 C 0.12252 -0.02824 0.12578 -0.02731 0.1289 -0.02778 C 0.16679 -0.0213 0.18359 -0.02431 0.21406 -0.00694 C 0.2194 -0.00394 0.22461 0.00023 0.22968 0.00417 C 0.23554 0.00856 0.24687 0.01806 0.24687 0.01806 C 0.24544 0.02546 0.24648 0.02315 0.23984 0.02778 C 0.22851 0.03542 0.21745 0.04606 0.20547 0.05 C 0.18528 0.05625 0.15338 0.06481 0.13125 0.075 C 0.10455 0.08704 0.11028 0.08241 0.09843 0.09306 C 0.1 0.09491 0.1013 0.09838 0.10312 0.09861 C 0.12226 0.10093 0.15117 0.09259 0.16875 0.08889 L 0.18672 0.08472 C 0.19088 0.08356 0.19518 0.08356 0.19922 0.08194 C 0.20234 0.08056 0.21185 0.07708 0.20859 0.07778 L 0.19609 0.08056 C 0.18099 0.08796 0.1608 0.09699 0.14531 0.10694 C 0.13646 0.1125 0.12409 0.12199 0.11562 0.13056 C 0.11367 0.13241 0.11198 0.13519 0.11015 0.1375 C 0.10846 0.14329 0.10664 0.14537 0.11328 0.14583 L 0.14609 0.14444 C 0.14896 0.14398 0.15182 0.14352 0.15468 0.14306 C 0.15651 0.14259 0.1612 0.13889 0.16015 0.14167 C 0.15872 0.14537 0.15547 0.14491 0.15312 0.14722 C 0.14961 0.15046 0.14687 0.15509 0.14375 0.15972 C 0.14323 0.16204 0.14218 0.16412 0.14218 0.16667 C 0.14218 0.16944 0.14271 0.17269 0.14375 0.175 C 0.14544 0.17847 0.15364 0.17894 0.15468 0.17917 C 0.15885 0.1787 0.16302 0.1787 0.16718 0.17778 C 0.16888 0.17731 0.17552 0.17315 0.17734 0.17222 C 0.17812 0.17037 0.17968 0.16898 0.17968 0.16667 C 0.17968 0.16481 0.17825 0.16412 0.17734 0.16389 C 0.17604 0.16343 0.17343 0.1669 0.17265 0.16806 C 0.17213 0.17037 0.17096 0.17245 0.17109 0.175 C 0.17161 0.18356 0.175 0.18519 0.1789 0.1875 C 0.18789 0.19236 0.18854 0.19167 0.19765 0.19306 C 0.20364 0.19259 0.20976 0.19329 0.21562 0.19167 C 0.21771 0.19097 0.21914 0.18727 0.22109 0.18611 C 0.22252 0.18495 0.22422 0.18519 0.22578 0.18472 C 0.22799 0.17315 0.22786 0.17801 0.21328 0.17222 C 0.21159 0.1713 0.20338 0.17755 0.20312 0.17778 C 0.20156 0.18056 0.19948 0.18241 0.19843 0.18611 C 0.19661 0.19259 0.19778 0.20069 0.19922 0.20694 C 0.20013 0.21065 0.20091 0.21458 0.20234 0.21806 C 0.20482 0.22338 0.21028 0.22963 0.21406 0.23194 C 0.21679 0.23333 0.21979 0.2338 0.22265 0.23472 C 0.22916 0.23426 0.2358 0.23495 0.24218 0.23333 C 0.24609 0.23218 0.25364 0.22407 0.25703 0.22083 C 0.25885 0.21574 0.26198 0.21134 0.2625 0.20556 C 0.26302 0.2 0.2595 0.18171 0.25703 0.17639 C 0.2556 0.17292 0.25338 0.17083 0.25156 0.16806 C 0.25 0.16528 0.24883 0.16157 0.24687 0.15972 C 0.24531 0.15787 0.24336 0.15741 0.2414 0.15694 C 0.23672 0.15556 0.22734 0.15417 0.22734 0.15417 C 0.22343 0.15463 0.2194 0.1537 0.21562 0.15556 C 0.21484 0.15579 0.21406 0.15949 0.21484 0.15972 C 0.21823 0.16019 0.22161 0.15787 0.225 0.15694 C 0.22929 0.15255 0.23724 0.14514 0.2414 0.14028 C 0.24778 0.13241 0.2487 0.13009 0.2539 0.12083 C 0.25495 0.11296 0.25703 0.10509 0.25703 0.09722 C 0.25703 0.08611 0.25 0.075 0.24609 0.06944 C 0.23945 0.05995 0.22968 0.05023 0.22187 0.04444 C 0.21758 0.0412 0.21315 0.03819 0.20859 0.03611 C 0.20286 0.03333 0.18112 0.0287 0.17656 0.02778 C 0.16718 0.02824 0.15781 0.02755 0.14843 0.02917 C 0.14752 0.02917 0.14987 0.03194 0.15078 0.03194 C 0.16536 0.03148 0.17995 0.02917 0.19453 0.02778 C 0.19987 0.02523 0.20937 0.02315 0.21406 0.01528 C 0.21745 0.00949 0.21979 0.00231 0.22265 -0.00417 C 0.22135 -0.01111 0.22122 -0.01921 0.21875 -0.025 C 0.21627 -0.03102 0.21237 -0.03449 0.20859 -0.0375 C 0.20416 -0.04144 0.19935 -0.04375 0.19453 -0.04583 C 0.17825 -0.0537 0.17916 -0.05255 0.16484 -0.05417 C 0.15872 -0.0537 0.1345 -0.05208 0.1289 -0.05 C 0.1263 -0.04907 0.12422 -0.04537 0.12187 -0.04306 C 0.12135 -0.0412 0.11992 -0.03958 0.12031 -0.0375 C 0.1233 -0.02315 0.12955 -0.02731 0.13672 -0.02639 C 0.16966 -0.0331 0.16458 -0.02616 0.19609 -0.0625 C 0.19752 -0.06412 0.19713 -0.06806 0.19765 -0.07083 C 0.19635 -0.07593 0.19596 -0.08218 0.19375 -0.08611 C 0.18047 -0.11065 0.1737 -0.11389 0.15625 -0.12361 C 0.15455 -0.12477 0.1526 -0.12454 0.15078 -0.125 C 0.14948 -0.12454 0.14726 -0.12593 0.14687 -0.12361 C 0.14648 -0.12176 0.14883 -0.12106 0.15 -0.12083 C 0.15234 -0.1206 0.15468 -0.12176 0.15703 -0.12222 C 0.15859 -0.12292 0.16692 -0.12662 0.16875 -0.12778 C 0.16966 -0.12847 0.17031 -0.12963 0.17109 -0.13056 C 0.17226 -0.13681 0.17291 -0.13634 0.16797 -0.14167 C 0.16419 -0.14583 0.15794 -0.14722 0.1539 -0.14861 C 0.15156 -0.14954 0.14922 -0.15046 0.14687 -0.15139 C 0.13828 -0.15046 0.12656 -0.15556 0.11953 -0.14306 C 0.11901 -0.14213 0.11901 -0.14028 0.11875 -0.13889 C 0.11927 -0.13704 0.11927 -0.13426 0.12031 -0.13333 C 0.12383 -0.13032 0.13698 -0.13333 0.13828 -0.13333 L 0.16562 -0.14583 C 0.16823 -0.14722 0.17096 -0.14815 0.17343 -0.15 C 0.17448 -0.15093 0.175 -0.15278 0.17578 -0.15417 C 0.17448 -0.15648 0.17357 -0.15972 0.17187 -0.16111 C 0.1694 -0.16366 0.16211 -0.16481 0.15937 -0.16528 C 0.15651 -0.16481 0.15312 -0.16713 0.15078 -0.16389 C 0.14948 -0.16227 0.15143 -0.1581 0.15234 -0.15556 C 0.15364 -0.15231 0.15521 -0.14954 0.15703 -0.14722 C 0.16185 -0.1412 0.16627 -0.14051 0.17187 -0.1375 C 0.17422 -0.13634 0.17656 -0.13472 0.1789 -0.13333 C 0.17968 -0.13519 0.18203 -0.13704 0.18125 -0.13889 C 0.17995 -0.14213 0.17708 -0.1419 0.175 -0.14306 C 0.16159 -0.15116 0.17291 -0.14398 0.15703 -0.15 C 0.13945 -0.15694 0.15898 -0.15255 0.1414 -0.15556 C 0.13958 -0.15509 0.13763 -0.15556 0.13593 -0.15417 C 0.13333 -0.15231 0.12669 -0.14884 0.1289 -0.14583 C 0.13229 -0.14167 0.13724 -0.14676 0.1414 -0.14722 C 0.14218 -0.14815 0.14297 -0.14931 0.14375 -0.15 C 0.14453 -0.15069 0.14687 -0.15162 0.14609 -0.15139 C 0.13281 -0.14954 0.11953 -0.14722 0.10625 -0.14444 C 0.08307 -0.13981 0.06002 -0.13241 0.03672 -0.12917 C 0.00455 -0.12477 -0.00235 -0.12546 -0.03125 -0.11667 C -0.03438 -0.11574 -0.0375 -0.11389 -0.04063 -0.1125 C -0.05143 -0.09977 -0.04414 -0.10926 -0.0125 -0.11389 C 0.02669 -0.11968 0.00091 -0.11551 0.03593 -0.12361 C 0.04062 -0.12477 0.04531 -0.12523 0.05 -0.12639 C 0.05468 -0.12755 0.06406 -0.13056 0.06406 -0.13056 C 0.05221 -0.1338 0.04922 -0.13519 0.03515 -0.13611 C 0.02291 -0.13704 0.01067 -0.13704 -0.00157 -0.1375 C -0.02214 -0.13657 -0.04271 -0.1375 -0.06328 -0.13472 C -0.07383 -0.13333 -0.08425 -0.12917 -0.09453 -0.125 C -0.16537 -0.0963 -0.14492 -0.10694 -0.18594 -0.07917 C -0.18672 -0.0787 -0.1875 -0.07824 -0.18828 -0.07778 C -0.18594 -0.07639 -0.18373 -0.07338 -0.18125 -0.07361 C -0.1625 -0.07569 -0.11654 -0.09236 -0.10157 -0.09861 C -0.08659 -0.10509 -0.07188 -0.11412 -0.05703 -0.12083 C -0.04662 -0.12569 -0.03607 -0.12894 -0.02578 -0.13333 C 0.0319 -0.15787 -0.02591 -0.13542 0.02343 -0.15417 C 0.01224 -0.15833 0.00911 -0.16042 -0.00547 -0.15556 C -0.0793 -0.13125 -0.03776 -0.13981 -0.0961 -0.10972 C -0.22266 -0.04444 -0.16966 -0.08889 -0.22422 -0.04028 C -0.22709 -0.03403 -0.23203 -0.02731 -0.21953 -0.03056 C -0.16706 -0.04491 -0.12722 -0.06019 -0.07735 -0.09167 C -0.06719 -0.09815 -0.05795 -0.10787 -0.04844 -0.11667 C -0.04688 -0.11806 -0.04284 -0.12222 -0.04453 -0.12222 C -0.05443 -0.12222 -0.06433 -0.11852 -0.07422 -0.11667 C -0.10235 -0.10278 -0.1306 -0.09028 -0.1586 -0.075 C -0.26602 -0.01644 -0.2362 -0.05509 -0.28203 0.01667 C -0.26485 0.05579 -0.278 0.03333 -0.21953 0.00833 C -0.21459 0.00625 -0.20039 -0.00255 -0.20547 -0.00139 C -0.23841 0.00486 -0.27878 0.02431 -0.30938 0.04583 C -0.31641 0.05069 -0.3224 0.05972 -0.32891 0.06667 C -0.3224 0.07454 -0.31654 0.08472 -0.30938 0.09028 C -0.30456 0.09375 -0.29896 0.09329 -0.29375 0.09306 C -0.2793 0.0919 -0.26511 0.08843 -0.25078 0.08611 C -0.2474 0.08079 -0.23529 0.06782 -0.25391 0.06944 C -0.28438 0.07176 -0.31485 0.07963 -0.34532 0.08472 C -0.36641 0.09398 -0.38789 0.10023 -0.4086 0.1125 C -0.43607 0.12847 -0.43399 0.125 -0.42578 0.14722 C -0.23529 0.125 -0.38008 0.14838 -0.27657 0.12222 C -0.27175 0.12083 -0.28594 0.12523 -0.29063 0.12778 C -0.34948 0.15787 -0.32175 0.1412 -0.37422 0.17639 C -0.37995 0.18426 -0.38828 0.18819 -0.39141 0.2 C -0.39271 0.20509 -0.38607 0.20833 -0.38282 0.20833 C -0.36862 0.20833 -0.35469 0.20278 -0.34063 0.2 C -0.32344 0.19028 -0.30573 0.18287 -0.28907 0.17083 C -0.25703 0.14745 -0.25886 0.14838 -0.27032 0.14444 C -0.29492 0.1544 -0.30612 0.15602 -0.32969 0.17917 C -0.33763 0.18681 -0.34427 0.19861 -0.35157 0.20833 C -0.3599 0.23495 -0.36185 0.23333 -0.32266 0.21528 C -0.28412 0.19745 -0.24545 0.17338 -0.21094 0.1375 C -0.20638 0.13287 -0.20313 0.12546 -0.19922 0.11944 C -0.19974 0.11759 -0.19961 0.11389 -0.20078 0.11389 C -0.22318 0.1125 -0.22422 0.11875 -0.24375 0.13611 C -0.24935 0.14722 -0.25768 0.15787 -0.2375 0.14722 C -0.1612 0.10602 -0.17891 0.12315 -0.14219 0.08194 C -0.14102 0.07917 -0.13464 0.06736 -0.1461 0.075 C -0.15274 0.0794 -0.1586 0.08704 -0.16485 0.09306 C -0.16407 0.09537 -0.16393 0.09931 -0.1625 0.1 C -0.15183 0.10347 -0.14193 0.09491 -0.13282 0.0875 C -0.13008 0.08519 -0.12344 0.07431 -0.125 0.07917 C -0.13347 0.10486 -0.15456 0.1375 -0.16563 0.15833 C -0.16758 0.16204 -0.17396 0.17176 -0.1711 0.17083 C -0.16341 0.16806 -0.15638 0.16042 -0.15 0.15278 C -0.1237 0.1206 -0.09714 0.08588 -0.07969 0.0375 C -0.07279 0.01852 -0.06875 -0.00324 -0.06328 -0.02361 C -0.07878 -0.03542 -0.0737 -0.03449 -0.10157 0 C -0.12227 0.02569 -0.15912 0.09213 -0.17813 0.125 C -0.18073 0.13519 -0.19193 0.15278 -0.18594 0.15556 C -0.17045 0.1625 -0.14597 0.13958 -0.13282 0.12222 C -0.12943 0.11759 -0.12657 0.11204 -0.12344 0.10694 C -0.1194 0.08704 -0.10534 0.0544 -0.12188 0.03611 C -0.12865 0.02847 -0.1375 0.0287 -0.14532 0.025 C -0.17826 0.04074 -0.19128 0.04306 -0.22188 0.075 C -0.22787 0.08125 -0.23229 0.09167 -0.2375 0.1 C -0.24336 0.14167 -0.24597 0.13935 -0.18985 0.09861 C -0.17318 0.08634 -0.15964 0.06435 -0.14453 0.04722 C -0.14167 0.03981 -0.13828 0.03287 -0.13594 0.025 C -0.13516 0.02245 -0.1336 0.01736 -0.13516 0.01667 C -0.13841 0.01458 -0.14193 0.01852 -0.14532 0.01944 C -0.16003 0.04444 -0.16641 0.04977 -0.17422 0.08333 C -0.17565 0.08981 -0.17526 0.09722 -0.17578 0.10417 C -0.16524 0.12894 -0.17162 0.11782 -0.14297 0.05833 C -0.13008 0.03148 -0.11224 -0.01806 -0.1 -0.05139 C -0.10287 -0.05926 -0.10417 -0.06991 -0.1086 -0.075 C -0.1306 -0.10023 -0.14545 -0.09977 -0.16953 -0.10556 C -0.19466 -0.08819 -0.19974 -0.08889 -0.22188 -0.05278 C -0.22683 -0.04468 -0.23841 -0.03194 -0.2336 -0.02361 C -0.22709 -0.01273 -0.21589 -0.02639 -0.20703 -0.02778 C -0.17617 -0.05255 -0.15834 -0.05486 -0.13985 -0.1 C -0.13724 -0.10625 -0.13724 -0.11481 -0.13594 -0.12222 C -0.1388 -0.12917 -0.14076 -0.13773 -0.14453 -0.14306 C -0.15925 -0.16412 -0.1625 -0.16111 -0.17891 -0.16389 C -0.19466 -0.14884 -0.1892 -0.1581 -0.20078 -0.11944 C -0.2013 -0.11736 -0.20287 -0.1125 -0.20157 -0.1125 C -0.19571 -0.1125 -0.19011 -0.11713 -0.18438 -0.11944 C -0.18229 -0.12245 -0.17617 -0.13102 -0.175 -0.13611 C -0.17383 -0.14097 -0.17396 -0.1463 -0.17344 -0.15139 C -0.17422 -0.15556 -0.17409 -0.16065 -0.17578 -0.16389 C -0.17878 -0.17037 -0.18503 -0.17014 -0.18907 -0.17083 C -0.18985 -0.1669 -0.1944 -0.14699 -0.19375 -0.13889 C -0.19349 -0.13588 -0.19219 -0.13333 -0.19141 -0.13056 C -0.18672 -0.13333 -0.18138 -0.1338 -0.17735 -0.13889 C -0.17461 -0.14236 -0.17279 -0.14838 -0.17266 -0.15417 C -0.17201 -0.18171 -0.18789 -0.18727 -0.19844 -0.19861 C -0.20157 -0.19815 -0.20534 -0.20093 -0.20782 -0.19722 C -0.21459 -0.18704 -0.21289 -0.16412 -0.20938 -0.15278 C -0.20664 -0.14444 -0.20157 -0.13889 -0.19766 -0.13194 C -0.17852 -0.13495 -0.1724 -0.12245 -0.16719 -0.14583 C -0.16641 -0.14954 -0.16615 -0.15324 -0.16563 -0.15694 C -0.16641 -0.16296 -0.1655 -0.1706 -0.16797 -0.175 C -0.17813 -0.19398 -0.18321 -0.19375 -0.19453 -0.19722 C -0.19792 -0.1912 -0.20222 -0.18657 -0.20469 -0.17917 C -0.20977 -0.16389 -0.2099 -0.1419 -0.21094 -0.125 C -0.20651 -0.1213 -0.20248 -0.11505 -0.19766 -0.11389 C -0.17578 -0.10856 -0.15768 -0.1213 -0.13672 -0.13056 C -0.12917 -0.14005 -0.11511 -0.14977 -0.11641 -0.17222 C -0.11654 -0.17639 -0.12058 -0.17593 -0.12266 -0.17778 C -0.12578 -0.17639 -0.1293 -0.17685 -0.13203 -0.17361 C -0.14805 -0.15556 -0.14688 -0.14815 -0.15469 -0.11806 C -0.15026 -0.075 -0.15469 -0.08981 -0.10313 -0.12222 C -0.09349 -0.12847 -0.08737 -0.14722 -0.08203 -0.16111 C -0.0836 -0.16157 -0.08542 -0.16412 -0.08672 -0.1625 C -0.09818 -0.14861 -0.09896 -0.13356 -0.10391 -0.11111 C -0.10495 -0.10046 -0.10677 -0.09005 -0.10703 -0.07917 C -0.10703 -0.07477 -0.10703 -0.06806 -0.10469 -0.06667 C -0.0987 -0.06366 -0.09219 -0.06759 -0.08594 -0.06806 C -0.07735 -0.07037 -0.06862 -0.07199 -0.06016 -0.075 C -0.04245 -0.08148 -0.04193 -0.07407 -0.04453 -0.0875 C -0.04896 -0.08519 -0.05339 -0.08333 -0.05782 -0.08056 C -0.09037 -0.06065 -0.1138 -0.0456 -0.14532 -0.01667 C -0.1543 -0.00856 -0.1625 0.00278 -0.1711 0.0125 C -0.1737 0.01898 -0.1767 0.02477 -0.17891 0.03194 C -0.18412 0.04907 -0.18451 0.05394 -0.18672 0.06944 C -0.18464 0.08519 -0.18646 0.1044 -0.18047 0.11667 C -0.17604 0.12523 -0.16745 0.12083 -0.16094 0.12083 C -0.14193 0.12083 -0.10391 0.11667 -0.10391 0.11667 C -0.10313 0.1162 -0.10157 0.11667 -0.10157 0.11528 C -0.10157 0.11366 -0.10313 0.11343 -0.10391 0.11389 C -0.11068 0.1162 -0.11758 0.11968 -0.12422 0.12361 C -0.13815 0.13171 -0.15157 0.1419 -0.16563 0.15 C -0.24128 0.19259 -0.20443 0.16412 -0.23203 0.18611 C -0.2099 0.19398 -0.22357 0.1912 -0.18047 0.16667 C -0.1711 0.16111 -0.13138 0.13912 -0.11875 0.12083 C -0.1155 0.1162 -0.1267 0.12454 -0.13047 0.12778 C -0.1543 0.14722 -0.17813 0.16736 -0.20157 0.18889 C -0.20443 0.19144 -0.20677 0.1963 -0.20938 0.2 C -0.21107 0.20949 -0.2142 0.2169 -0.20157 0.21667 C -0.17305 0.21574 -0.14479 0.20926 -0.11641 0.20556 C -0.10209 0.19861 -0.0875 0.19282 -0.07344 0.18472 C -0.06263 0.17847 -0.06914 0.17685 -0.07344 0.17361 C -0.07552 0.17431 -0.08438 0.17454 -0.08594 0.18194 C -0.08633 0.1838 -0.0849 0.18565 -0.08438 0.1875 C -0.07839 0.18611 -0.07227 0.18588 -0.06641 0.18333 C -0.05573 0.17847 -0.05625 0.16759 -0.05625 0.17778 L -0.04688 0.20278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324 0.00429 -0.00625 0.00625 -0.00972 C 0.0069 -0.01088 0.00716 -0.01273 0.00781 -0.01389 C 0.00937 -0.0169 0.01093 -0.01944 0.0125 -0.02222 C 0.01328 -0.02361 0.01393 -0.02546 0.01484 -0.02639 C 0.01562 -0.02731 0.01653 -0.02801 0.01718 -0.02917 C 0.01836 -0.03125 0.01914 -0.03426 0.02031 -0.03611 C 0.0237 -0.04167 0.02591 -0.0419 0.02968 -0.04583 C 0.03789 -0.0544 0.03086 -0.04884 0.03906 -0.05556 C 0.047 -0.06227 0.04205 -0.0581 0.05078 -0.0625 C 0.06432 -0.06968 0.05377 -0.06713 0.07578 -0.07361 C 0.07968 -0.07477 0.10156 -0.07639 0.10234 -0.07639 C 0.12265 -0.07477 0.1319 -0.08125 0.14687 -0.06389 C 0.14935 -0.06111 0.1513 -0.05694 0.15312 -0.05278 C 0.15442 -0.05 0.15521 -0.0463 0.15625 -0.04306 C 0.15651 -0.03981 0.15729 -0.03657 0.15703 -0.03333 C 0.15651 -0.02685 0.15547 -0.02014 0.1539 -0.01389 C 0.15273 -0.00926 0.14544 0.00208 0.14375 0.00417 C 0.14179 0.00648 0.13971 0.00833 0.1375 0.00972 C 0.13294 0.01204 0.12343 0.01528 0.12343 0.01528 C 0.11953 0.01435 0.11549 0.01481 0.11172 0.0125 C 0.10416 0.00741 0.1056 0.00069 0.10859 -0.00972 C 0.11028 -0.01597 0.1164 -0.02454 0.11953 -0.02639 C 0.12252 -0.02824 0.12578 -0.02731 0.1289 -0.02778 C 0.16679 -0.0213 0.18359 -0.02431 0.21406 -0.00694 C 0.2194 -0.00394 0.22461 0.00023 0.22968 0.00417 C 0.23554 0.00856 0.24687 0.01806 0.24687 0.01806 C 0.24544 0.02546 0.24648 0.02315 0.23984 0.02778 C 0.22851 0.03542 0.21745 0.04606 0.20547 0.05 C 0.18528 0.05625 0.15338 0.06481 0.13125 0.075 C 0.10455 0.08704 0.11028 0.08241 0.09843 0.09306 C 0.1 0.09491 0.1013 0.09838 0.10312 0.09861 C 0.12226 0.10093 0.15117 0.09259 0.16875 0.08889 L 0.18672 0.08472 C 0.19088 0.08356 0.19518 0.08356 0.19922 0.08194 C 0.20234 0.08056 0.21185 0.07708 0.20859 0.07778 L 0.19609 0.08056 C 0.18099 0.08796 0.1608 0.09699 0.14531 0.10694 C 0.13646 0.1125 0.12409 0.12199 0.11562 0.13056 C 0.11367 0.13241 0.11198 0.13519 0.11015 0.1375 C 0.10846 0.14329 0.10664 0.14537 0.11328 0.14583 L 0.14609 0.14444 C 0.14896 0.14398 0.15182 0.14352 0.15468 0.14306 C 0.15651 0.14259 0.1612 0.13889 0.16015 0.14167 C 0.15872 0.14537 0.15547 0.14491 0.15312 0.14722 C 0.14961 0.15046 0.14687 0.15509 0.14375 0.15972 C 0.14323 0.16204 0.14218 0.16412 0.14218 0.16667 C 0.14218 0.16944 0.14271 0.17269 0.14375 0.175 C 0.14544 0.17847 0.15364 0.17894 0.15468 0.17917 C 0.15885 0.1787 0.16302 0.1787 0.16718 0.17778 C 0.16888 0.17731 0.17552 0.17315 0.17734 0.17222 C 0.17812 0.17037 0.17968 0.16898 0.17968 0.16667 C 0.17968 0.16481 0.17825 0.16412 0.17734 0.16389 C 0.17604 0.16343 0.17343 0.1669 0.17265 0.16806 C 0.17213 0.17037 0.17096 0.17245 0.17109 0.175 C 0.17161 0.18356 0.175 0.18519 0.1789 0.1875 C 0.18789 0.19236 0.18854 0.19167 0.19765 0.19306 C 0.20364 0.19259 0.20976 0.19329 0.21562 0.19167 C 0.21771 0.19097 0.21914 0.18727 0.22109 0.18611 C 0.22252 0.18495 0.22422 0.18519 0.22578 0.18472 C 0.22799 0.17315 0.22786 0.17801 0.21328 0.17222 C 0.21159 0.1713 0.20338 0.17755 0.20312 0.17778 C 0.20156 0.18056 0.19948 0.18241 0.19843 0.18611 C 0.19661 0.19259 0.19778 0.20069 0.19922 0.20694 C 0.20013 0.21065 0.20091 0.21458 0.20234 0.21806 C 0.20482 0.22338 0.21028 0.22963 0.21406 0.23194 C 0.21679 0.23333 0.21979 0.2338 0.22265 0.23472 C 0.22916 0.23426 0.2358 0.23495 0.24218 0.23333 C 0.24609 0.23218 0.25364 0.22407 0.25703 0.22083 C 0.25885 0.21574 0.26198 0.21134 0.2625 0.20556 C 0.26302 0.2 0.2595 0.18171 0.25703 0.17639 C 0.2556 0.17292 0.25338 0.17083 0.25156 0.16806 C 0.25 0.16528 0.24883 0.16157 0.24687 0.15972 C 0.24531 0.15787 0.24336 0.15741 0.2414 0.15694 C 0.23672 0.15556 0.22734 0.15417 0.22734 0.15417 C 0.22343 0.15463 0.2194 0.1537 0.21562 0.15556 C 0.21484 0.15579 0.21406 0.15949 0.21484 0.15972 C 0.21823 0.16019 0.22161 0.15787 0.225 0.15694 C 0.22929 0.15255 0.23724 0.14514 0.2414 0.14028 C 0.24778 0.13241 0.2487 0.13009 0.2539 0.12083 C 0.25495 0.11296 0.25703 0.10509 0.25703 0.09722 C 0.25703 0.08611 0.25 0.075 0.24609 0.06944 C 0.23945 0.05995 0.22968 0.05023 0.22187 0.04444 C 0.21758 0.0412 0.21315 0.03819 0.20859 0.03611 C 0.20286 0.03333 0.18112 0.0287 0.17656 0.02778 C 0.16718 0.02824 0.15781 0.02755 0.14843 0.02917 C 0.14752 0.02917 0.14987 0.03194 0.15078 0.03194 C 0.16536 0.03148 0.17995 0.02917 0.19453 0.02778 C 0.19987 0.02523 0.20937 0.02315 0.21406 0.01528 C 0.21745 0.00949 0.21979 0.00231 0.22265 -0.00417 C 0.22135 -0.01111 0.22122 -0.01921 0.21875 -0.025 C 0.21627 -0.03102 0.21237 -0.03449 0.20859 -0.0375 C 0.20416 -0.04144 0.19935 -0.04375 0.19453 -0.04583 C 0.17825 -0.0537 0.17916 -0.05255 0.16484 -0.05417 C 0.15872 -0.0537 0.1345 -0.05208 0.1289 -0.05 C 0.1263 -0.04907 0.12422 -0.04537 0.12187 -0.04306 C 0.12135 -0.0412 0.11992 -0.03958 0.12031 -0.0375 C 0.1233 -0.02315 0.12955 -0.02731 0.13672 -0.02639 C 0.16966 -0.0331 0.16458 -0.02616 0.19609 -0.0625 C 0.19752 -0.06412 0.19713 -0.06806 0.19765 -0.07083 C 0.19635 -0.07593 0.19596 -0.08218 0.19375 -0.08611 C 0.18047 -0.11065 0.1737 -0.11389 0.15625 -0.12361 C 0.15455 -0.12477 0.1526 -0.12454 0.15078 -0.125 C 0.14948 -0.12454 0.14726 -0.12593 0.14687 -0.12361 C 0.14648 -0.12176 0.14883 -0.12106 0.15 -0.12083 C 0.15234 -0.1206 0.15468 -0.12176 0.15703 -0.12222 C 0.15859 -0.12292 0.16692 -0.12662 0.16875 -0.12778 C 0.16966 -0.12847 0.17031 -0.12963 0.17109 -0.13056 C 0.17226 -0.13681 0.17291 -0.13634 0.16797 -0.14167 C 0.16419 -0.14583 0.15794 -0.14722 0.1539 -0.14861 C 0.15156 -0.14954 0.14922 -0.15046 0.14687 -0.15139 C 0.13828 -0.15046 0.12656 -0.15556 0.11953 -0.14306 C 0.11901 -0.14213 0.11901 -0.14028 0.11875 -0.13889 C 0.11927 -0.13704 0.11927 -0.13426 0.12031 -0.13333 C 0.12383 -0.13032 0.13698 -0.13333 0.13828 -0.13333 L 0.16562 -0.14583 C 0.16823 -0.14722 0.17096 -0.14815 0.17343 -0.15 C 0.17448 -0.15093 0.175 -0.15278 0.17578 -0.15417 C 0.17448 -0.15648 0.17357 -0.15972 0.17187 -0.16111 C 0.1694 -0.16366 0.16211 -0.16481 0.15937 -0.16528 C 0.15651 -0.16481 0.15312 -0.16713 0.15078 -0.16389 C 0.14948 -0.16227 0.15143 -0.1581 0.15234 -0.15556 C 0.15364 -0.15231 0.15521 -0.14954 0.15703 -0.14722 C 0.16185 -0.1412 0.16627 -0.14051 0.17187 -0.1375 C 0.17422 -0.13634 0.17656 -0.13472 0.1789 -0.13333 C 0.17968 -0.13519 0.18203 -0.13704 0.18125 -0.13889 C 0.17995 -0.14213 0.17708 -0.1419 0.175 -0.14306 C 0.16159 -0.15116 0.17291 -0.14398 0.15703 -0.15 C 0.13945 -0.15694 0.15898 -0.15255 0.1414 -0.15556 C 0.13958 -0.15509 0.13763 -0.15556 0.13593 -0.15417 C 0.13333 -0.15231 0.12669 -0.14884 0.1289 -0.14583 C 0.13229 -0.14167 0.13724 -0.14676 0.1414 -0.14722 C 0.14218 -0.14815 0.14297 -0.14931 0.14375 -0.15 C 0.14453 -0.15069 0.14687 -0.15162 0.14609 -0.15139 C 0.13281 -0.14954 0.11953 -0.14722 0.10625 -0.14444 C 0.08307 -0.13981 0.06002 -0.13241 0.03672 -0.12917 C 0.00455 -0.12477 -0.00235 -0.12546 -0.03125 -0.11667 C -0.03438 -0.11574 -0.0375 -0.11389 -0.04063 -0.1125 C -0.05143 -0.09977 -0.04414 -0.10926 -0.0125 -0.11389 C 0.02669 -0.11968 0.00091 -0.11551 0.03593 -0.12361 C 0.04062 -0.12477 0.04531 -0.12523 0.05 -0.12639 C 0.05468 -0.12755 0.06406 -0.13056 0.06406 -0.13056 C 0.05221 -0.1338 0.04922 -0.13519 0.03515 -0.13611 C 0.02291 -0.13704 0.01067 -0.13704 -0.00157 -0.1375 C -0.02214 -0.13657 -0.04271 -0.1375 -0.06328 -0.13472 C -0.07383 -0.13333 -0.08425 -0.12917 -0.09453 -0.125 C -0.16537 -0.0963 -0.14492 -0.10694 -0.18594 -0.07917 C -0.18672 -0.0787 -0.1875 -0.07824 -0.18828 -0.07778 C -0.18594 -0.07639 -0.18373 -0.07338 -0.18125 -0.07361 C -0.1625 -0.07569 -0.11654 -0.09236 -0.10157 -0.09861 C -0.08659 -0.10509 -0.07188 -0.11412 -0.05703 -0.12083 C -0.04662 -0.12569 -0.03607 -0.12894 -0.02578 -0.13333 C 0.0319 -0.15787 -0.02591 -0.13542 0.02343 -0.15417 C 0.01224 -0.15833 0.00911 -0.16042 -0.00547 -0.15556 C -0.0793 -0.13125 -0.03776 -0.13981 -0.0961 -0.10972 C -0.22266 -0.04444 -0.16966 -0.08889 -0.22422 -0.04028 C -0.22709 -0.03403 -0.23203 -0.02731 -0.21953 -0.03056 C -0.16706 -0.04491 -0.12722 -0.06019 -0.07735 -0.09167 C -0.06719 -0.09815 -0.05795 -0.10787 -0.04844 -0.11667 C -0.04688 -0.11806 -0.04284 -0.12222 -0.04453 -0.12222 C -0.05443 -0.12222 -0.06433 -0.11852 -0.07422 -0.11667 C -0.10235 -0.10278 -0.1306 -0.09028 -0.1586 -0.075 C -0.26602 -0.01644 -0.2362 -0.05509 -0.28203 0.01667 C -0.26485 0.05579 -0.278 0.03333 -0.21953 0.00833 C -0.21459 0.00625 -0.20039 -0.00255 -0.20547 -0.00139 C -0.23841 0.00486 -0.27878 0.02431 -0.30938 0.04583 C -0.31641 0.05069 -0.3224 0.05972 -0.32891 0.06667 C -0.3224 0.07454 -0.31654 0.08472 -0.30938 0.09028 C -0.30456 0.09375 -0.29896 0.09329 -0.29375 0.09306 C -0.2793 0.0919 -0.26511 0.08843 -0.25078 0.08611 C -0.2474 0.08079 -0.23529 0.06782 -0.25391 0.06944 C -0.28438 0.07176 -0.31485 0.07963 -0.34532 0.08472 C -0.36641 0.09398 -0.38789 0.10023 -0.4086 0.1125 C -0.43607 0.12847 -0.43399 0.125 -0.42578 0.14722 C -0.23529 0.125 -0.38008 0.14838 -0.27657 0.12222 C -0.27175 0.12083 -0.28594 0.12523 -0.29063 0.12778 C -0.34948 0.15787 -0.32175 0.1412 -0.37422 0.17639 C -0.37995 0.18426 -0.38828 0.18819 -0.39141 0.2 C -0.39271 0.20509 -0.38607 0.20833 -0.38282 0.20833 C -0.36862 0.20833 -0.35469 0.20278 -0.34063 0.2 C -0.32344 0.19028 -0.30573 0.18287 -0.28907 0.17083 C -0.25703 0.14745 -0.25886 0.14838 -0.27032 0.14444 C -0.29492 0.1544 -0.30612 0.15602 -0.32969 0.17917 C -0.33763 0.18681 -0.34427 0.19861 -0.35157 0.20833 C -0.3599 0.23495 -0.36185 0.23333 -0.32266 0.21528 C -0.28412 0.19745 -0.24545 0.17338 -0.21094 0.1375 C -0.20638 0.13287 -0.20313 0.12546 -0.19922 0.11944 C -0.19974 0.11759 -0.19961 0.11389 -0.20078 0.11389 C -0.22318 0.1125 -0.22422 0.11875 -0.24375 0.13611 C -0.24935 0.14722 -0.25768 0.15787 -0.2375 0.14722 C -0.1612 0.10602 -0.17891 0.12315 -0.14219 0.08194 C -0.14102 0.07917 -0.13464 0.06736 -0.1461 0.075 C -0.15274 0.0794 -0.1586 0.08704 -0.16485 0.09306 C -0.16407 0.09537 -0.16393 0.09931 -0.1625 0.1 C -0.15183 0.10347 -0.14193 0.09491 -0.13282 0.0875 C -0.13008 0.08519 -0.12344 0.07431 -0.125 0.07917 C -0.13347 0.10486 -0.15456 0.1375 -0.16563 0.15833 C -0.16758 0.16204 -0.17396 0.17176 -0.1711 0.17083 C -0.16341 0.16806 -0.15638 0.16042 -0.15 0.15278 C -0.1237 0.1206 -0.09714 0.08588 -0.07969 0.0375 C -0.07279 0.01852 -0.06875 -0.00324 -0.06328 -0.02361 C -0.07878 -0.03542 -0.0737 -0.03449 -0.10157 0 C -0.12227 0.02569 -0.15912 0.09213 -0.17813 0.125 C -0.18073 0.13519 -0.19193 0.15278 -0.18594 0.15556 C -0.17045 0.1625 -0.14597 0.13958 -0.13282 0.12222 C -0.12943 0.11759 -0.12657 0.11204 -0.12344 0.10694 C -0.1194 0.08704 -0.10534 0.0544 -0.12188 0.03611 C -0.12865 0.02847 -0.1375 0.0287 -0.14532 0.025 C -0.17826 0.04074 -0.19128 0.04306 -0.22188 0.075 C -0.22787 0.08125 -0.23229 0.09167 -0.2375 0.1 C -0.24336 0.14167 -0.24597 0.13935 -0.18985 0.09861 C -0.17318 0.08634 -0.15964 0.06435 -0.14453 0.04722 C -0.14167 0.03981 -0.13828 0.03287 -0.13594 0.025 C -0.13516 0.02245 -0.1336 0.01736 -0.13516 0.01667 C -0.13841 0.01458 -0.14193 0.01852 -0.14532 0.01944 C -0.16003 0.04444 -0.16641 0.04977 -0.17422 0.08333 C -0.17565 0.08981 -0.17526 0.09722 -0.17578 0.10417 C -0.16524 0.12894 -0.17162 0.11782 -0.14297 0.05833 C -0.13008 0.03148 -0.11224 -0.01806 -0.1 -0.05139 C -0.10287 -0.05926 -0.10417 -0.06991 -0.1086 -0.075 C -0.1306 -0.10023 -0.14545 -0.09977 -0.16953 -0.10556 C -0.19466 -0.08819 -0.19974 -0.08889 -0.22188 -0.05278 C -0.22683 -0.04468 -0.23841 -0.03194 -0.2336 -0.02361 C -0.22709 -0.01273 -0.21589 -0.02639 -0.20703 -0.02778 C -0.17617 -0.05255 -0.15834 -0.05486 -0.13985 -0.1 C -0.13724 -0.10625 -0.13724 -0.11481 -0.13594 -0.12222 C -0.1388 -0.12917 -0.14076 -0.13773 -0.14453 -0.14306 C -0.15925 -0.16412 -0.1625 -0.16111 -0.17891 -0.16389 C -0.19466 -0.14884 -0.1892 -0.1581 -0.20078 -0.11944 C -0.2013 -0.11736 -0.20287 -0.1125 -0.20157 -0.1125 C -0.19571 -0.1125 -0.19011 -0.11713 -0.18438 -0.11944 C -0.18229 -0.12245 -0.17617 -0.13102 -0.175 -0.13611 C -0.17383 -0.14097 -0.17396 -0.1463 -0.17344 -0.15139 C -0.17422 -0.15556 -0.17409 -0.16065 -0.17578 -0.16389 C -0.17878 -0.17037 -0.18503 -0.17014 -0.18907 -0.17083 C -0.18985 -0.1669 -0.1944 -0.14699 -0.19375 -0.13889 C -0.19349 -0.13588 -0.19219 -0.13333 -0.19141 -0.13056 C -0.18672 -0.13333 -0.18138 -0.1338 -0.17735 -0.13889 C -0.17461 -0.14236 -0.17279 -0.14838 -0.17266 -0.15417 C -0.17201 -0.18171 -0.18789 -0.18727 -0.19844 -0.19861 C -0.20157 -0.19815 -0.20534 -0.20093 -0.20782 -0.19722 C -0.21459 -0.18704 -0.21289 -0.16412 -0.20938 -0.15278 C -0.20664 -0.14444 -0.20157 -0.13889 -0.19766 -0.13194 C -0.17852 -0.13495 -0.1724 -0.12245 -0.16719 -0.14583 C -0.16641 -0.14954 -0.16615 -0.15324 -0.16563 -0.15694 C -0.16641 -0.16296 -0.1655 -0.1706 -0.16797 -0.175 C -0.17813 -0.19398 -0.18321 -0.19375 -0.19453 -0.19722 C -0.19792 -0.1912 -0.20222 -0.18657 -0.20469 -0.17917 C -0.20977 -0.16389 -0.2099 -0.1419 -0.21094 -0.125 C -0.20651 -0.1213 -0.20248 -0.11505 -0.19766 -0.11389 C -0.17578 -0.10856 -0.15768 -0.1213 -0.13672 -0.13056 C -0.12917 -0.14005 -0.11511 -0.14977 -0.11641 -0.17222 C -0.11654 -0.17639 -0.12058 -0.17593 -0.12266 -0.17778 C -0.12578 -0.17639 -0.1293 -0.17685 -0.13203 -0.17361 C -0.14805 -0.15556 -0.14688 -0.14815 -0.15469 -0.11806 C -0.15026 -0.075 -0.15469 -0.08981 -0.10313 -0.12222 C -0.09349 -0.12847 -0.08737 -0.14722 -0.08203 -0.16111 C -0.0836 -0.16157 -0.08542 -0.16412 -0.08672 -0.1625 C -0.09818 -0.14861 -0.09896 -0.13356 -0.10391 -0.11111 C -0.10495 -0.10046 -0.10677 -0.09005 -0.10703 -0.07917 C -0.10703 -0.07477 -0.10703 -0.06806 -0.10469 -0.06667 C -0.0987 -0.06366 -0.09219 -0.06759 -0.08594 -0.06806 C -0.07735 -0.07037 -0.06862 -0.07199 -0.06016 -0.075 C -0.04245 -0.08148 -0.04193 -0.07407 -0.04453 -0.0875 C -0.04896 -0.08519 -0.05339 -0.08333 -0.05782 -0.08056 C -0.09037 -0.06065 -0.1138 -0.0456 -0.14532 -0.01667 C -0.1543 -0.00856 -0.1625 0.00278 -0.1711 0.0125 C -0.1737 0.01898 -0.1767 0.02477 -0.17891 0.03194 C -0.18412 0.04907 -0.18451 0.05394 -0.18672 0.06944 C -0.18464 0.08519 -0.18646 0.1044 -0.18047 0.11667 C -0.17604 0.12523 -0.16745 0.12083 -0.16094 0.12083 C -0.14193 0.12083 -0.10391 0.11667 -0.10391 0.11667 C -0.10313 0.1162 -0.10157 0.11667 -0.10157 0.11528 C -0.10157 0.11366 -0.10313 0.11343 -0.10391 0.11389 C -0.11068 0.1162 -0.11758 0.11968 -0.12422 0.12361 C -0.13815 0.13171 -0.15157 0.1419 -0.16563 0.15 C -0.24128 0.19259 -0.20443 0.16412 -0.23203 0.18611 C -0.2099 0.19398 -0.22357 0.1912 -0.18047 0.16667 C -0.1711 0.16111 -0.13138 0.13912 -0.11875 0.12083 C -0.1155 0.1162 -0.1267 0.12454 -0.13047 0.12778 C -0.1543 0.14722 -0.17813 0.16736 -0.20157 0.18889 C -0.20443 0.19144 -0.20677 0.1963 -0.20938 0.2 C -0.21107 0.20949 -0.2142 0.2169 -0.20157 0.21667 C -0.17305 0.21574 -0.14479 0.20926 -0.11641 0.20556 C -0.10209 0.19861 -0.0875 0.19282 -0.07344 0.18472 C -0.06263 0.17847 -0.06914 0.17685 -0.07344 0.17361 C -0.07552 0.17431 -0.08438 0.17454 -0.08594 0.18194 C -0.08633 0.1838 -0.0849 0.18565 -0.08438 0.1875 C -0.07839 0.18611 -0.07227 0.18588 -0.06641 0.18333 C -0.05573 0.17847 -0.05625 0.16759 -0.05625 0.17778 L -0.04688 0.20278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95 -0.00301 0.01002 -0.00486 0.01458 -0.00926 C 0.02252 -0.01689 0.03346 -0.03541 0.03854 -0.04814 C 0.04153 -0.05555 0.04349 -0.06412 0.04583 -0.07222 C 0.04622 -0.07592 0.04648 -0.07963 0.04687 -0.08333 C 0.04713 -0.08518 0.04765 -0.0868 0.04791 -0.08889 C 0.04831 -0.0912 0.0487 -0.09375 0.04896 -0.09629 C 0.04726 -0.09676 0.04557 -0.09814 0.04375 -0.09814 C 0.04114 -0.09814 0.03893 -0.09398 0.0375 -0.09074 C 0.03607 -0.08726 0.03203 -0.07384 0.03125 -0.07037 C 0.02969 -0.06226 0.0289 -0.05277 0.02812 -0.04444 C 0.03099 -0.03634 0.03177 -0.02453 0.03646 -0.02037 C 0.04388 -0.01342 0.05495 -0.0243 0.06146 -0.02963 C 0.07461 -0.05139 0.07812 -0.05347 0.08646 -0.07963 C 0.08789 -0.08402 0.08854 -0.08935 0.08958 -0.09444 C 0.0888 -0.10046 0.08893 -0.10856 0.08229 -0.1037 C 0.06953 -0.09398 0.06458 -0.07777 0.05625 -0.05926 C 0.05612 -0.05833 0.05104 -0.03634 0.05416 -0.02963 C 0.05521 -0.02731 0.05703 -0.02708 0.05833 -0.02592 C 0.06666 -0.03264 0.07604 -0.03657 0.08333 -0.04629 C 0.09661 -0.06365 0.10078 -0.08634 0.10729 -0.11111 C 0.10911 -0.13356 0.1125 -0.14004 0.10312 -0.15926 C 0.10143 -0.16273 0.09831 -0.16296 0.09583 -0.16481 C 0.09232 -0.16157 0.08737 -0.16157 0.08541 -0.15555 C 0.08203 -0.14467 0.08099 -0.11111 0.08021 -0.09629 C 0.08307 -0.07615 0.08086 -0.05856 0.09583 -0.0574 C 0.09987 -0.05694 0.10351 -0.06226 0.10729 -0.06481 C 0.10833 -0.07222 0.11094 -0.07939 0.11041 -0.08703 C 0.10859 -0.11551 0.10351 -0.13379 0.09062 -0.15 C 0.08828 -0.15277 0.08515 -0.15231 0.08229 -0.1537 C 0.08099 -0.15185 0.0789 -0.15069 0.07812 -0.14814 C 0.07578 -0.13958 0.07799 -0.10972 0.07916 -0.1074 C 0.08398 -0.09745 0.09232 -0.09629 0.09896 -0.09074 C 0.10247 -0.09259 0.10677 -0.09189 0.10937 -0.09629 C 0.11562 -0.10648 0.11146 -0.12662 0.10729 -0.13518 C 0.0987 -0.15277 0.08437 -0.16134 0.07291 -0.17037 C 0.05638 -0.16342 0.04726 -0.16875 0.03854 -0.14629 C 0.03659 -0.1412 0.03581 -0.13518 0.03437 -0.12963 C 0.03646 -0.11713 0.03672 -0.10347 0.04062 -0.09259 C 0.04219 -0.08819 0.04609 -0.08865 0.04896 -0.08889 C 0.05534 -0.08912 0.06146 -0.09259 0.06771 -0.09444 C 0.07187 -0.10115 0.07734 -0.10601 0.08021 -0.11481 C 0.08659 -0.13402 0.07656 -0.14791 0.06875 -0.1574 C 0.04427 -0.18657 0.03776 -0.18611 0.01041 -0.2 C 0.00143 -0.19861 -0.00781 -0.2 -0.01667 -0.19629 C -0.02748 -0.19166 -0.05091 -0.15949 -0.05729 -0.15185 C -0.05834 -0.1449 -0.05951 -0.13819 -0.06042 -0.13148 C -0.06094 -0.12708 -0.06237 -0.12245 -0.06146 -0.11851 C -0.05938 -0.11041 -0.05638 -0.10208 -0.05209 -0.09814 C -0.04714 -0.09351 -0.04089 -0.0956 -0.03542 -0.09444 C -0.03086 -0.09676 -0.02565 -0.09676 -0.02188 -0.10185 C -0.01784 -0.10717 -0.01459 -0.11527 -0.01354 -0.12407 C -0.01003 -0.15231 -0.03998 -0.17129 -0.04479 -0.17592 C -0.05013 -0.18101 -0.08776 -0.20949 -0.09479 -0.21296 C -0.10156 -0.2162 -0.1086 -0.21666 -0.11563 -0.21851 C -0.1263 -0.21597 -0.13789 -0.21828 -0.14792 -0.21111 C -0.17305 -0.19282 -0.17357 -0.15902 -0.15209 -0.12407 C -0.1461 -0.11435 -0.13607 -0.12037 -0.12813 -0.11851 C -0.12188 -0.12083 -0.11498 -0.12037 -0.10938 -0.12592 C -0.10664 -0.12847 -0.10404 -0.13541 -0.10521 -0.14074 C -0.10742 -0.15092 -0.11289 -0.15764 -0.11771 -0.16481 C -0.13998 -0.19745 -0.16797 -0.20509 -0.19584 -0.21851 C -0.20013 -0.22037 -0.20482 -0.21967 -0.20938 -0.22014 C -0.21315 -0.21898 -0.21758 -0.22037 -0.22084 -0.21666 C -0.23945 -0.19351 -0.23659 -0.18541 -0.24063 -0.15 C -0.2375 -0.14004 -0.23672 -0.12615 -0.23125 -0.12037 C -0.22097 -0.10949 -0.18828 -0.11713 -0.17917 -0.11851 C -0.17253 -0.12268 -0.16511 -0.1243 -0.15938 -0.13148 C -0.15209 -0.14027 -0.16211 -0.15046 -0.16459 -0.15185 C -0.17513 -0.1574 -0.18607 -0.16041 -0.19688 -0.16481 C -0.23568 -0.15486 -0.27578 -0.15463 -0.31354 -0.13518 C -0.32292 -0.13009 -0.32865 -0.11064 -0.33229 -0.09444 C -0.33438 -0.08449 -0.33464 -0.06689 -0.32917 -0.06296 C -0.31472 -0.05208 -0.29792 -0.05926 -0.28229 -0.0574 C -0.24531 -0.06713 -0.18399 -0.07939 -0.14688 -0.1037 C -0.14089 -0.1074 -0.13711 -0.11851 -0.13229 -0.12592 C -0.13529 -0.15301 -0.13268 -0.14189 -0.1625 -0.16296 C -0.18177 -0.17639 -0.19427 -0.1743 -0.21459 -0.17592 C -0.24766 -0.16365 -0.27539 -0.16944 -0.29584 -0.11666 C -0.29909 -0.10787 -0.29649 -0.0956 -0.29688 -0.08518 C -0.27318 -0.08148 -0.24961 -0.07037 -0.22604 -0.07407 C -0.11068 -0.09097 -0.12318 -0.08402 -0.06667 -0.13148 C -0.06315 -0.13935 -0.05521 -0.14537 -0.05625 -0.15555 C -0.05755 -0.16828 -0.06576 -0.17592 -0.07188 -0.18333 C -0.09427 -0.20972 -0.14115 -0.21319 -0.15938 -0.21851 L -0.19063 -0.21666 C -0.23229 -0.2037 -0.2444 -0.16412 -0.28125 -0.11111 C -0.2819 -0.08078 -0.29479 -0.04259 -0.28334 -0.02037 C -0.2431 0.05695 -0.14466 0.04028 -0.09896 0.0426 C -0.09505 0.04074 -0.0013 0.00255 0.02396 -0.02777 C 0.03008 -0.03495 0.03372 -0.04745 0.03854 -0.0574 C 0.03789 -0.06111 0.03815 -0.06574 0.03646 -0.06851 C 0.02565 -0.08634 0.01185 -0.08564 -0.00209 -0.08889 C -0.01172 -0.09097 -0.02149 -0.09259 -0.03125 -0.09444 C -0.09063 -0.07893 -0.1388 -0.07639 -0.19167 -0.00555 C -0.20287 0.00973 -0.19922 0.0426 -0.20313 0.06667 C -0.18815 0.08102 -0.17487 0.10348 -0.15834 0.10926 C -0.08073 0.13704 -0.04844 0.11991 0.02291 0.08149 C 0.03073 0.07732 0.0375 0.06922 0.04479 0.06297 C 0.04765 0.05811 0.05234 0.0551 0.05312 0.04815 C 0.05755 0.01065 0.01432 0.01899 0.0125 0.01852 C -0.03815 0.0301 -0.04128 0.02662 -0.09896 0.06667 C -0.11419 0.07732 -0.12813 0.09399 -0.14271 0.10741 C -0.14544 0.11551 -0.15195 0.12223 -0.15104 0.13149 C -0.15 0.14028 -0.14349 0.14468 -0.13854 0.1463 C -0.12591 0.15047 -0.11276 0.14769 -0.1 0.14815 C -0.09206 0.14699 -0.06862 0.14468 -0.05938 0.13889 C -0.05274 0.13473 -0.04688 0.12778 -0.04063 0.12223 C -0.04297 0.11297 -0.04232 0.09723 -0.04792 0.09445 C -0.0849 0.07616 -0.21732 0.08496 -0.2375 0.08519 C -0.26485 0.09954 -0.29388 0.10649 -0.31979 0.12778 C -0.325 0.13218 -0.33008 0.15278 -0.325 0.15741 C -0.30807 0.17292 -0.28763 0.17153 -0.26875 0.17408 C -0.23099 0.1794 -0.19297 0.17917 -0.15521 0.18149 C -0.12709 0.17662 -0.0987 0.17477 -0.07084 0.16667 C -0.06406 0.16482 -0.05742 0.15949 -0.05209 0.15186 C -0.04831 0.14653 -0.04714 0.13704 -0.04479 0.12963 C -0.05013 0.11829 -0.05235 0.10926 -0.06354 0.11111 C -0.11758 0.12037 -0.1711 0.13588 -0.225 0.14815 C -0.23646 0.16181 -0.25209 0.16806 -0.25938 0.18889 C -0.26263 0.19838 -0.25508 0.21459 -0.24896 0.21667 C -0.22539 0.22524 -0.20104 0.21806 -0.17709 0.21852 C -0.16081 0.20903 -0.08529 0.1926 -0.05938 0.13704 C -0.05729 0.13287 -0.05651 0.12732 -0.05521 0.12223 C -0.05729 0.11366 -0.05716 0.10186 -0.06146 0.0963 C -0.07044 0.08473 -0.12253 0.08149 -0.12292 0.08149 C -0.17084 0.09213 -0.21953 0.09468 -0.26667 0.11297 C -0.27344 0.11574 -0.28294 0.13241 -0.27917 0.1426 C -0.27149 0.16274 -0.25599 0.17014 -0.24271 0.17593 C -0.21133 0.18959 -0.17878 0.19213 -0.14688 0.2 C -0.08021 0.1926 -0.06602 0.21621 -0.025 0.16482 C -0.02292 0.16227 -0.02214 0.15741 -0.02084 0.15371 C -0.02357 0.14144 -0.02331 0.12524 -0.02917 0.11667 C -0.04414 0.09491 -0.09154 0.10047 -0.10313 0.1 C -0.11797 0.11736 -0.13516 0.12986 -0.14792 0.15186 C -0.15039 0.15625 -0.1461 0.1669 -0.14271 0.16852 C -0.11758 0.18056 -0.09154 0.18681 -0.06563 0.19074 C -0.02578 0.19676 0.01432 0.19584 0.05416 0.19815 C 0.06771 0.1963 0.08151 0.19769 0.09479 0.1926 C 0.13073 0.17917 0.13151 0.17732 0.15104 0.15741 C 0.15338 0.14537 0.15456 0.14491 0.13854 0.14074 C 0.12383 0.13704 0.10872 0.13843 0.09375 0.13704 C 0.07226 0.14028 0.05026 0.1382 0.02916 0.1463 C 0.01172 0.15324 -0.02656 0.15139 -0.02084 0.18149 C -0.01341 0.21991 0.02226 0.2088 0.04375 0.22223 C 0.12409 0.22084 0.11849 0.23496 0.17187 0.20556 C 0.18893 0.1963 0.19961 0.19167 0.2125 0.17408 C 0.21484 0.17107 0.21666 0.16667 0.21875 0.16297 C 0.21315 0.15324 0.2095 0.1382 0.20208 0.13334 C 0.1819 0.12037 0.1345 0.13241 0.11666 0.13519 C 0.1056 0.14699 0.09297 0.1551 0.08333 0.17037 C 0.07916 0.17709 0.07305 0.19144 0.07708 0.19815 C 0.08555 0.21204 0.09935 0.20926 0.11041 0.21482 C 0.18958 0.20556 0.20221 0.22732 0.25521 0.17408 C 0.25794 0.1713 0.25937 0.16551 0.26146 0.16111 C 0.26185 0.15811 0.26276 0.1551 0.2625 0.15186 C 0.26172 0.14422 0.26146 0.13519 0.25833 0.12963 C 0.24153 0.1 0.21588 0.09653 0.19479 0.08704 C 0.18372 0.09329 0.1694 0.09051 0.16146 0.10556 C 0.15742 0.11366 0.16588 0.12732 0.17083 0.13334 C 0.17487 0.13843 0.1806 0.13473 0.18541 0.13519 C 0.19531 0.13241 0.21966 0.13264 0.23021 0.11482 C 0.2332 0.10996 0.23437 0.10255 0.23646 0.0963 C 0.23607 0.0926 0.23685 0.08797 0.23541 0.08519 C 0.23268 0.07986 0.22877 0.07686 0.225 0.07408 C 0.20781 0.06135 0.19075 0.04815 0.17291 0.03889 C 0.13971 0.02199 0.06172 -0.00509 0.025 -0.01851 C 0.00625 -0.01226 -0.00143 -0.01481 0.02604 -0.00185 C 0.0418 0.00556 0.05208 0.0044 0.06875 0.00556 C 0.07122 0.00417 0.08581 -0.00115 0.06771 -0.0074 C 0.05234 -0.0125 0.03646 -0.0125 0.02083 -0.01666 C -0.11341 -0.05185 0.0543 -0.01643 -0.0875 -0.04444 C -0.07904 -0.01435 -0.08685 -0.03796 -0.04479 -0.01481 C -0.02695 -0.00486 -0.0332 -0.00995 -0.02396 -0.00185 C -0.04414 0.01019 -0.01719 -0.00509 -0.07917 -0.0037 C -0.08893 -0.00347 -0.09857 0 -0.10834 0.00186 C -0.10586 0.0044 -0.10378 0.00857 -0.10104 0.00926 C -0.09141 0.01181 -0.08151 0.01297 -0.07188 0.01111 C -0.0655 0.00996 -0.04597 0 -0.03542 -0.00555 C -0.03086 -0.01759 -0.03112 -0.01319 -0.04792 -0.01296 C -0.07149 -0.01226 -0.09505 -0.01041 -0.11875 -0.00926 C -0.14896 -0.00185 -0.17956 0.00162 -0.20938 0.01297 C -0.23177 0.02153 -0.25339 0.03611 -0.275 0.05 C -0.27917 0.05278 -0.29063 0.05996 -0.28646 0.06297 C -0.27839 0.06922 -0.26901 0.06181 -0.26042 0.06111 C -0.17201 0.02801 -0.17748 0.03681 -0.09688 -0.01851 C -0.09258 -0.02129 -0.08919 -0.02708 -0.08542 -0.03148 C -0.08438 -0.03819 -0.08112 -0.0449 -0.08229 -0.05185 C -0.0832 -0.05764 -0.08763 -0.05972 -0.09063 -0.06296 C -0.09597 -0.06851 -0.1013 -0.07453 -0.10729 -0.07777 C -0.17852 -0.11458 -0.17292 -0.1081 -0.24167 -0.11851 C -0.25 -0.11666 -0.25886 -0.11851 -0.26667 -0.11296 C -0.27005 -0.11041 -0.27448 -0.10231 -0.27292 -0.09629 C -0.27044 -0.08726 -0.25469 -0.06412 -0.24584 -0.05926 C -0.24102 -0.05648 -0.23607 -0.05532 -0.23125 -0.0537 C -0.22943 -0.05301 -0.22604 -0.05185 -0.22604 -0.05185 C -0.22982 -0.05115 -0.2336 -0.05023 -0.2375 -0.05 C -0.27331 -0.04652 -0.25495 -0.05069 -0.27292 -0.04629 C -0.27214 -0.04444 -0.27018 -0.04259 -0.27084 -0.04074 C -0.27331 -0.03287 -0.27917 -0.03264 -0.28334 -0.03148 C -0.28438 -0.03009 -0.28529 -0.0287 -0.28646 -0.02777 C -0.28776 -0.02639 -0.29063 -0.02407 -0.29063 -0.02407 L -0.33021 0.06852 " pathEditMode="relative" ptsTypes="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95 -0.00301 0.01002 -0.00486 0.01458 -0.00926 C 0.02252 -0.01689 0.03346 -0.03541 0.03854 -0.04814 C 0.04153 -0.05555 0.04349 -0.06412 0.04583 -0.07222 C 0.04622 -0.07592 0.04648 -0.07963 0.04687 -0.08333 C 0.04713 -0.08518 0.04765 -0.0868 0.04791 -0.08889 C 0.04831 -0.0912 0.0487 -0.09375 0.04896 -0.09629 C 0.04726 -0.09676 0.04557 -0.09814 0.04375 -0.09814 C 0.04114 -0.09814 0.03893 -0.09398 0.0375 -0.09074 C 0.03607 -0.08726 0.03203 -0.07384 0.03125 -0.07037 C 0.02969 -0.06226 0.0289 -0.05277 0.02812 -0.04444 C 0.03099 -0.03634 0.03177 -0.02453 0.03646 -0.02037 C 0.04388 -0.01342 0.05495 -0.0243 0.06146 -0.02963 C 0.07461 -0.05139 0.07812 -0.05347 0.08646 -0.07963 C 0.08789 -0.08402 0.08854 -0.08935 0.08958 -0.09444 C 0.0888 -0.10046 0.08893 -0.10856 0.08229 -0.1037 C 0.06953 -0.09398 0.06458 -0.07777 0.05625 -0.05926 C 0.05612 -0.05833 0.05104 -0.03634 0.05416 -0.02963 C 0.05521 -0.02731 0.05703 -0.02708 0.05833 -0.02592 C 0.06666 -0.03264 0.07604 -0.03657 0.08333 -0.04629 C 0.09661 -0.06365 0.10078 -0.08634 0.10729 -0.11111 C 0.10911 -0.13356 0.1125 -0.14004 0.10312 -0.15926 C 0.10143 -0.16273 0.09831 -0.16296 0.09583 -0.16481 C 0.09232 -0.16157 0.08737 -0.16157 0.08541 -0.15555 C 0.08203 -0.14467 0.08099 -0.11111 0.08021 -0.09629 C 0.08307 -0.07615 0.08086 -0.05856 0.09583 -0.0574 C 0.09987 -0.05694 0.10351 -0.06226 0.10729 -0.06481 C 0.10833 -0.07222 0.11094 -0.07939 0.11041 -0.08703 C 0.10859 -0.11551 0.10351 -0.13379 0.09062 -0.15 C 0.08828 -0.15277 0.08515 -0.15231 0.08229 -0.1537 C 0.08099 -0.15185 0.0789 -0.15069 0.07812 -0.14814 C 0.07578 -0.13958 0.07799 -0.10972 0.07916 -0.1074 C 0.08398 -0.09745 0.09232 -0.09629 0.09896 -0.09074 C 0.10247 -0.09259 0.10677 -0.09189 0.10937 -0.09629 C 0.11562 -0.10648 0.11146 -0.12662 0.10729 -0.13518 C 0.0987 -0.15277 0.08437 -0.16134 0.07291 -0.17037 C 0.05638 -0.16342 0.04726 -0.16875 0.03854 -0.14629 C 0.03659 -0.1412 0.03581 -0.13518 0.03437 -0.12963 C 0.03646 -0.11713 0.03672 -0.10347 0.04062 -0.09259 C 0.04219 -0.08819 0.04609 -0.08865 0.04896 -0.08889 C 0.05534 -0.08912 0.06146 -0.09259 0.06771 -0.09444 C 0.07187 -0.10115 0.07734 -0.10601 0.08021 -0.11481 C 0.08659 -0.13402 0.07656 -0.14791 0.06875 -0.1574 C 0.04427 -0.18657 0.03776 -0.18611 0.01041 -0.2 C 0.00143 -0.19861 -0.00781 -0.2 -0.01667 -0.19629 C -0.02748 -0.19166 -0.05091 -0.15949 -0.05729 -0.15185 C -0.05834 -0.1449 -0.05951 -0.13819 -0.06042 -0.13148 C -0.06094 -0.12708 -0.06237 -0.12245 -0.06146 -0.11851 C -0.05938 -0.11041 -0.05638 -0.10208 -0.05209 -0.09814 C -0.04714 -0.09351 -0.04089 -0.0956 -0.03542 -0.09444 C -0.03086 -0.09676 -0.02565 -0.09676 -0.02188 -0.10185 C -0.01784 -0.10717 -0.01459 -0.11527 -0.01354 -0.12407 C -0.01003 -0.15231 -0.03998 -0.17129 -0.04479 -0.17592 C -0.05013 -0.18101 -0.08776 -0.20949 -0.09479 -0.21296 C -0.10156 -0.2162 -0.1086 -0.21666 -0.11563 -0.21851 C -0.1263 -0.21597 -0.13789 -0.21828 -0.14792 -0.21111 C -0.17305 -0.19282 -0.17357 -0.15902 -0.15209 -0.12407 C -0.1461 -0.11435 -0.13607 -0.12037 -0.12813 -0.11851 C -0.12188 -0.12083 -0.11498 -0.12037 -0.10938 -0.12592 C -0.10664 -0.12847 -0.10404 -0.13541 -0.10521 -0.14074 C -0.10742 -0.15092 -0.11289 -0.15764 -0.11771 -0.16481 C -0.13998 -0.19745 -0.16797 -0.20509 -0.19584 -0.21851 C -0.20013 -0.22037 -0.20482 -0.21967 -0.20938 -0.22014 C -0.21315 -0.21898 -0.21758 -0.22037 -0.22084 -0.21666 C -0.23945 -0.19351 -0.23659 -0.18541 -0.24063 -0.15 C -0.2375 -0.14004 -0.23672 -0.12615 -0.23125 -0.12037 C -0.22097 -0.10949 -0.18828 -0.11713 -0.17917 -0.11851 C -0.17253 -0.12268 -0.16511 -0.1243 -0.15938 -0.13148 C -0.15209 -0.14027 -0.16211 -0.15046 -0.16459 -0.15185 C -0.17513 -0.1574 -0.18607 -0.16041 -0.19688 -0.16481 C -0.23568 -0.15486 -0.27578 -0.15463 -0.31354 -0.13518 C -0.32292 -0.13009 -0.32865 -0.11064 -0.33229 -0.09444 C -0.33438 -0.08449 -0.33464 -0.06689 -0.32917 -0.06296 C -0.31472 -0.05208 -0.29792 -0.05926 -0.28229 -0.0574 C -0.24531 -0.06713 -0.18399 -0.07939 -0.14688 -0.1037 C -0.14089 -0.1074 -0.13711 -0.11851 -0.13229 -0.12592 C -0.13529 -0.15301 -0.13268 -0.14189 -0.1625 -0.16296 C -0.18177 -0.17639 -0.19427 -0.1743 -0.21459 -0.17592 C -0.24766 -0.16365 -0.27539 -0.16944 -0.29584 -0.11666 C -0.29909 -0.10787 -0.29649 -0.0956 -0.29688 -0.08518 C -0.27318 -0.08148 -0.24961 -0.07037 -0.22604 -0.07407 C -0.11068 -0.09097 -0.12318 -0.08402 -0.06667 -0.13148 C -0.06315 -0.13935 -0.05521 -0.14537 -0.05625 -0.15555 C -0.05755 -0.16828 -0.06576 -0.17592 -0.07188 -0.18333 C -0.09427 -0.20972 -0.14115 -0.21319 -0.15938 -0.21851 L -0.19063 -0.21666 C -0.23229 -0.2037 -0.2444 -0.16412 -0.28125 -0.11111 C -0.2819 -0.08078 -0.29479 -0.04259 -0.28334 -0.02037 C -0.2431 0.05695 -0.14466 0.04028 -0.09896 0.0426 C -0.09505 0.04074 -0.0013 0.00255 0.02396 -0.02777 C 0.03008 -0.03495 0.03372 -0.04745 0.03854 -0.0574 C 0.03789 -0.06111 0.03815 -0.06574 0.03646 -0.06851 C 0.02565 -0.08634 0.01185 -0.08564 -0.00209 -0.08889 C -0.01172 -0.09097 -0.02149 -0.09259 -0.03125 -0.09444 C -0.09063 -0.07893 -0.1388 -0.07639 -0.19167 -0.00555 C -0.20287 0.00973 -0.19922 0.0426 -0.20313 0.06667 C -0.18815 0.08102 -0.17487 0.10348 -0.15834 0.10926 C -0.08073 0.13704 -0.04844 0.11991 0.02291 0.08149 C 0.03073 0.07732 0.0375 0.06922 0.04479 0.06297 C 0.04765 0.05811 0.05234 0.0551 0.05312 0.04815 C 0.05755 0.01065 0.01432 0.01899 0.0125 0.01852 C -0.03815 0.0301 -0.04128 0.02662 -0.09896 0.06667 C -0.11419 0.07732 -0.12813 0.09399 -0.14271 0.10741 C -0.14544 0.11551 -0.15195 0.12223 -0.15104 0.13149 C -0.15 0.14028 -0.14349 0.14468 -0.13854 0.1463 C -0.12591 0.15047 -0.11276 0.14769 -0.1 0.14815 C -0.09206 0.14699 -0.06862 0.14468 -0.05938 0.13889 C -0.05274 0.13473 -0.04688 0.12778 -0.04063 0.12223 C -0.04297 0.11297 -0.04232 0.09723 -0.04792 0.09445 C -0.0849 0.07616 -0.21732 0.08496 -0.2375 0.08519 C -0.26485 0.09954 -0.29388 0.10649 -0.31979 0.12778 C -0.325 0.13218 -0.33008 0.15278 -0.325 0.15741 C -0.30807 0.17292 -0.28763 0.17153 -0.26875 0.17408 C -0.23099 0.1794 -0.19297 0.17917 -0.15521 0.18149 C -0.12709 0.17662 -0.0987 0.17477 -0.07084 0.16667 C -0.06406 0.16482 -0.05742 0.15949 -0.05209 0.15186 C -0.04831 0.14653 -0.04714 0.13704 -0.04479 0.12963 C -0.05013 0.11829 -0.05235 0.10926 -0.06354 0.11111 C -0.11758 0.12037 -0.1711 0.13588 -0.225 0.14815 C -0.23646 0.16181 -0.25209 0.16806 -0.25938 0.18889 C -0.26263 0.19838 -0.25508 0.21459 -0.24896 0.21667 C -0.22539 0.22524 -0.20104 0.21806 -0.17709 0.21852 C -0.16081 0.20903 -0.08529 0.1926 -0.05938 0.13704 C -0.05729 0.13287 -0.05651 0.12732 -0.05521 0.12223 C -0.05729 0.11366 -0.05716 0.10186 -0.06146 0.0963 C -0.07044 0.08473 -0.12253 0.08149 -0.12292 0.08149 C -0.17084 0.09213 -0.21953 0.09468 -0.26667 0.11297 C -0.27344 0.11574 -0.28294 0.13241 -0.27917 0.1426 C -0.27149 0.16274 -0.25599 0.17014 -0.24271 0.17593 C -0.21133 0.18959 -0.17878 0.19213 -0.14688 0.2 C -0.08021 0.1926 -0.06602 0.21621 -0.025 0.16482 C -0.02292 0.16227 -0.02214 0.15741 -0.02084 0.15371 C -0.02357 0.14144 -0.02331 0.12524 -0.02917 0.11667 C -0.04414 0.09491 -0.09154 0.10047 -0.10313 0.1 C -0.11797 0.11736 -0.13516 0.12986 -0.14792 0.15186 C -0.15039 0.15625 -0.1461 0.1669 -0.14271 0.16852 C -0.11758 0.18056 -0.09154 0.18681 -0.06563 0.19074 C -0.02578 0.19676 0.01432 0.19584 0.05416 0.19815 C 0.06771 0.1963 0.08151 0.19769 0.09479 0.1926 C 0.13073 0.17917 0.13151 0.17732 0.15104 0.15741 C 0.15338 0.14537 0.15456 0.14491 0.13854 0.14074 C 0.12383 0.13704 0.10872 0.13843 0.09375 0.13704 C 0.07226 0.14028 0.05026 0.1382 0.02916 0.1463 C 0.01172 0.15324 -0.02656 0.15139 -0.02084 0.18149 C -0.01341 0.21991 0.02226 0.2088 0.04375 0.22223 C 0.12409 0.22084 0.11849 0.23496 0.17187 0.20556 C 0.18893 0.1963 0.19961 0.19167 0.2125 0.17408 C 0.21484 0.17107 0.21666 0.16667 0.21875 0.16297 C 0.21315 0.15324 0.2095 0.1382 0.20208 0.13334 C 0.1819 0.12037 0.1345 0.13241 0.11666 0.13519 C 0.1056 0.14699 0.09297 0.1551 0.08333 0.17037 C 0.07916 0.17709 0.07305 0.19144 0.07708 0.19815 C 0.08555 0.21204 0.09935 0.20926 0.11041 0.21482 C 0.18958 0.20556 0.20221 0.22732 0.25521 0.17408 C 0.25794 0.1713 0.25937 0.16551 0.26146 0.16111 C 0.26185 0.15811 0.26276 0.1551 0.2625 0.15186 C 0.26172 0.14422 0.26146 0.13519 0.25833 0.12963 C 0.24153 0.1 0.21588 0.09653 0.19479 0.08704 C 0.18372 0.09329 0.1694 0.09051 0.16146 0.10556 C 0.15742 0.11366 0.16588 0.12732 0.17083 0.13334 C 0.17487 0.13843 0.1806 0.13473 0.18541 0.13519 C 0.19531 0.13241 0.21966 0.13264 0.23021 0.11482 C 0.2332 0.10996 0.23437 0.10255 0.23646 0.0963 C 0.23607 0.0926 0.23685 0.08797 0.23541 0.08519 C 0.23268 0.07986 0.22877 0.07686 0.225 0.07408 C 0.20781 0.06135 0.19075 0.04815 0.17291 0.03889 C 0.13971 0.02199 0.06172 -0.00509 0.025 -0.01851 C 0.00625 -0.01226 -0.00143 -0.01481 0.02604 -0.00185 C 0.0418 0.00556 0.05208 0.0044 0.06875 0.00556 C 0.07122 0.00417 0.08581 -0.00115 0.06771 -0.0074 C 0.05234 -0.0125 0.03646 -0.0125 0.02083 -0.01666 C -0.11341 -0.05185 0.0543 -0.01643 -0.0875 -0.04444 C -0.07904 -0.01435 -0.08685 -0.03796 -0.04479 -0.01481 C -0.02695 -0.00486 -0.0332 -0.00995 -0.02396 -0.00185 C -0.04414 0.01019 -0.01719 -0.00509 -0.07917 -0.0037 C -0.08893 -0.00347 -0.09857 0 -0.10834 0.00186 C -0.10586 0.0044 -0.10378 0.00857 -0.10104 0.00926 C -0.09141 0.01181 -0.08151 0.01297 -0.07188 0.01111 C -0.0655 0.00996 -0.04597 0 -0.03542 -0.00555 C -0.03086 -0.01759 -0.03112 -0.01319 -0.04792 -0.01296 C -0.07149 -0.01226 -0.09505 -0.01041 -0.11875 -0.00926 C -0.14896 -0.00185 -0.17956 0.00162 -0.20938 0.01297 C -0.23177 0.02153 -0.25339 0.03611 -0.275 0.05 C -0.27917 0.05278 -0.29063 0.05996 -0.28646 0.06297 C -0.27839 0.06922 -0.26901 0.06181 -0.26042 0.06111 C -0.17201 0.02801 -0.17748 0.03681 -0.09688 -0.01851 C -0.09258 -0.02129 -0.08919 -0.02708 -0.08542 -0.03148 C -0.08438 -0.03819 -0.08112 -0.0449 -0.08229 -0.05185 C -0.0832 -0.05764 -0.08763 -0.05972 -0.09063 -0.06296 C -0.09597 -0.06851 -0.1013 -0.07453 -0.10729 -0.07777 C -0.17852 -0.11458 -0.17292 -0.1081 -0.24167 -0.11851 C -0.25 -0.11666 -0.25886 -0.11851 -0.26667 -0.11296 C -0.27005 -0.11041 -0.27448 -0.10231 -0.27292 -0.09629 C -0.27044 -0.08726 -0.25469 -0.06412 -0.24584 -0.05926 C -0.24102 -0.05648 -0.23607 -0.05532 -0.23125 -0.0537 C -0.22943 -0.05301 -0.22604 -0.05185 -0.22604 -0.05185 C -0.22982 -0.05115 -0.2336 -0.05023 -0.2375 -0.05 C -0.27331 -0.04652 -0.25495 -0.05069 -0.27292 -0.04629 C -0.27214 -0.04444 -0.27018 -0.04259 -0.27084 -0.04074 C -0.27331 -0.03287 -0.27917 -0.03264 -0.28334 -0.03148 C -0.28438 -0.03009 -0.28529 -0.0287 -0.28646 -0.02777 C -0.28776 -0.02639 -0.29063 -0.02407 -0.29063 -0.02407 L -0.33021 0.06852 " pathEditMode="relative" ptsTypes="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PHASE</a:t>
            </a:r>
            <a:r>
              <a:rPr lang="ja-JP" altLang="en-US" dirty="0" smtClean="0"/>
              <a:t>２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地雷が爆発時</a:t>
            </a:r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地雷が見えなくなる、赤いライトアップ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8080991" y="2760297"/>
            <a:ext cx="678873" cy="6788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1" y="2818281"/>
            <a:ext cx="609167" cy="609167"/>
          </a:xfrm>
          <a:prstGeom prst="rect">
            <a:avLst/>
          </a:prstGeom>
        </p:spPr>
      </p:pic>
      <p:sp>
        <p:nvSpPr>
          <p:cNvPr id="24" name="楕円 23"/>
          <p:cNvSpPr/>
          <p:nvPr/>
        </p:nvSpPr>
        <p:spPr>
          <a:xfrm>
            <a:off x="8359989" y="3049260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動作設定ボタン: 進む/次へ 25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爆発が出る瞬間に、建物＋見える地雷なくなる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8080991" y="2760297"/>
            <a:ext cx="678873" cy="6788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コンテンツ プレースホルダ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1" y="2818281"/>
            <a:ext cx="609167" cy="609167"/>
          </a:xfrm>
          <a:prstGeom prst="rect">
            <a:avLst/>
          </a:prstGeom>
        </p:spPr>
      </p:pic>
      <p:sp>
        <p:nvSpPr>
          <p:cNvPr id="24" name="楕円 23"/>
          <p:cNvSpPr/>
          <p:nvPr/>
        </p:nvSpPr>
        <p:spPr>
          <a:xfrm>
            <a:off x="8359989" y="3049260"/>
            <a:ext cx="160350" cy="147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85" y="2131949"/>
            <a:ext cx="810793" cy="1339430"/>
          </a:xfrm>
        </p:spPr>
      </p:pic>
      <p:pic>
        <p:nvPicPr>
          <p:cNvPr id="23" name="コンテンツ プレースホルダ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14" y="2020434"/>
            <a:ext cx="810793" cy="1339430"/>
          </a:xfrm>
          <a:prstGeom prst="rect">
            <a:avLst/>
          </a:prstGeom>
        </p:spPr>
      </p:pic>
      <p:pic>
        <p:nvPicPr>
          <p:cNvPr id="26" name="コンテンツ プレースホルダ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26" y="3074119"/>
            <a:ext cx="810793" cy="1339430"/>
          </a:xfrm>
          <a:prstGeom prst="rect">
            <a:avLst/>
          </a:prstGeom>
        </p:spPr>
      </p:pic>
      <p:sp>
        <p:nvSpPr>
          <p:cNvPr id="27" name="動作設定ボタン: 進む/次へ 26">
            <a:hlinkClick r:id="rId4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台風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台風</a:t>
            </a:r>
            <a:r>
              <a:rPr lang="en-US" altLang="ja-JP" dirty="0" smtClean="0"/>
              <a:t>SFX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動作設定ボタン: 進む/次へ 2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左画面外から台風が来て、右画面外へ行く</a:t>
            </a:r>
            <a:endParaRPr 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966" y="2474577"/>
            <a:ext cx="2483609" cy="2483609"/>
          </a:xfrm>
        </p:spPr>
      </p:pic>
      <p:sp>
        <p:nvSpPr>
          <p:cNvPr id="22" name="動作設定ボタン: 進む/次へ 21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46054 0.007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右画面外へ行って、台風がなくなる</a:t>
            </a:r>
            <a:endParaRPr 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64" y="2474577"/>
            <a:ext cx="2483609" cy="2483609"/>
          </a:xfrm>
        </p:spPr>
      </p:pic>
      <p:sp>
        <p:nvSpPr>
          <p:cNvPr id="19" name="動作設定ボタン: 進む/次へ 18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46055 0.0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建物が壊す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動作設定ボタン: 進む/次へ 17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メテオ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カードを出すフェーズ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メテオが当たるエリア表示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3135085" y="2140856"/>
            <a:ext cx="2416309" cy="2375653"/>
          </a:xfrm>
          <a:prstGeom prst="rect">
            <a:avLst/>
          </a:prstGeom>
          <a:gradFill>
            <a:gsLst>
              <a:gs pos="5000">
                <a:srgbClr val="FF0000">
                  <a:alpha val="20000"/>
                </a:srgbClr>
              </a:gs>
              <a:gs pos="50000">
                <a:srgbClr val="FF6969">
                  <a:alpha val="45000"/>
                </a:srgbClr>
              </a:gs>
              <a:gs pos="100000">
                <a:srgbClr val="FFAFAF">
                  <a:lumMod val="99000"/>
                  <a:alpha val="84000"/>
                </a:srgbClr>
              </a:gs>
            </a:gsLst>
            <a:path path="circle">
              <a:fillToRect l="50000" t="50000" r="50000" b="50000"/>
            </a:path>
          </a:gradFill>
          <a:ln w="762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900" dirty="0" smtClean="0">
                <a:solidFill>
                  <a:srgbClr val="FF0000"/>
                </a:solidFill>
              </a:rPr>
              <a:t>X</a:t>
            </a:r>
            <a:endParaRPr lang="en-US" sz="19900" dirty="0">
              <a:solidFill>
                <a:srgbClr val="FF0000"/>
              </a:solidFill>
            </a:endParaRPr>
          </a:p>
        </p:txBody>
      </p:sp>
      <p:sp>
        <p:nvSpPr>
          <p:cNvPr id="20" name="動作設定ボタン: 進む/次へ 19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画面外から落ちて来る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動作設定ボタン: 進む/次へ 17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3135085" y="2140856"/>
            <a:ext cx="2416309" cy="2375653"/>
          </a:xfrm>
          <a:prstGeom prst="rect">
            <a:avLst/>
          </a:prstGeom>
          <a:gradFill>
            <a:gsLst>
              <a:gs pos="5000">
                <a:srgbClr val="FF0000">
                  <a:alpha val="20000"/>
                </a:srgbClr>
              </a:gs>
              <a:gs pos="50000">
                <a:srgbClr val="FF6969">
                  <a:alpha val="45000"/>
                </a:srgbClr>
              </a:gs>
              <a:gs pos="100000">
                <a:srgbClr val="FFAFAF">
                  <a:lumMod val="99000"/>
                  <a:alpha val="84000"/>
                </a:srgbClr>
              </a:gs>
            </a:gsLst>
            <a:path path="circle">
              <a:fillToRect l="50000" t="50000" r="50000" b="50000"/>
            </a:path>
          </a:gradFill>
          <a:ln w="762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900" dirty="0" smtClean="0">
                <a:solidFill>
                  <a:srgbClr val="FF0000"/>
                </a:solidFill>
              </a:rPr>
              <a:t>X</a:t>
            </a:r>
            <a:endParaRPr lang="en-US" sz="19900" dirty="0">
              <a:solidFill>
                <a:srgbClr val="FF0000"/>
              </a:solidFill>
            </a:endParaRPr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952">
            <a:off x="12033140" y="-2224688"/>
            <a:ext cx="2714769" cy="2714769"/>
          </a:xfrm>
        </p:spPr>
      </p:pic>
    </p:spTree>
    <p:extLst>
      <p:ext uri="{BB962C8B-B14F-4D97-AF65-F5344CB8AC3E}">
        <p14:creationId xmlns:p14="http://schemas.microsoft.com/office/powerpoint/2010/main" val="20336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6987 0.5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35" y="2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メテオと建物はなくなる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952">
            <a:off x="3491367" y="1750001"/>
            <a:ext cx="2377510" cy="2377510"/>
          </a:xfrm>
        </p:spPr>
      </p:pic>
      <p:sp>
        <p:nvSpPr>
          <p:cNvPr id="17" name="動作設定ボタン: 進む/次へ 16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メテオ余波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（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PROGRESS)</a:t>
            </a:r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メテオはなくなる時に、</a:t>
            </a:r>
            <a:r>
              <a:rPr lang="en-US" altLang="ja-JP" sz="4000" dirty="0" smtClean="0"/>
              <a:t>3x3</a:t>
            </a:r>
            <a:r>
              <a:rPr lang="ja-JP" altLang="en-US" sz="4000" dirty="0" smtClean="0"/>
              <a:t>の真ん中にクレーターができる</a:t>
            </a:r>
            <a:endParaRPr 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952">
            <a:off x="3491367" y="1750001"/>
            <a:ext cx="2377510" cy="2377510"/>
          </a:xfrm>
        </p:spPr>
      </p:pic>
      <p:sp>
        <p:nvSpPr>
          <p:cNvPr id="17" name="動作設定ボタン: 進む/次へ 16">
            <a:hlinkClick r:id="rId3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44" y="2401805"/>
            <a:ext cx="1581748" cy="15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ワイルドカードでランクアップができる</a:t>
            </a:r>
            <a:endParaRPr lang="en-US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動作設定ボタン: 進む/次へ 16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21" y="2319470"/>
            <a:ext cx="1581748" cy="1581748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4607032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02" y="2571991"/>
            <a:ext cx="1127535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ワイルド建物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（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PROGRESS)</a:t>
            </a:r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建てる場に、テントが出る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動作設定ボタン: 進む/次へ 17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02" y="2571991"/>
            <a:ext cx="1127535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建物ができる瞬間に、テントなくなる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動作設定ボタン: 進む/次へ 19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/>
        </p:nvSpPr>
        <p:spPr>
          <a:xfrm>
            <a:off x="4520150" y="2766344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02" y="2571991"/>
            <a:ext cx="1127535" cy="9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不況好況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最初に被るカードを出す</a:t>
            </a:r>
            <a:endParaRPr 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1347429" y="3278776"/>
            <a:ext cx="604925" cy="87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動作設定ボタン: 進む/次へ 13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535737" y="3107619"/>
            <a:ext cx="604925" cy="875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 rot="10800000">
            <a:off x="5793537" y="-927740"/>
            <a:ext cx="604925" cy="87521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06042 -0.3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1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46458 -0.022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-11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85185E-6 L 0.42214 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0911 0.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2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不況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↓と数字一緒に出る、下がる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下矢印 16"/>
          <p:cNvSpPr/>
          <p:nvPr/>
        </p:nvSpPr>
        <p:spPr>
          <a:xfrm>
            <a:off x="4057009" y="2717772"/>
            <a:ext cx="456049" cy="678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下矢印 18"/>
          <p:cNvSpPr/>
          <p:nvPr/>
        </p:nvSpPr>
        <p:spPr>
          <a:xfrm>
            <a:off x="8303815" y="3661857"/>
            <a:ext cx="456049" cy="678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下矢印 19"/>
          <p:cNvSpPr/>
          <p:nvPr/>
        </p:nvSpPr>
        <p:spPr>
          <a:xfrm>
            <a:off x="7526283" y="4422811"/>
            <a:ext cx="456049" cy="678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>
            <a:off x="4300629" y="2349320"/>
            <a:ext cx="104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½</a:t>
            </a:r>
          </a:p>
          <a:p>
            <a:pPr algn="ctr"/>
            <a:endParaRPr lang="en-US" altLang="ja-JP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05882" y="4224521"/>
            <a:ext cx="104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½</a:t>
            </a:r>
          </a:p>
          <a:p>
            <a:pPr algn="ctr"/>
            <a:endParaRPr lang="en-US" altLang="ja-JP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547133" y="3396645"/>
            <a:ext cx="10451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½</a:t>
            </a:r>
          </a:p>
          <a:p>
            <a:pPr algn="ctr"/>
            <a:endParaRPr lang="en-US" altLang="ja-JP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動作設定ボタン: 進む/次へ 24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3" grpId="0"/>
      <p:bldP spid="23" grpId="1"/>
      <p:bldP spid="24" grpId="0"/>
      <p:bldP spid="2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好況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↑と数字一緒に出る、上がる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上矢印 9"/>
          <p:cNvSpPr/>
          <p:nvPr/>
        </p:nvSpPr>
        <p:spPr>
          <a:xfrm>
            <a:off x="5167745" y="3637993"/>
            <a:ext cx="498764" cy="64306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上矢印 20"/>
          <p:cNvSpPr/>
          <p:nvPr/>
        </p:nvSpPr>
        <p:spPr>
          <a:xfrm>
            <a:off x="6773762" y="2511757"/>
            <a:ext cx="498764" cy="64306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上矢印 22"/>
          <p:cNvSpPr/>
          <p:nvPr/>
        </p:nvSpPr>
        <p:spPr>
          <a:xfrm>
            <a:off x="7577857" y="4369204"/>
            <a:ext cx="498764" cy="64306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5506664" y="3547425"/>
            <a:ext cx="1045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7227795" y="2453616"/>
            <a:ext cx="1045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X2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7960183" y="4339993"/>
            <a:ext cx="1045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X2</a:t>
            </a:r>
          </a:p>
        </p:txBody>
      </p:sp>
      <p:sp>
        <p:nvSpPr>
          <p:cNvPr id="29" name="動作設定ボタン: 進む/次へ 28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3" grpId="0" animBg="1"/>
      <p:bldP spid="23" grpId="1" animBg="1"/>
      <p:bldP spid="24" grpId="0"/>
      <p:bldP spid="24" grpId="1"/>
      <p:bldP spid="27" grpId="0"/>
      <p:bldP spid="27" grpId="1"/>
      <p:bldP spid="28" grpId="0"/>
      <p:bldP spid="2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シャッフル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動作設定ボタン: 進む/次へ 5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フェードアウト、画面白くなり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3834185" y="2770909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080991" y="3852152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6470507" y="277090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72522" y="385215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動作設定ボタン: 進む/次へ 16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フェードインして、建物はもうシャッフルされた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4946470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8597625" y="2426910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3967066" y="4595788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3229260" y="2255496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02118" y="311549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6646733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7326041" y="4598521"/>
            <a:ext cx="678873" cy="67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動作設定ボタン: 進む/次へ 16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被ったカードはどこかに打っ飛ばす</a:t>
            </a:r>
            <a:endParaRPr 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5941583" y="3107619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5984806" y="3116205"/>
            <a:ext cx="604925" cy="87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動作設定ボタン: 進む/次へ 13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5941582" y="3102486"/>
            <a:ext cx="604925" cy="875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 rot="10800000">
            <a:off x="5941583" y="3054481"/>
            <a:ext cx="604925" cy="87521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乗算 16"/>
          <p:cNvSpPr/>
          <p:nvPr/>
        </p:nvSpPr>
        <p:spPr>
          <a:xfrm>
            <a:off x="5544389" y="2840436"/>
            <a:ext cx="1399309" cy="139930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55039 -0.5419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3" y="-271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53282 0.59583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1" y="2979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55352 0.5423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2710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58867 -0.2625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4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次、被らないカードを出す、建物できる</a:t>
            </a:r>
            <a:endParaRPr 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38200" y="1825625"/>
            <a:ext cx="10515600" cy="47319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5086" y="2155371"/>
            <a:ext cx="6217920" cy="312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動作設定ボタン: 進む/次へ 13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908133" y="5629206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5984807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7023144" y="5629205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8061481" y="5629204"/>
            <a:ext cx="604925" cy="8752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12856575" y="3107618"/>
            <a:ext cx="604925" cy="87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-1487916" y="1555545"/>
            <a:ext cx="604925" cy="875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 rot="10800000">
            <a:off x="6087314" y="-909727"/>
            <a:ext cx="604925" cy="87521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/>
          <p:cNvSpPr/>
          <p:nvPr/>
        </p:nvSpPr>
        <p:spPr>
          <a:xfrm rot="16200000">
            <a:off x="13731786" y="4537326"/>
            <a:ext cx="604925" cy="8752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-1487916" y="3107617"/>
            <a:ext cx="604925" cy="875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10365 -0.2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-135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66992 -0.0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3" y="-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80795 0.1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7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38778E-17 L -0.21628 0.7520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3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46041 -0.0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8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63763 0.044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建物建つ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建てるマスに煙が出る、その煙の後ろに建物が建てる、建てた後に煙はなくなる</a:t>
            </a:r>
            <a:endParaRPr lang="en-US" sz="4000" dirty="0"/>
          </a:p>
        </p:txBody>
      </p:sp>
      <p:sp>
        <p:nvSpPr>
          <p:cNvPr id="4" name="フローチャート: 手作業 3"/>
          <p:cNvSpPr/>
          <p:nvPr/>
        </p:nvSpPr>
        <p:spPr>
          <a:xfrm flipV="1">
            <a:off x="563749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4547854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フローチャート: 手作業 6"/>
          <p:cNvSpPr/>
          <p:nvPr/>
        </p:nvSpPr>
        <p:spPr>
          <a:xfrm flipV="1">
            <a:off x="9066481" y="3352800"/>
            <a:ext cx="2583542" cy="130628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雲形吹き出し 7"/>
          <p:cNvSpPr/>
          <p:nvPr/>
        </p:nvSpPr>
        <p:spPr>
          <a:xfrm>
            <a:off x="810277" y="2235075"/>
            <a:ext cx="2203038" cy="2090183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82376" y="2808413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雲形吹き出し 9"/>
          <p:cNvSpPr/>
          <p:nvPr/>
        </p:nvSpPr>
        <p:spPr>
          <a:xfrm>
            <a:off x="4688151" y="2235075"/>
            <a:ext cx="2336841" cy="2217132"/>
          </a:xfrm>
          <a:prstGeom prst="cloudCallout">
            <a:avLst>
              <a:gd name="adj1" fmla="val -9162"/>
              <a:gd name="adj2" fmla="val 770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9601003" y="2842039"/>
            <a:ext cx="1514498" cy="15295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動作設定ボタン: 進む/次へ 12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建物ランクアップ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動作設定ボタン: 進む/次へ 1">
            <a:hlinkClick r:id="rId2" action="ppaction://hlinksldjump" highlightClick="1"/>
          </p:cNvPr>
          <p:cNvSpPr/>
          <p:nvPr/>
        </p:nvSpPr>
        <p:spPr>
          <a:xfrm>
            <a:off x="10943772" y="6386285"/>
            <a:ext cx="1103085" cy="34834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342</Words>
  <Application>Microsoft Office PowerPoint</Application>
  <PresentationFormat>ワイド画面</PresentationFormat>
  <Paragraphs>75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アニメーション</vt:lpstr>
      <vt:lpstr>INDEX</vt:lpstr>
      <vt:lpstr>カードを出すフェーズ</vt:lpstr>
      <vt:lpstr>最初に被るカードを出す</vt:lpstr>
      <vt:lpstr>被ったカードはどこかに打っ飛ばす</vt:lpstr>
      <vt:lpstr>次、被らないカードを出す、建物できる</vt:lpstr>
      <vt:lpstr>建物建つ</vt:lpstr>
      <vt:lpstr>建てるマスに煙が出る、その煙の後ろに建物が建てる、建てた後に煙はなくなる</vt:lpstr>
      <vt:lpstr>建物ランクアップ</vt:lpstr>
      <vt:lpstr>煙が出る、なくなる後に、すぐランク２建物になる</vt:lpstr>
      <vt:lpstr>建物廃業</vt:lpstr>
      <vt:lpstr>建物は前に倒れる</vt:lpstr>
      <vt:lpstr>建物は被る場合</vt:lpstr>
      <vt:lpstr>この例で二人のプレイヤーは同じマスに建物カードを出す</vt:lpstr>
      <vt:lpstr>×が出る瞬間に、カードはどこかに飛ばす</vt:lpstr>
      <vt:lpstr>×なくなる</vt:lpstr>
      <vt:lpstr>地雷</vt:lpstr>
      <vt:lpstr>PHASE１</vt:lpstr>
      <vt:lpstr>地雷は上画面外から落ちてくる</vt:lpstr>
      <vt:lpstr>赤いライトアップ、</vt:lpstr>
      <vt:lpstr>PHASE２</vt:lpstr>
      <vt:lpstr>地雷が見えなくなる、赤いライトアップ</vt:lpstr>
      <vt:lpstr>爆発が出る瞬間に、建物＋見える地雷なくなる</vt:lpstr>
      <vt:lpstr>台風</vt:lpstr>
      <vt:lpstr>台風SFX</vt:lpstr>
      <vt:lpstr>左画面外から台風が来て、右画面外へ行く</vt:lpstr>
      <vt:lpstr>右画面外へ行って、台風がなくなる</vt:lpstr>
      <vt:lpstr>建物が壊す</vt:lpstr>
      <vt:lpstr>メテオ</vt:lpstr>
      <vt:lpstr>メテオが当たるエリア表示</vt:lpstr>
      <vt:lpstr>画面外から落ちて来る</vt:lpstr>
      <vt:lpstr>メテオと建物はなくなる</vt:lpstr>
      <vt:lpstr>メテオ余波</vt:lpstr>
      <vt:lpstr>メテオはなくなる時に、3x3の真ん中にクレーターができる</vt:lpstr>
      <vt:lpstr>ワイルドカードでランクアップができる</vt:lpstr>
      <vt:lpstr>ワイルド建物</vt:lpstr>
      <vt:lpstr>建てる場に、テントが出る</vt:lpstr>
      <vt:lpstr>建物ができる瞬間に、テントなくなる</vt:lpstr>
      <vt:lpstr>不況好況</vt:lpstr>
      <vt:lpstr>不況</vt:lpstr>
      <vt:lpstr>↓と数字一緒に出る、下がる</vt:lpstr>
      <vt:lpstr>好況</vt:lpstr>
      <vt:lpstr>↑と数字一緒に出る、上がる</vt:lpstr>
      <vt:lpstr>シャッフル</vt:lpstr>
      <vt:lpstr>フェードアウト、画面白くなり</vt:lpstr>
      <vt:lpstr>フェードインして、建物はもうシャッフルされた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アニメーション</dc:title>
  <dc:creator>ohs70266</dc:creator>
  <cp:lastModifiedBy>ohs70266</cp:lastModifiedBy>
  <cp:revision>213</cp:revision>
  <dcterms:created xsi:type="dcterms:W3CDTF">2019-10-10T01:23:05Z</dcterms:created>
  <dcterms:modified xsi:type="dcterms:W3CDTF">2019-10-21T07:21:13Z</dcterms:modified>
</cp:coreProperties>
</file>