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68" r:id="rId3"/>
    <p:sldId id="271" r:id="rId4"/>
    <p:sldId id="272" r:id="rId5"/>
    <p:sldId id="274" r:id="rId6"/>
    <p:sldId id="27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5023" initials="o" lastIdx="0" clrIdx="0">
    <p:extLst>
      <p:ext uri="{19B8F6BF-5375-455C-9EA6-DF929625EA0E}">
        <p15:presenceInfo xmlns:p15="http://schemas.microsoft.com/office/powerpoint/2012/main" userId="ohs75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8566-B380-49A5-8461-70517A9FE1E9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701-4A8F-46F1-A6F1-0C622213C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・序盤が更地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戦略性が薄くなる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プレイヤーが適当に置きがちになり退屈になる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・岩の配置について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ゲーム開始時ランダムでマスの半数ほど配置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岩がある場所には置けない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一定ターン過ぎるか一定マス埋まるとのける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701-4A8F-46F1-A6F1-0C622213C3D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0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13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607543" y="1553735"/>
            <a:ext cx="7836311" cy="48332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" y="1841282"/>
            <a:ext cx="2694710" cy="3849586"/>
          </a:xfrm>
        </p:spPr>
      </p:pic>
      <p:sp>
        <p:nvSpPr>
          <p:cNvPr id="6" name="正方形/長方形 5"/>
          <p:cNvSpPr/>
          <p:nvPr/>
        </p:nvSpPr>
        <p:spPr>
          <a:xfrm>
            <a:off x="1925782" y="150027"/>
            <a:ext cx="8215745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コスト　</a:t>
            </a:r>
            <a:r>
              <a:rPr lang="en-US" altLang="ja-JP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アクション</a:t>
            </a:r>
            <a:r>
              <a:rPr lang="ja-JP" altLang="en-US" sz="44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カード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307440" y="1841282"/>
            <a:ext cx="6436516" cy="4291010"/>
            <a:chOff x="3133307" y="2269293"/>
            <a:chExt cx="3182176" cy="212145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6" cy="2102294"/>
            </a:xfrm>
            <a:prstGeom prst="rect">
              <a:avLst/>
            </a:prstGeom>
          </p:spPr>
        </p:pic>
      </p:grp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77" y="3382719"/>
            <a:ext cx="1175241" cy="1175241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88" y="3710312"/>
            <a:ext cx="623526" cy="37289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82" y="3602686"/>
            <a:ext cx="286930" cy="25655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1" y="1841282"/>
            <a:ext cx="2675694" cy="3822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" y="1872786"/>
            <a:ext cx="2700298" cy="385756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69" y="4956693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98" y="5109280"/>
            <a:ext cx="623526" cy="37289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96" y="2450246"/>
            <a:ext cx="1358058" cy="1196234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25" y="2602833"/>
            <a:ext cx="623526" cy="37289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69" y="4205826"/>
            <a:ext cx="1358058" cy="1196234"/>
          </a:xfrm>
          <a:prstGeom prst="rect">
            <a:avLst/>
          </a:prstGeom>
          <a:effectLst>
            <a:glow rad="38100">
              <a:srgbClr val="00B0F0"/>
            </a:glow>
            <a:outerShdw blurRad="50800" dist="38100" dir="8100000" sx="106000" sy="106000" algn="tr" rotWithShape="0">
              <a:srgbClr val="0070C0">
                <a:alpha val="85000"/>
              </a:srgbClr>
            </a:outerShdw>
          </a:effectLst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98" y="4358413"/>
            <a:ext cx="623526" cy="3728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98" y="3277410"/>
            <a:ext cx="1358058" cy="1196234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27" y="3429997"/>
            <a:ext cx="623526" cy="37289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01" y="4938666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30" y="5091253"/>
            <a:ext cx="623526" cy="37289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66" y="3277410"/>
            <a:ext cx="1358058" cy="119623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95" y="3429997"/>
            <a:ext cx="623526" cy="372897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70" y="1397945"/>
            <a:ext cx="1503049" cy="1391336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02" y="4731900"/>
            <a:ext cx="1503049" cy="1391336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31" y="1290453"/>
            <a:ext cx="1503049" cy="1391336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sp>
        <p:nvSpPr>
          <p:cNvPr id="7" name="爆発 2 6"/>
          <p:cNvSpPr/>
          <p:nvPr/>
        </p:nvSpPr>
        <p:spPr>
          <a:xfrm rot="1949712">
            <a:off x="9102085" y="1215741"/>
            <a:ext cx="3013614" cy="1593183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正方形/長方形 41"/>
          <p:cNvSpPr/>
          <p:nvPr/>
        </p:nvSpPr>
        <p:spPr>
          <a:xfrm rot="1747748">
            <a:off x="9494562" y="2991822"/>
            <a:ext cx="7015510" cy="74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b="1" smtClean="0">
                <a:ln w="15875">
                  <a:solidFill>
                    <a:srgbClr val="00B050"/>
                  </a:solidFill>
                </a:ln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好況</a:t>
            </a:r>
            <a:endParaRPr lang="en-US" altLang="ja-JP" sz="4400" b="1" dirty="0" smtClean="0">
              <a:ln w="15875">
                <a:solidFill>
                  <a:srgbClr val="00B050"/>
                </a:solidFill>
              </a:ln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 flipV="1">
            <a:off x="5102130" y="1143292"/>
            <a:ext cx="813660" cy="8600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下矢印 43"/>
          <p:cNvSpPr/>
          <p:nvPr/>
        </p:nvSpPr>
        <p:spPr>
          <a:xfrm flipV="1">
            <a:off x="7627844" y="1105324"/>
            <a:ext cx="813660" cy="8600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下矢印 44"/>
          <p:cNvSpPr/>
          <p:nvPr/>
        </p:nvSpPr>
        <p:spPr>
          <a:xfrm flipV="1">
            <a:off x="10246340" y="4494279"/>
            <a:ext cx="813660" cy="8600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790306" y="1293555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X2</a:t>
            </a:r>
            <a:endParaRPr lang="ja-JP" altLang="en-US" sz="4400" b="1" dirty="0"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300876" y="1292901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X2</a:t>
            </a:r>
            <a:endParaRPr lang="ja-JP" altLang="en-US" sz="4400" b="1" dirty="0"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895470" y="4739465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X2</a:t>
            </a:r>
            <a:endParaRPr lang="ja-JP" altLang="en-US" sz="4400" b="1" dirty="0"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7" name="爆発 2 36"/>
          <p:cNvSpPr/>
          <p:nvPr/>
        </p:nvSpPr>
        <p:spPr>
          <a:xfrm rot="1949712">
            <a:off x="9102085" y="1215741"/>
            <a:ext cx="3013614" cy="1593183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正方形/長方形 40"/>
          <p:cNvSpPr/>
          <p:nvPr/>
        </p:nvSpPr>
        <p:spPr>
          <a:xfrm rot="1747748">
            <a:off x="9804196" y="1800096"/>
            <a:ext cx="2119143" cy="74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b="1" dirty="0" smtClean="0">
                <a:ln w="22225">
                  <a:solidFill>
                    <a:srgbClr val="7030A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不況</a:t>
            </a:r>
            <a:endParaRPr lang="en-US" altLang="ja-JP" sz="4400" b="1" dirty="0" smtClean="0">
              <a:ln w="22225">
                <a:solidFill>
                  <a:srgbClr val="7030A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960705" y="2244008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10214922" y="3120112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8847336" y="3989313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9648881" y="2394271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0887954" y="3307689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9496466" y="4234499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532480" y="4770263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181610" y="5015449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6" name="下矢印 55"/>
          <p:cNvSpPr/>
          <p:nvPr/>
        </p:nvSpPr>
        <p:spPr>
          <a:xfrm>
            <a:off x="4999458" y="4899487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648588" y="5144673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8" name="下矢印 57"/>
          <p:cNvSpPr/>
          <p:nvPr/>
        </p:nvSpPr>
        <p:spPr>
          <a:xfrm>
            <a:off x="5097042" y="3170481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46172" y="3415667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2" grpId="0"/>
      <p:bldP spid="42" grpId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46" grpId="0"/>
      <p:bldP spid="46" grpId="1"/>
      <p:bldP spid="47" grpId="0"/>
      <p:bldP spid="47" grpId="1"/>
      <p:bldP spid="48" grpId="0"/>
      <p:bldP spid="48" grpId="1"/>
      <p:bldP spid="37" grpId="0" animBg="1"/>
      <p:bldP spid="41" grpId="0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  <p:bldP spid="51" grpId="0"/>
      <p:bldP spid="51" grpId="1"/>
      <p:bldP spid="52" grpId="0"/>
      <p:bldP spid="52" grpId="1"/>
      <p:bldP spid="53" grpId="0"/>
      <p:bldP spid="53" grpId="1"/>
      <p:bldP spid="54" grpId="0" animBg="1"/>
      <p:bldP spid="54" grpId="1" animBg="1"/>
      <p:bldP spid="55" grpId="0"/>
      <p:bldP spid="55" grpId="1"/>
      <p:bldP spid="56" grpId="0" animBg="1"/>
      <p:bldP spid="56" grpId="1" animBg="1"/>
      <p:bldP spid="57" grpId="0"/>
      <p:bldP spid="57" grpId="1"/>
      <p:bldP spid="58" grpId="0" animBg="1"/>
      <p:bldP spid="58" grpId="1" animBg="1"/>
      <p:bldP spid="59" grpId="0"/>
      <p:bldP spid="5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607543" y="1553735"/>
            <a:ext cx="7836311" cy="48332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" y="1841282"/>
            <a:ext cx="2694710" cy="3849586"/>
          </a:xfrm>
        </p:spPr>
      </p:pic>
      <p:sp>
        <p:nvSpPr>
          <p:cNvPr id="6" name="正方形/長方形 5"/>
          <p:cNvSpPr/>
          <p:nvPr/>
        </p:nvSpPr>
        <p:spPr>
          <a:xfrm>
            <a:off x="1925782" y="150027"/>
            <a:ext cx="8215745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コスト　２　アクション</a:t>
            </a:r>
            <a:r>
              <a:rPr lang="ja-JP" altLang="en-US" sz="44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カード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307440" y="1841282"/>
            <a:ext cx="6436516" cy="4291010"/>
            <a:chOff x="3133307" y="2269293"/>
            <a:chExt cx="3182176" cy="212145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6" cy="2102294"/>
            </a:xfrm>
            <a:prstGeom prst="rect">
              <a:avLst/>
            </a:prstGeom>
          </p:spPr>
        </p:pic>
      </p:grp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1" y="1841282"/>
            <a:ext cx="2675694" cy="3822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0" y="1861917"/>
            <a:ext cx="2661249" cy="380178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77" y="3382719"/>
            <a:ext cx="1175241" cy="1175241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88" y="3710312"/>
            <a:ext cx="623526" cy="37289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69" y="4205826"/>
            <a:ext cx="1358058" cy="1196234"/>
          </a:xfrm>
          <a:prstGeom prst="rect">
            <a:avLst/>
          </a:prstGeom>
          <a:effectLst>
            <a:glow rad="38100">
              <a:srgbClr val="00B0F0"/>
            </a:glow>
            <a:outerShdw blurRad="50800" dist="38100" dir="8100000" sx="106000" sy="106000" algn="tr" rotWithShape="0">
              <a:srgbClr val="0070C0">
                <a:alpha val="85000"/>
              </a:srgbClr>
            </a:outerShdw>
          </a:effec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98" y="4358413"/>
            <a:ext cx="623526" cy="3728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66" y="3277410"/>
            <a:ext cx="1358058" cy="119623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95" y="3429997"/>
            <a:ext cx="623526" cy="37289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70" y="1397945"/>
            <a:ext cx="1503049" cy="1391336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47" y="4781152"/>
            <a:ext cx="1503049" cy="1391336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60" y="2246200"/>
            <a:ext cx="1503049" cy="1391336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26" y="2190748"/>
            <a:ext cx="2095623" cy="1612146"/>
          </a:xfrm>
          <a:prstGeom prst="rect">
            <a:avLst/>
          </a:prstGeom>
          <a:effectLst>
            <a:glow rad="38100">
              <a:schemeClr val="accent4">
                <a:satMod val="175000"/>
              </a:schemeClr>
            </a:glow>
            <a:outerShdw blurRad="50800" dist="38100" dir="8100000" sx="106000" sy="106000" algn="ctr" rotWithShape="0">
              <a:srgbClr val="FFFF00">
                <a:alpha val="85000"/>
              </a:srgbClr>
            </a:outerShdw>
          </a:effec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48" y="2623924"/>
            <a:ext cx="623526" cy="372897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82" y="2755419"/>
            <a:ext cx="623526" cy="372897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5" y="4979254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54" y="5131841"/>
            <a:ext cx="623526" cy="3728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350" y="2221221"/>
            <a:ext cx="3117123" cy="31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27786 -0.0356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93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607543" y="1553735"/>
            <a:ext cx="7836311" cy="48332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" y="1841282"/>
            <a:ext cx="2694710" cy="3849586"/>
          </a:xfrm>
        </p:spPr>
      </p:pic>
      <p:sp>
        <p:nvSpPr>
          <p:cNvPr id="6" name="正方形/長方形 5"/>
          <p:cNvSpPr/>
          <p:nvPr/>
        </p:nvSpPr>
        <p:spPr>
          <a:xfrm>
            <a:off x="1925782" y="150027"/>
            <a:ext cx="8215745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コスト　２　アクション</a:t>
            </a:r>
            <a:r>
              <a:rPr lang="ja-JP" altLang="en-US" sz="44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カード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307440" y="1841282"/>
            <a:ext cx="6436516" cy="4291010"/>
            <a:chOff x="3133307" y="2269293"/>
            <a:chExt cx="3182176" cy="212145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6" cy="2102294"/>
            </a:xfrm>
            <a:prstGeom prst="rect">
              <a:avLst/>
            </a:prstGeom>
          </p:spPr>
        </p:pic>
      </p:grpSp>
      <p:pic>
        <p:nvPicPr>
          <p:cNvPr id="38" name="図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80" y="1567332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1" y="1841282"/>
            <a:ext cx="2675694" cy="3822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0" y="1861917"/>
            <a:ext cx="2661249" cy="3801785"/>
          </a:xfrm>
          <a:prstGeom prst="rect">
            <a:avLst/>
          </a:prstGeom>
        </p:spPr>
      </p:pic>
      <p:pic>
        <p:nvPicPr>
          <p:cNvPr id="15" name="黄後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59" y="4924908"/>
            <a:ext cx="1175241" cy="1175241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1" y="1426437"/>
            <a:ext cx="1358058" cy="1196234"/>
          </a:xfrm>
          <a:prstGeom prst="rect">
            <a:avLst/>
          </a:prstGeom>
          <a:effectLst>
            <a:glow rad="38100">
              <a:srgbClr val="00B0F0"/>
            </a:glow>
            <a:outerShdw blurRad="50800" dist="38100" dir="8100000" sx="106000" sy="106000" algn="tr" rotWithShape="0">
              <a:srgbClr val="0070C0">
                <a:alpha val="85000"/>
              </a:srgbClr>
            </a:outerShdw>
          </a:effectLst>
        </p:spPr>
      </p:pic>
      <p:pic>
        <p:nvPicPr>
          <p:cNvPr id="34" name="赤前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317" y="4807655"/>
            <a:ext cx="1358058" cy="119623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406" y="3822163"/>
            <a:ext cx="1503049" cy="1391336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7" name="城緑前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32" y="2877324"/>
            <a:ext cx="1503049" cy="1391336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595" y="2095045"/>
            <a:ext cx="2095623" cy="1612146"/>
          </a:xfrm>
          <a:prstGeom prst="rect">
            <a:avLst/>
          </a:prstGeom>
          <a:effectLst>
            <a:glow rad="38100">
              <a:schemeClr val="accent4">
                <a:satMod val="175000"/>
              </a:schemeClr>
            </a:glow>
            <a:outerShdw blurRad="50800" dist="38100" dir="8100000" sx="106000" sy="106000" algn="ctr" rotWithShape="0">
              <a:srgbClr val="FFFF00">
                <a:alpha val="85000"/>
              </a:srgbClr>
            </a:outerShdw>
          </a:effectLst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34" y="2411756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9" y="1841282"/>
            <a:ext cx="2675694" cy="382242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88" y="3995185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25" name="城緑後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64" y="3104415"/>
            <a:ext cx="1503049" cy="1391336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26" y="3234689"/>
            <a:ext cx="1358058" cy="119623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48" y="3904649"/>
            <a:ext cx="1358058" cy="1196234"/>
          </a:xfrm>
          <a:prstGeom prst="rect">
            <a:avLst/>
          </a:prstGeom>
          <a:effectLst>
            <a:glow rad="38100">
              <a:srgbClr val="00B0F0"/>
            </a:glow>
            <a:outerShdw blurRad="50800" dist="38100" dir="8100000" sx="106000" sy="106000" algn="tr" rotWithShape="0">
              <a:srgbClr val="0070C0">
                <a:alpha val="85000"/>
              </a:srgbClr>
            </a:outerShdw>
          </a:effectLst>
        </p:spPr>
      </p:pic>
      <p:pic>
        <p:nvPicPr>
          <p:cNvPr id="31" name="黄前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630" y="4996424"/>
            <a:ext cx="1175241" cy="1175241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25" y="4574696"/>
            <a:ext cx="1503049" cy="1391336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04" y="1396349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5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607543" y="1553735"/>
            <a:ext cx="7836311" cy="48332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" y="1841282"/>
            <a:ext cx="2694710" cy="3849586"/>
          </a:xfrm>
        </p:spPr>
      </p:pic>
      <p:sp>
        <p:nvSpPr>
          <p:cNvPr id="6" name="正方形/長方形 5"/>
          <p:cNvSpPr/>
          <p:nvPr/>
        </p:nvSpPr>
        <p:spPr>
          <a:xfrm>
            <a:off x="1925782" y="150027"/>
            <a:ext cx="8215745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コスト　</a:t>
            </a:r>
            <a:r>
              <a:rPr lang="en-US" altLang="ja-JP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アクション</a:t>
            </a:r>
            <a:r>
              <a:rPr lang="ja-JP" altLang="en-US" sz="44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カード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307440" y="1841282"/>
            <a:ext cx="6436516" cy="4291010"/>
            <a:chOff x="3133307" y="2269293"/>
            <a:chExt cx="3182176" cy="212145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6" cy="2102294"/>
            </a:xfrm>
            <a:prstGeom prst="rect">
              <a:avLst/>
            </a:prstGeom>
          </p:spPr>
        </p:pic>
      </p:grp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1" y="1841282"/>
            <a:ext cx="2675694" cy="3822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0" y="1861917"/>
            <a:ext cx="2661249" cy="380178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42" y="4979254"/>
            <a:ext cx="1175241" cy="1175241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53" y="5306847"/>
            <a:ext cx="623526" cy="37289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21" y="1633657"/>
            <a:ext cx="1358058" cy="1196234"/>
          </a:xfrm>
          <a:prstGeom prst="rect">
            <a:avLst/>
          </a:prstGeom>
          <a:effectLst>
            <a:glow rad="38100">
              <a:srgbClr val="00B0F0"/>
            </a:glow>
            <a:outerShdw blurRad="50800" dist="38100" dir="8100000" sx="106000" sy="106000" algn="tr" rotWithShape="0">
              <a:srgbClr val="0070C0">
                <a:alpha val="85000"/>
              </a:srgbClr>
            </a:outerShdw>
          </a:effec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50" y="1786244"/>
            <a:ext cx="623526" cy="3728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77" y="4979254"/>
            <a:ext cx="1358058" cy="119623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06" y="5131841"/>
            <a:ext cx="623526" cy="37289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02" y="4047273"/>
            <a:ext cx="1503049" cy="1391336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93" y="3126495"/>
            <a:ext cx="1503049" cy="1391336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26" y="2190748"/>
            <a:ext cx="2095623" cy="1612146"/>
          </a:xfrm>
          <a:prstGeom prst="rect">
            <a:avLst/>
          </a:prstGeom>
          <a:effectLst>
            <a:glow rad="38100">
              <a:schemeClr val="accent4">
                <a:satMod val="175000"/>
              </a:schemeClr>
            </a:glow>
            <a:outerShdw blurRad="50800" dist="38100" dir="8100000" sx="106000" sy="106000" algn="ctr" rotWithShape="0">
              <a:srgbClr val="FFFF00">
                <a:alpha val="85000"/>
              </a:srgbClr>
            </a:outerShdw>
          </a:effec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48" y="2623924"/>
            <a:ext cx="623526" cy="372897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82" y="2755419"/>
            <a:ext cx="623526" cy="372897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55" y="1642714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84" y="1795301"/>
            <a:ext cx="623526" cy="3728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9" y="1841282"/>
            <a:ext cx="2675694" cy="38224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7" y="1861922"/>
            <a:ext cx="2694706" cy="3849581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613493" y="1861917"/>
            <a:ext cx="3804890" cy="25402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FF0000">
                  <a:alpha val="62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560" y="-1588787"/>
            <a:ext cx="1595851" cy="15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521 0.5671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283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744673" y="970791"/>
            <a:ext cx="11057287" cy="5602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415779" y="57020"/>
            <a:ext cx="500481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ゲーム序盤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11" name="フィールド"/>
          <p:cNvGrpSpPr/>
          <p:nvPr/>
        </p:nvGrpSpPr>
        <p:grpSpPr>
          <a:xfrm>
            <a:off x="2407920" y="1717040"/>
            <a:ext cx="7896396" cy="4625015"/>
            <a:chOff x="3133307" y="2269293"/>
            <a:chExt cx="3182177" cy="2121451"/>
          </a:xfrm>
        </p:grpSpPr>
        <p:pic>
          <p:nvPicPr>
            <p:cNvPr id="12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13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69" y="3361006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69" y="3501046"/>
            <a:ext cx="789843" cy="789843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66" y="5275985"/>
            <a:ext cx="889321" cy="783351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5" y="2414281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45" y="3415650"/>
            <a:ext cx="1066802" cy="1066802"/>
          </a:xfrm>
          <a:prstGeom prst="rect">
            <a:avLst/>
          </a:prstGeom>
          <a:effectLst>
            <a:glow rad="101600">
              <a:srgbClr val="005426">
                <a:alpha val="60000"/>
              </a:srgbClr>
            </a:glow>
          </a:effec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68" y="5132699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00" y="1726129"/>
            <a:ext cx="889321" cy="783351"/>
          </a:xfrm>
          <a:prstGeom prst="rect">
            <a:avLst/>
          </a:prstGeom>
          <a:effectLst>
            <a:glow rad="139700">
              <a:srgbClr val="FFFF00"/>
            </a:glow>
          </a:effectLst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08" y="3345373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grpSp>
        <p:nvGrpSpPr>
          <p:cNvPr id="4" name="グループ化 3"/>
          <p:cNvGrpSpPr/>
          <p:nvPr/>
        </p:nvGrpSpPr>
        <p:grpSpPr>
          <a:xfrm>
            <a:off x="8695406" y="501384"/>
            <a:ext cx="3424740" cy="1457359"/>
            <a:chOff x="8542821" y="1146814"/>
            <a:chExt cx="3424740" cy="1457359"/>
          </a:xfrm>
        </p:grpSpPr>
        <p:sp>
          <p:nvSpPr>
            <p:cNvPr id="2" name="雲形吹き出し 1"/>
            <p:cNvSpPr/>
            <p:nvPr/>
          </p:nvSpPr>
          <p:spPr>
            <a:xfrm>
              <a:off x="8542821" y="1146814"/>
              <a:ext cx="3259139" cy="1457359"/>
            </a:xfrm>
            <a:prstGeom prst="cloudCallout">
              <a:avLst>
                <a:gd name="adj1" fmla="val -34465"/>
                <a:gd name="adj2" fmla="val 853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8784882" y="1627148"/>
              <a:ext cx="31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適当</a:t>
              </a:r>
              <a:r>
                <a:rPr lang="ja-JP" altLang="en-US" sz="2400" b="1" dirty="0" smtClean="0"/>
                <a:t>に置けばいいや</a:t>
              </a:r>
              <a:endParaRPr kumimoji="1"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1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方形/長方形 114"/>
          <p:cNvSpPr/>
          <p:nvPr/>
        </p:nvSpPr>
        <p:spPr>
          <a:xfrm>
            <a:off x="744673" y="970791"/>
            <a:ext cx="11057287" cy="5602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フィールド"/>
          <p:cNvGrpSpPr/>
          <p:nvPr/>
        </p:nvGrpSpPr>
        <p:grpSpPr>
          <a:xfrm>
            <a:off x="2386626" y="1896708"/>
            <a:ext cx="7624292" cy="4323427"/>
            <a:chOff x="3133307" y="2269293"/>
            <a:chExt cx="3182177" cy="2121451"/>
          </a:xfrm>
        </p:grpSpPr>
        <p:pic>
          <p:nvPicPr>
            <p:cNvPr id="27" name="緑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28" name="マス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7" cy="2102294"/>
            </a:xfrm>
            <a:prstGeom prst="rect">
              <a:avLst/>
            </a:prstGeom>
          </p:spPr>
        </p:pic>
      </p:grpSp>
      <p:grpSp>
        <p:nvGrpSpPr>
          <p:cNvPr id="8" name="岩たち"/>
          <p:cNvGrpSpPr/>
          <p:nvPr/>
        </p:nvGrpSpPr>
        <p:grpSpPr>
          <a:xfrm>
            <a:off x="2433831" y="1601522"/>
            <a:ext cx="7529879" cy="4727746"/>
            <a:chOff x="2997883" y="1448471"/>
            <a:chExt cx="5998999" cy="376656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080" y="2858593"/>
              <a:ext cx="1069924" cy="957301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202" y="3565419"/>
              <a:ext cx="1069924" cy="957301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510" y="2067121"/>
              <a:ext cx="1069924" cy="957301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58" y="2106672"/>
              <a:ext cx="1069924" cy="957301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83" y="4116096"/>
              <a:ext cx="1069924" cy="957301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160" y="2106672"/>
              <a:ext cx="1069924" cy="957301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199" y="3565421"/>
              <a:ext cx="1069924" cy="957301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833" y="3565420"/>
              <a:ext cx="1069924" cy="957301"/>
            </a:xfrm>
            <a:prstGeom prst="rect">
              <a:avLst/>
            </a:prstGeom>
          </p:spPr>
        </p:pic>
        <p:pic>
          <p:nvPicPr>
            <p:cNvPr id="106" name="図 1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892" y="1448471"/>
              <a:ext cx="1069924" cy="957301"/>
            </a:xfrm>
            <a:prstGeom prst="rect">
              <a:avLst/>
            </a:prstGeom>
          </p:spPr>
        </p:pic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58" y="2838814"/>
              <a:ext cx="1069924" cy="957301"/>
            </a:xfrm>
            <a:prstGeom prst="rect">
              <a:avLst/>
            </a:prstGeom>
          </p:spPr>
        </p:pic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906" y="1542572"/>
              <a:ext cx="1069924" cy="957301"/>
            </a:xfrm>
            <a:prstGeom prst="rect">
              <a:avLst/>
            </a:prstGeom>
          </p:spPr>
        </p:pic>
        <p:pic>
          <p:nvPicPr>
            <p:cNvPr id="116" name="図 1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476" y="4257730"/>
              <a:ext cx="1069924" cy="957301"/>
            </a:xfrm>
            <a:prstGeom prst="rect">
              <a:avLst/>
            </a:prstGeom>
          </p:spPr>
        </p:pic>
      </p:grpSp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39" y="3208054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69" y="3501046"/>
            <a:ext cx="789843" cy="789843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66" y="5275985"/>
            <a:ext cx="889321" cy="783351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00" y="2391176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9" name="×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68" y="3561027"/>
            <a:ext cx="782793" cy="79453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19" y="5084688"/>
            <a:ext cx="1066802" cy="1066802"/>
          </a:xfrm>
          <a:prstGeom prst="rect">
            <a:avLst/>
          </a:prstGeom>
          <a:effectLst>
            <a:glow rad="101600">
              <a:srgbClr val="005426">
                <a:alpha val="60000"/>
              </a:srgbClr>
            </a:glow>
          </a:effectLst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99" y="2739334"/>
            <a:ext cx="889321" cy="783351"/>
          </a:xfrm>
          <a:prstGeom prst="rect">
            <a:avLst/>
          </a:prstGeom>
          <a:effectLst>
            <a:glow rad="139700">
              <a:srgbClr val="FFFF00"/>
            </a:glow>
          </a:effectLst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05" y="3216925"/>
            <a:ext cx="1155828" cy="1069922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03" y="2970590"/>
            <a:ext cx="1065524" cy="106552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sp>
        <p:nvSpPr>
          <p:cNvPr id="12" name="正方形/長方形 11"/>
          <p:cNvSpPr/>
          <p:nvPr/>
        </p:nvSpPr>
        <p:spPr>
          <a:xfrm>
            <a:off x="1846104" y="942006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一定マス埋まると</a:t>
            </a:r>
            <a:endParaRPr lang="ja-JP" altLang="en-US" sz="5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3415779" y="57020"/>
            <a:ext cx="5004817" cy="888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お</a:t>
            </a:r>
            <a:r>
              <a:rPr lang="ja-JP" altLang="en-US" sz="44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ジャマ</a:t>
            </a:r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岩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4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39</Words>
  <Application>Microsoft Office PowerPoint</Application>
  <PresentationFormat>ワイド画面</PresentationFormat>
  <Paragraphs>24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ohs75023</cp:lastModifiedBy>
  <cp:revision>105</cp:revision>
  <dcterms:created xsi:type="dcterms:W3CDTF">2019-10-15T05:17:03Z</dcterms:created>
  <dcterms:modified xsi:type="dcterms:W3CDTF">2019-10-17T02:34:04Z</dcterms:modified>
</cp:coreProperties>
</file>