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hs75023" initials="o" lastIdx="0" clrIdx="0">
    <p:extLst>
      <p:ext uri="{19B8F6BF-5375-455C-9EA6-DF929625EA0E}">
        <p15:presenceInfo xmlns:p15="http://schemas.microsoft.com/office/powerpoint/2012/main" userId="ohs7502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26"/>
    <a:srgbClr val="0032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430" autoAdjust="0"/>
  </p:normalViewPr>
  <p:slideViewPr>
    <p:cSldViewPr snapToGrid="0">
      <p:cViewPr>
        <p:scale>
          <a:sx n="63" d="100"/>
          <a:sy n="63" d="100"/>
        </p:scale>
        <p:origin x="8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B8566-B380-49A5-8461-70517A9FE1E9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69701-4A8F-46F1-A6F1-0C622213C3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9153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・序盤が更地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戦略性が薄くなる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プレイヤーが適当に置きがちになり退屈になる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69701-4A8F-46F1-A6F1-0C622213C3D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51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・岩の配置について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ゲーム開始時ランダムでマスの半数ほど配置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　岩がある場所には置けない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　一定ターン過ぎるか一定マス埋まるとのける</a:t>
            </a:r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69701-4A8F-46F1-A6F1-0C622213C3D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616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6658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1868486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845FA0-CD3C-4DE6-9D09-AFBD89701F38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594210-61BC-4269-87FD-EDC11332D9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7143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845FA0-CD3C-4DE6-9D09-AFBD89701F38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594210-61BC-4269-87FD-EDC11332D9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878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68486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845FA0-CD3C-4DE6-9D09-AFBD89701F38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594210-61BC-4269-87FD-EDC11332D9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009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845FA0-CD3C-4DE6-9D09-AFBD89701F38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594210-61BC-4269-87FD-EDC11332D9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9341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845FA0-CD3C-4DE6-9D09-AFBD89701F38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594210-61BC-4269-87FD-EDC11332D9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687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845FA0-CD3C-4DE6-9D09-AFBD89701F38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594210-61BC-4269-87FD-EDC11332D9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861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845FA0-CD3C-4DE6-9D09-AFBD89701F38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594210-61BC-4269-87FD-EDC11332D9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9297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845FA0-CD3C-4DE6-9D09-AFBD89701F38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594210-61BC-4269-87FD-EDC11332D9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196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845FA0-CD3C-4DE6-9D09-AFBD89701F38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594210-61BC-4269-87FD-EDC11332D9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702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845FA0-CD3C-4DE6-9D09-AFBD89701F38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594210-61BC-4269-87FD-EDC11332D9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5407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1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10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21376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9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>
            <a:off x="744673" y="970791"/>
            <a:ext cx="11057287" cy="56027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/>
          <p:cNvSpPr/>
          <p:nvPr/>
        </p:nvSpPr>
        <p:spPr>
          <a:xfrm>
            <a:off x="3415779" y="57020"/>
            <a:ext cx="5004817" cy="8887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b="1" dirty="0" smtClean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ゲーム序盤</a:t>
            </a:r>
            <a:endParaRPr kumimoji="1" lang="ja-JP" altLang="en-US" sz="4400" b="1" dirty="0">
              <a:solidFill>
                <a:schemeClr val="tx1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grpSp>
        <p:nvGrpSpPr>
          <p:cNvPr id="11" name="フィールド"/>
          <p:cNvGrpSpPr/>
          <p:nvPr/>
        </p:nvGrpSpPr>
        <p:grpSpPr>
          <a:xfrm>
            <a:off x="2407920" y="1717040"/>
            <a:ext cx="7896396" cy="4625015"/>
            <a:chOff x="3133307" y="2269293"/>
            <a:chExt cx="3182177" cy="2121451"/>
          </a:xfrm>
        </p:grpSpPr>
        <p:pic>
          <p:nvPicPr>
            <p:cNvPr id="12" name="緑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3307" y="2269293"/>
              <a:ext cx="3182176" cy="2121451"/>
            </a:xfrm>
            <a:prstGeom prst="rect">
              <a:avLst/>
            </a:prstGeom>
          </p:spPr>
        </p:pic>
        <p:pic>
          <p:nvPicPr>
            <p:cNvPr id="13" name="マス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33307" y="2279495"/>
              <a:ext cx="3182177" cy="2102294"/>
            </a:xfrm>
            <a:prstGeom prst="rect">
              <a:avLst/>
            </a:prstGeom>
          </p:spPr>
        </p:pic>
      </p:grpSp>
      <p:pic>
        <p:nvPicPr>
          <p:cNvPr id="15" name="図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269" y="3361006"/>
            <a:ext cx="1155828" cy="1069922"/>
          </a:xfrm>
          <a:prstGeom prst="rect">
            <a:avLst/>
          </a:prstGeom>
          <a:effectLst>
            <a:glow rad="38100">
              <a:schemeClr val="accent1">
                <a:satMod val="175000"/>
              </a:schemeClr>
            </a:glow>
            <a:outerShdw blurRad="50800" dist="38100" dir="8100000" sx="106000" sy="106000" algn="tr" rotWithShape="0">
              <a:schemeClr val="accent5">
                <a:alpha val="85000"/>
              </a:schemeClr>
            </a:outerShdw>
          </a:effectLst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869" y="3501046"/>
            <a:ext cx="789843" cy="789843"/>
          </a:xfrm>
          <a:prstGeom prst="rect">
            <a:avLst/>
          </a:prstGeom>
          <a:effectLst>
            <a:glow rad="38100">
              <a:srgbClr val="FFFF00"/>
            </a:glow>
            <a:outerShdw blurRad="50800" dist="38100" dir="8100000" sx="106000" sy="106000" algn="tr" rotWithShape="0">
              <a:srgbClr val="FFFF00">
                <a:alpha val="85000"/>
              </a:srgbClr>
            </a:outerShdw>
          </a:effectLst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766" y="5275985"/>
            <a:ext cx="889321" cy="783351"/>
          </a:xfrm>
          <a:prstGeom prst="rect">
            <a:avLst/>
          </a:prstGeom>
          <a:effectLst>
            <a:glow rad="38100">
              <a:srgbClr val="005426"/>
            </a:glow>
            <a:outerShdw blurRad="50800" dist="38100" dir="8100000" sx="106000" sy="106000" algn="tr" rotWithShape="0">
              <a:srgbClr val="005426">
                <a:alpha val="85000"/>
              </a:srgbClr>
            </a:outerShdw>
          </a:effectLst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625" y="2414281"/>
            <a:ext cx="1065524" cy="1065524"/>
          </a:xfrm>
          <a:prstGeom prst="rect">
            <a:avLst/>
          </a:prstGeom>
          <a:effectLst>
            <a:glow rad="38100">
              <a:srgbClr val="FF0000"/>
            </a:glow>
            <a:outerShdw blurRad="50800" dist="38100" dir="8100000" sx="106000" sy="106000" algn="tr" rotWithShape="0">
              <a:srgbClr val="FF0000">
                <a:alpha val="85000"/>
              </a:srgbClr>
            </a:outerShdw>
          </a:effectLst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245" y="3415650"/>
            <a:ext cx="1066802" cy="1066802"/>
          </a:xfrm>
          <a:prstGeom prst="rect">
            <a:avLst/>
          </a:prstGeom>
          <a:effectLst>
            <a:glow rad="101600">
              <a:srgbClr val="005426">
                <a:alpha val="60000"/>
              </a:srgbClr>
            </a:glow>
          </a:effectLst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768" y="5132699"/>
            <a:ext cx="1155828" cy="1069922"/>
          </a:xfrm>
          <a:prstGeom prst="rect">
            <a:avLst/>
          </a:prstGeom>
          <a:effectLst>
            <a:glow rad="38100">
              <a:schemeClr val="accent1">
                <a:satMod val="175000"/>
              </a:schemeClr>
            </a:glow>
            <a:outerShdw blurRad="50800" dist="38100" dir="8100000" sx="106000" sy="106000" algn="tr" rotWithShape="0">
              <a:schemeClr val="accent5">
                <a:alpha val="85000"/>
              </a:schemeClr>
            </a:outerShdw>
          </a:effectLst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100" y="1726129"/>
            <a:ext cx="889321" cy="783351"/>
          </a:xfrm>
          <a:prstGeom prst="rect">
            <a:avLst/>
          </a:prstGeom>
          <a:effectLst>
            <a:glow rad="139700">
              <a:srgbClr val="FFFF00"/>
            </a:glow>
          </a:effectLst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008" y="3345373"/>
            <a:ext cx="1065524" cy="1065524"/>
          </a:xfrm>
          <a:prstGeom prst="rect">
            <a:avLst/>
          </a:prstGeom>
          <a:effectLst>
            <a:glow rad="38100">
              <a:srgbClr val="FF0000"/>
            </a:glow>
            <a:outerShdw blurRad="50800" dist="38100" dir="8100000" sx="106000" sy="106000" algn="tr" rotWithShape="0">
              <a:srgbClr val="FF0000">
                <a:alpha val="85000"/>
              </a:srgbClr>
            </a:outerShdw>
          </a:effectLst>
        </p:spPr>
      </p:pic>
      <p:grpSp>
        <p:nvGrpSpPr>
          <p:cNvPr id="4" name="グループ化 3"/>
          <p:cNvGrpSpPr/>
          <p:nvPr/>
        </p:nvGrpSpPr>
        <p:grpSpPr>
          <a:xfrm>
            <a:off x="8695406" y="501384"/>
            <a:ext cx="3424740" cy="1457359"/>
            <a:chOff x="8542821" y="1146814"/>
            <a:chExt cx="3424740" cy="1457359"/>
          </a:xfrm>
        </p:grpSpPr>
        <p:sp>
          <p:nvSpPr>
            <p:cNvPr id="2" name="雲形吹き出し 1"/>
            <p:cNvSpPr/>
            <p:nvPr/>
          </p:nvSpPr>
          <p:spPr>
            <a:xfrm>
              <a:off x="8542821" y="1146814"/>
              <a:ext cx="3259139" cy="1457359"/>
            </a:xfrm>
            <a:prstGeom prst="cloudCallout">
              <a:avLst>
                <a:gd name="adj1" fmla="val -34465"/>
                <a:gd name="adj2" fmla="val 8532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テキスト ボックス 2"/>
            <p:cNvSpPr txBox="1"/>
            <p:nvPr/>
          </p:nvSpPr>
          <p:spPr>
            <a:xfrm>
              <a:off x="8784882" y="1627148"/>
              <a:ext cx="3182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b="1" dirty="0"/>
                <a:t>適当</a:t>
              </a:r>
              <a:r>
                <a:rPr lang="ja-JP" altLang="en-US" sz="2400" b="1" dirty="0" smtClean="0"/>
                <a:t>に置けばいいや</a:t>
              </a:r>
              <a:endParaRPr kumimoji="1" lang="ja-JP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7158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正方形/長方形 114"/>
          <p:cNvSpPr/>
          <p:nvPr/>
        </p:nvSpPr>
        <p:spPr>
          <a:xfrm>
            <a:off x="744673" y="970791"/>
            <a:ext cx="11057287" cy="56027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6" name="フィールド"/>
          <p:cNvGrpSpPr/>
          <p:nvPr/>
        </p:nvGrpSpPr>
        <p:grpSpPr>
          <a:xfrm>
            <a:off x="2386626" y="1896708"/>
            <a:ext cx="7624292" cy="4323427"/>
            <a:chOff x="3133307" y="2269293"/>
            <a:chExt cx="3182177" cy="2121451"/>
          </a:xfrm>
        </p:grpSpPr>
        <p:pic>
          <p:nvPicPr>
            <p:cNvPr id="27" name="緑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3307" y="2269293"/>
              <a:ext cx="3182176" cy="2121451"/>
            </a:xfrm>
            <a:prstGeom prst="rect">
              <a:avLst/>
            </a:prstGeom>
          </p:spPr>
        </p:pic>
        <p:pic>
          <p:nvPicPr>
            <p:cNvPr id="28" name="マス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33307" y="2279495"/>
              <a:ext cx="3182177" cy="2102294"/>
            </a:xfrm>
            <a:prstGeom prst="rect">
              <a:avLst/>
            </a:prstGeom>
          </p:spPr>
        </p:pic>
      </p:grpSp>
      <p:grpSp>
        <p:nvGrpSpPr>
          <p:cNvPr id="8" name="岩たち"/>
          <p:cNvGrpSpPr/>
          <p:nvPr/>
        </p:nvGrpSpPr>
        <p:grpSpPr>
          <a:xfrm>
            <a:off x="2433831" y="1601522"/>
            <a:ext cx="7529879" cy="4727746"/>
            <a:chOff x="2997883" y="1448471"/>
            <a:chExt cx="5998999" cy="3766560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9080" y="2858593"/>
              <a:ext cx="1069924" cy="957301"/>
            </a:xfrm>
            <a:prstGeom prst="rect">
              <a:avLst/>
            </a:prstGeom>
          </p:spPr>
        </p:pic>
        <p:pic>
          <p:nvPicPr>
            <p:cNvPr id="72" name="図 7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0202" y="3565419"/>
              <a:ext cx="1069924" cy="957301"/>
            </a:xfrm>
            <a:prstGeom prst="rect">
              <a:avLst/>
            </a:prstGeom>
          </p:spPr>
        </p:pic>
        <p:pic>
          <p:nvPicPr>
            <p:cNvPr id="73" name="図 7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3510" y="2067121"/>
              <a:ext cx="1069924" cy="957301"/>
            </a:xfrm>
            <a:prstGeom prst="rect">
              <a:avLst/>
            </a:prstGeom>
          </p:spPr>
        </p:pic>
        <p:pic>
          <p:nvPicPr>
            <p:cNvPr id="75" name="図 7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6958" y="2106672"/>
              <a:ext cx="1069924" cy="957301"/>
            </a:xfrm>
            <a:prstGeom prst="rect">
              <a:avLst/>
            </a:prstGeom>
          </p:spPr>
        </p:pic>
        <p:pic>
          <p:nvPicPr>
            <p:cNvPr id="76" name="図 7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7883" y="4116096"/>
              <a:ext cx="1069924" cy="957301"/>
            </a:xfrm>
            <a:prstGeom prst="rect">
              <a:avLst/>
            </a:prstGeom>
          </p:spPr>
        </p:pic>
        <p:pic>
          <p:nvPicPr>
            <p:cNvPr id="77" name="図 7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1160" y="2106672"/>
              <a:ext cx="1069924" cy="957301"/>
            </a:xfrm>
            <a:prstGeom prst="rect">
              <a:avLst/>
            </a:prstGeom>
          </p:spPr>
        </p:pic>
        <p:pic>
          <p:nvPicPr>
            <p:cNvPr id="78" name="図 7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3199" y="3565421"/>
              <a:ext cx="1069924" cy="957301"/>
            </a:xfrm>
            <a:prstGeom prst="rect">
              <a:avLst/>
            </a:prstGeom>
          </p:spPr>
        </p:pic>
        <p:pic>
          <p:nvPicPr>
            <p:cNvPr id="80" name="図 7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4833" y="3565420"/>
              <a:ext cx="1069924" cy="957301"/>
            </a:xfrm>
            <a:prstGeom prst="rect">
              <a:avLst/>
            </a:prstGeom>
          </p:spPr>
        </p:pic>
        <p:pic>
          <p:nvPicPr>
            <p:cNvPr id="106" name="図 10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1892" y="1448471"/>
              <a:ext cx="1069924" cy="957301"/>
            </a:xfrm>
            <a:prstGeom prst="rect">
              <a:avLst/>
            </a:prstGeom>
          </p:spPr>
        </p:pic>
        <p:pic>
          <p:nvPicPr>
            <p:cNvPr id="108" name="図 10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6958" y="2838814"/>
              <a:ext cx="1069924" cy="957301"/>
            </a:xfrm>
            <a:prstGeom prst="rect">
              <a:avLst/>
            </a:prstGeom>
          </p:spPr>
        </p:pic>
        <p:pic>
          <p:nvPicPr>
            <p:cNvPr id="113" name="図 1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5906" y="1542572"/>
              <a:ext cx="1069924" cy="957301"/>
            </a:xfrm>
            <a:prstGeom prst="rect">
              <a:avLst/>
            </a:prstGeom>
          </p:spPr>
        </p:pic>
        <p:pic>
          <p:nvPicPr>
            <p:cNvPr id="116" name="図 1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7476" y="4257730"/>
              <a:ext cx="1069924" cy="957301"/>
            </a:xfrm>
            <a:prstGeom prst="rect">
              <a:avLst/>
            </a:prstGeom>
          </p:spPr>
        </p:pic>
      </p:grpSp>
      <p:pic>
        <p:nvPicPr>
          <p:cNvPr id="30" name="図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339" y="3208054"/>
            <a:ext cx="1155828" cy="1069922"/>
          </a:xfrm>
          <a:prstGeom prst="rect">
            <a:avLst/>
          </a:prstGeom>
          <a:effectLst>
            <a:glow rad="38100">
              <a:schemeClr val="accent1">
                <a:satMod val="175000"/>
              </a:schemeClr>
            </a:glow>
            <a:outerShdw blurRad="50800" dist="38100" dir="8100000" sx="106000" sy="106000" algn="tr" rotWithShape="0">
              <a:schemeClr val="accent5">
                <a:alpha val="85000"/>
              </a:schemeClr>
            </a:outerShdw>
          </a:effectLst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869" y="3501046"/>
            <a:ext cx="789843" cy="789843"/>
          </a:xfrm>
          <a:prstGeom prst="rect">
            <a:avLst/>
          </a:prstGeom>
          <a:effectLst>
            <a:glow rad="38100">
              <a:srgbClr val="FFFF00"/>
            </a:glow>
            <a:outerShdw blurRad="50800" dist="38100" dir="8100000" sx="106000" sy="106000" algn="tr" rotWithShape="0">
              <a:srgbClr val="FFFF00">
                <a:alpha val="85000"/>
              </a:srgbClr>
            </a:outerShdw>
          </a:effectLst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766" y="5275985"/>
            <a:ext cx="889321" cy="783351"/>
          </a:xfrm>
          <a:prstGeom prst="rect">
            <a:avLst/>
          </a:prstGeom>
          <a:effectLst>
            <a:glow rad="38100">
              <a:srgbClr val="005426"/>
            </a:glow>
            <a:outerShdw blurRad="50800" dist="38100" dir="8100000" sx="106000" sy="106000" algn="tr" rotWithShape="0">
              <a:srgbClr val="005426">
                <a:alpha val="85000"/>
              </a:srgbClr>
            </a:outerShdw>
          </a:effectLst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600" y="2391176"/>
            <a:ext cx="1065524" cy="1065524"/>
          </a:xfrm>
          <a:prstGeom prst="rect">
            <a:avLst/>
          </a:prstGeom>
          <a:effectLst>
            <a:glow rad="38100">
              <a:srgbClr val="FF0000"/>
            </a:glow>
            <a:outerShdw blurRad="50800" dist="38100" dir="8100000" sx="106000" sy="106000" algn="tr" rotWithShape="0">
              <a:srgbClr val="FF0000">
                <a:alpha val="85000"/>
              </a:srgbClr>
            </a:outerShdw>
          </a:effectLst>
        </p:spPr>
      </p:pic>
      <p:pic>
        <p:nvPicPr>
          <p:cNvPr id="9" name="×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568" y="3561027"/>
            <a:ext cx="782793" cy="794536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819" y="5084688"/>
            <a:ext cx="1066802" cy="1066802"/>
          </a:xfrm>
          <a:prstGeom prst="rect">
            <a:avLst/>
          </a:prstGeom>
          <a:effectLst>
            <a:glow rad="101600">
              <a:srgbClr val="005426">
                <a:alpha val="60000"/>
              </a:srgbClr>
            </a:glow>
          </a:effectLst>
        </p:spPr>
      </p:pic>
      <p:pic>
        <p:nvPicPr>
          <p:cNvPr id="118" name="図 1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599" y="2739334"/>
            <a:ext cx="889321" cy="783351"/>
          </a:xfrm>
          <a:prstGeom prst="rect">
            <a:avLst/>
          </a:prstGeom>
          <a:effectLst>
            <a:glow rad="139700">
              <a:srgbClr val="FFFF00"/>
            </a:glow>
          </a:effectLst>
        </p:spPr>
      </p:pic>
      <p:pic>
        <p:nvPicPr>
          <p:cNvPr id="119" name="図 1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905" y="3216925"/>
            <a:ext cx="1155828" cy="1069922"/>
          </a:xfrm>
          <a:prstGeom prst="rect">
            <a:avLst/>
          </a:prstGeom>
          <a:effectLst>
            <a:glow rad="38100">
              <a:schemeClr val="accent1">
                <a:satMod val="175000"/>
              </a:schemeClr>
            </a:glow>
            <a:outerShdw blurRad="50800" dist="38100" dir="8100000" sx="106000" sy="106000" algn="tr" rotWithShape="0">
              <a:schemeClr val="accent5">
                <a:alpha val="85000"/>
              </a:schemeClr>
            </a:outerShdw>
          </a:effectLst>
        </p:spPr>
      </p:pic>
      <p:pic>
        <p:nvPicPr>
          <p:cNvPr id="120" name="図 11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103" y="2970590"/>
            <a:ext cx="1065524" cy="1065524"/>
          </a:xfrm>
          <a:prstGeom prst="rect">
            <a:avLst/>
          </a:prstGeom>
          <a:effectLst>
            <a:glow rad="38100">
              <a:srgbClr val="FF0000"/>
            </a:glow>
            <a:outerShdw blurRad="50800" dist="38100" dir="8100000" sx="106000" sy="106000" algn="tr" rotWithShape="0">
              <a:srgbClr val="FF0000">
                <a:alpha val="85000"/>
              </a:srgbClr>
            </a:outerShdw>
          </a:effectLst>
        </p:spPr>
      </p:pic>
      <p:sp>
        <p:nvSpPr>
          <p:cNvPr id="12" name="正方形/長方形 11"/>
          <p:cNvSpPr/>
          <p:nvPr/>
        </p:nvSpPr>
        <p:spPr>
          <a:xfrm>
            <a:off x="1846104" y="942006"/>
            <a:ext cx="57246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cap="none" spc="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一定マス埋まると</a:t>
            </a:r>
            <a:endParaRPr lang="ja-JP" altLang="en-US" sz="5400" b="1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1" name="正方形/長方形 120"/>
          <p:cNvSpPr/>
          <p:nvPr/>
        </p:nvSpPr>
        <p:spPr>
          <a:xfrm>
            <a:off x="3415779" y="57020"/>
            <a:ext cx="5004817" cy="8887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b="1" dirty="0" smtClean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お</a:t>
            </a:r>
            <a:r>
              <a:rPr lang="ja-JP" altLang="en-US" sz="4400" b="1" dirty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ジャマ</a:t>
            </a:r>
            <a:r>
              <a:rPr lang="ja-JP" altLang="en-US" sz="4400" b="1" dirty="0" smtClean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岩</a:t>
            </a:r>
            <a:endParaRPr kumimoji="1" lang="ja-JP" altLang="en-US" sz="4400" b="1" dirty="0">
              <a:solidFill>
                <a:schemeClr val="tx1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973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" presetClass="exit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" presetClass="exit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7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24</Words>
  <Application>Microsoft Office PowerPoint</Application>
  <PresentationFormat>ワイド画面</PresentationFormat>
  <Paragraphs>9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HGS創英角ﾎﾟｯﾌﾟ体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ohs75023</dc:creator>
  <cp:lastModifiedBy>水 貴</cp:lastModifiedBy>
  <cp:revision>46</cp:revision>
  <dcterms:created xsi:type="dcterms:W3CDTF">2019-10-15T05:17:03Z</dcterms:created>
  <dcterms:modified xsi:type="dcterms:W3CDTF">2019-10-16T09:14:58Z</dcterms:modified>
</cp:coreProperties>
</file>