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s75023" initials="o" lastIdx="0" clrIdx="0">
    <p:extLst>
      <p:ext uri="{19B8F6BF-5375-455C-9EA6-DF929625EA0E}">
        <p15:presenceInfo xmlns:p15="http://schemas.microsoft.com/office/powerpoint/2012/main" userId="ohs750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266"/>
    <a:srgbClr val="FF9900"/>
    <a:srgbClr val="005426"/>
    <a:srgbClr val="003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8566-B380-49A5-8461-70517A9FE1E9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9701-4A8F-46F1-A6F1-0C622213C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1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65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186848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14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7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6848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00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34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68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6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29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9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45FA0-CD3C-4DE6-9D09-AFBD89701F3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594210-61BC-4269-87FD-EDC11332D9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4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0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2137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3607543" y="1553735"/>
            <a:ext cx="7836311" cy="48332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コンテンツ プレースホルダー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7" y="1841282"/>
            <a:ext cx="2694710" cy="3849586"/>
          </a:xfrm>
        </p:spPr>
      </p:pic>
      <p:sp>
        <p:nvSpPr>
          <p:cNvPr id="6" name="正方形/長方形 5"/>
          <p:cNvSpPr/>
          <p:nvPr/>
        </p:nvSpPr>
        <p:spPr>
          <a:xfrm>
            <a:off x="1925782" y="150027"/>
            <a:ext cx="8215745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コスト　</a:t>
            </a:r>
            <a:r>
              <a:rPr lang="en-US" altLang="ja-JP" sz="4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</a:t>
            </a:r>
            <a:r>
              <a:rPr lang="ja-JP" altLang="en-US" sz="4400" b="1" dirty="0" smtClean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アクション</a:t>
            </a:r>
            <a:r>
              <a:rPr lang="ja-JP" altLang="en-US" sz="4400" b="1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カード</a:t>
            </a:r>
            <a:endParaRPr kumimoji="1" lang="ja-JP" altLang="en-US" sz="4400" b="1" dirty="0">
              <a:solidFill>
                <a:schemeClr val="tx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307440" y="1841282"/>
            <a:ext cx="6436516" cy="4291010"/>
            <a:chOff x="3133307" y="2269293"/>
            <a:chExt cx="3182176" cy="212145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307" y="2269293"/>
              <a:ext cx="3182176" cy="2121451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3307" y="2279495"/>
              <a:ext cx="3182176" cy="2102294"/>
            </a:xfrm>
            <a:prstGeom prst="rect">
              <a:avLst/>
            </a:prstGeom>
          </p:spPr>
        </p:pic>
      </p:grpSp>
      <p:pic>
        <p:nvPicPr>
          <p:cNvPr id="29" name="図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077" y="3382719"/>
            <a:ext cx="1175241" cy="1175241"/>
          </a:xfrm>
          <a:prstGeom prst="rect">
            <a:avLst/>
          </a:prstGeom>
          <a:effectLst>
            <a:glow rad="38100">
              <a:srgbClr val="FFFF00"/>
            </a:glow>
            <a:outerShdw blurRad="50800" dist="38100" dir="8100000" sx="106000" sy="106000" algn="tr" rotWithShape="0">
              <a:srgbClr val="FFFF00">
                <a:alpha val="85000"/>
              </a:srgbClr>
            </a:outerShdw>
          </a:effectLst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388" y="3710312"/>
            <a:ext cx="623526" cy="372897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982" y="3602686"/>
            <a:ext cx="286930" cy="25655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41" y="1841282"/>
            <a:ext cx="2675694" cy="382242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" y="1872786"/>
            <a:ext cx="2700298" cy="385756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69" y="4956693"/>
            <a:ext cx="1358058" cy="1196234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98" y="5109280"/>
            <a:ext cx="623526" cy="37289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396" y="2450246"/>
            <a:ext cx="1358058" cy="1196234"/>
          </a:xfrm>
          <a:prstGeom prst="rect">
            <a:avLst/>
          </a:prstGeom>
          <a:effectLst>
            <a:glow rad="38100">
              <a:srgbClr val="FFFF00"/>
            </a:glow>
            <a:outerShdw blurRad="50800" dist="38100" dir="8100000" sx="106000" sy="106000" algn="tr" rotWithShape="0">
              <a:srgbClr val="FFFF00">
                <a:alpha val="85000"/>
              </a:srgbClr>
            </a:outerShdw>
          </a:effectLst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25" y="2602833"/>
            <a:ext cx="623526" cy="372897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69" y="4205826"/>
            <a:ext cx="1358058" cy="1196234"/>
          </a:xfrm>
          <a:prstGeom prst="rect">
            <a:avLst/>
          </a:prstGeom>
          <a:effectLst>
            <a:glow rad="38100">
              <a:srgbClr val="00B0F0"/>
            </a:glow>
            <a:outerShdw blurRad="50800" dist="38100" dir="8100000" sx="106000" sy="106000" algn="tr" rotWithShape="0">
              <a:srgbClr val="0070C0">
                <a:alpha val="85000"/>
              </a:srgbClr>
            </a:outerShdw>
          </a:effectLst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298" y="4358413"/>
            <a:ext cx="623526" cy="372897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98" y="3277410"/>
            <a:ext cx="1358058" cy="1196234"/>
          </a:xfrm>
          <a:prstGeom prst="rect">
            <a:avLst/>
          </a:prstGeom>
          <a:effectLst>
            <a:glow rad="38100">
              <a:srgbClr val="FFFF00"/>
            </a:glow>
            <a:outerShdw blurRad="50800" dist="38100" dir="8100000" sx="106000" sy="106000" algn="tr" rotWithShape="0">
              <a:srgbClr val="FFFF00">
                <a:alpha val="85000"/>
              </a:srgbClr>
            </a:outerShdw>
          </a:effectLst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27" y="3429997"/>
            <a:ext cx="623526" cy="372897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01" y="4938666"/>
            <a:ext cx="1358058" cy="1196234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130" y="5091253"/>
            <a:ext cx="623526" cy="372897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66" y="3277410"/>
            <a:ext cx="1358058" cy="1196234"/>
          </a:xfrm>
          <a:prstGeom prst="rect">
            <a:avLst/>
          </a:prstGeom>
          <a:effectLst>
            <a:glow rad="38100">
              <a:srgbClr val="FF0000"/>
            </a:glow>
            <a:outerShdw blurRad="50800" dist="38100" dir="8100000" sx="106000" sy="106000" algn="tr" rotWithShape="0">
              <a:srgbClr val="FF0000">
                <a:alpha val="85000"/>
              </a:srgbClr>
            </a:outerShdw>
          </a:effectLst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595" y="3429997"/>
            <a:ext cx="623526" cy="372897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70" y="1397945"/>
            <a:ext cx="1503049" cy="1391336"/>
          </a:xfrm>
          <a:prstGeom prst="rect">
            <a:avLst/>
          </a:prstGeom>
          <a:effectLst>
            <a:glow rad="38100">
              <a:schemeClr val="accent1">
                <a:satMod val="175000"/>
              </a:schemeClr>
            </a:glow>
            <a:outerShdw blurRad="50800" dist="38100" dir="8100000" sx="106000" sy="106000" algn="tr" rotWithShape="0">
              <a:schemeClr val="accent5">
                <a:alpha val="85000"/>
              </a:schemeClr>
            </a:outerShdw>
          </a:effectLst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002" y="4731900"/>
            <a:ext cx="1503049" cy="1391336"/>
          </a:xfrm>
          <a:prstGeom prst="rect">
            <a:avLst/>
          </a:prstGeom>
          <a:effectLst>
            <a:glow rad="38100">
              <a:srgbClr val="005426"/>
            </a:glow>
            <a:outerShdw blurRad="50800" dist="38100" dir="8100000" sx="106000" sy="106000" algn="tr" rotWithShape="0">
              <a:srgbClr val="005426">
                <a:alpha val="85000"/>
              </a:srgbClr>
            </a:outerShdw>
          </a:effectLst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31" y="1290453"/>
            <a:ext cx="1503049" cy="1391336"/>
          </a:xfrm>
          <a:prstGeom prst="rect">
            <a:avLst/>
          </a:prstGeom>
          <a:effectLst>
            <a:glow rad="38100">
              <a:srgbClr val="FF0000"/>
            </a:glow>
            <a:outerShdw blurRad="50800" dist="38100" dir="8100000" sx="106000" sy="106000" algn="tr" rotWithShape="0">
              <a:srgbClr val="FF0000">
                <a:alpha val="85000"/>
              </a:srgbClr>
            </a:outerShdw>
          </a:effectLst>
        </p:spPr>
      </p:pic>
      <p:sp>
        <p:nvSpPr>
          <p:cNvPr id="7" name="爆発 2 6"/>
          <p:cNvSpPr/>
          <p:nvPr/>
        </p:nvSpPr>
        <p:spPr>
          <a:xfrm rot="1949712">
            <a:off x="9102085" y="1215741"/>
            <a:ext cx="3013614" cy="1593183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正方形/長方形 41"/>
          <p:cNvSpPr/>
          <p:nvPr/>
        </p:nvSpPr>
        <p:spPr>
          <a:xfrm rot="1747748">
            <a:off x="9494562" y="2991822"/>
            <a:ext cx="7015510" cy="74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400" b="1" smtClean="0">
                <a:ln w="15875">
                  <a:solidFill>
                    <a:srgbClr val="00B050"/>
                  </a:solidFill>
                </a:ln>
                <a:solidFill>
                  <a:srgbClr val="00B0F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好況</a:t>
            </a:r>
            <a:endParaRPr lang="en-US" altLang="ja-JP" sz="4400" b="1" dirty="0" smtClean="0">
              <a:ln w="15875">
                <a:solidFill>
                  <a:srgbClr val="00B050"/>
                </a:solidFill>
              </a:ln>
              <a:solidFill>
                <a:srgbClr val="00B0F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9" name="下矢印 8"/>
          <p:cNvSpPr/>
          <p:nvPr/>
        </p:nvSpPr>
        <p:spPr>
          <a:xfrm flipV="1">
            <a:off x="5102130" y="1143292"/>
            <a:ext cx="813660" cy="8600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4" name="下矢印 43"/>
          <p:cNvSpPr/>
          <p:nvPr/>
        </p:nvSpPr>
        <p:spPr>
          <a:xfrm flipV="1">
            <a:off x="7627844" y="1105324"/>
            <a:ext cx="813660" cy="8600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5" name="下矢印 44"/>
          <p:cNvSpPr/>
          <p:nvPr/>
        </p:nvSpPr>
        <p:spPr>
          <a:xfrm flipV="1">
            <a:off x="10246340" y="4494279"/>
            <a:ext cx="813660" cy="8600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790306" y="1293555"/>
            <a:ext cx="1114854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>
                <a:solidFill>
                  <a:srgbClr val="00B0F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X2</a:t>
            </a:r>
            <a:endParaRPr lang="ja-JP" altLang="en-US" sz="4400" b="1" dirty="0">
              <a:solidFill>
                <a:srgbClr val="00B0F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8300876" y="1292901"/>
            <a:ext cx="1114854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>
                <a:solidFill>
                  <a:srgbClr val="00B0F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X2</a:t>
            </a:r>
            <a:endParaRPr lang="ja-JP" altLang="en-US" sz="4400" b="1" dirty="0">
              <a:solidFill>
                <a:srgbClr val="00B0F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0895470" y="4739465"/>
            <a:ext cx="1114854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>
                <a:solidFill>
                  <a:srgbClr val="00B0F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X2</a:t>
            </a:r>
            <a:endParaRPr lang="ja-JP" altLang="en-US" sz="4400" b="1" dirty="0">
              <a:solidFill>
                <a:srgbClr val="00B0F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7" name="爆発 2 36"/>
          <p:cNvSpPr/>
          <p:nvPr/>
        </p:nvSpPr>
        <p:spPr>
          <a:xfrm rot="1949712">
            <a:off x="9102085" y="1215741"/>
            <a:ext cx="3013614" cy="1593183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正方形/長方形 40"/>
          <p:cNvSpPr/>
          <p:nvPr/>
        </p:nvSpPr>
        <p:spPr>
          <a:xfrm rot="1747748">
            <a:off x="9804196" y="1800096"/>
            <a:ext cx="2119143" cy="74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400" b="1" dirty="0" smtClean="0">
                <a:ln w="22225">
                  <a:solidFill>
                    <a:srgbClr val="7030A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不況</a:t>
            </a:r>
            <a:endParaRPr lang="en-US" altLang="ja-JP" sz="4400" b="1" dirty="0" smtClean="0">
              <a:ln w="22225">
                <a:solidFill>
                  <a:srgbClr val="7030A0"/>
                </a:solidFill>
              </a:ln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8960705" y="2244008"/>
            <a:ext cx="813660" cy="8600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下矢印 48"/>
          <p:cNvSpPr/>
          <p:nvPr/>
        </p:nvSpPr>
        <p:spPr>
          <a:xfrm>
            <a:off x="10214922" y="3120112"/>
            <a:ext cx="813660" cy="8600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下矢印 49"/>
          <p:cNvSpPr/>
          <p:nvPr/>
        </p:nvSpPr>
        <p:spPr>
          <a:xfrm>
            <a:off x="8847336" y="3989313"/>
            <a:ext cx="813660" cy="8600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9648881" y="2394271"/>
            <a:ext cx="1114854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½ 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10887954" y="3307689"/>
            <a:ext cx="1114854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½ 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9496466" y="4234499"/>
            <a:ext cx="1114854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½ </a:t>
            </a:r>
            <a:endParaRPr lang="ja-JP" altLang="en-US" sz="44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7532480" y="4770263"/>
            <a:ext cx="813660" cy="8600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8181610" y="5015449"/>
            <a:ext cx="1114854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½ </a:t>
            </a:r>
            <a:endParaRPr lang="ja-JP" altLang="en-US" sz="44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56" name="下矢印 55"/>
          <p:cNvSpPr/>
          <p:nvPr/>
        </p:nvSpPr>
        <p:spPr>
          <a:xfrm>
            <a:off x="4999458" y="4899487"/>
            <a:ext cx="813660" cy="8600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648588" y="5144673"/>
            <a:ext cx="1114854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½ </a:t>
            </a:r>
            <a:endParaRPr lang="ja-JP" altLang="en-US" sz="44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58" name="下矢印 57"/>
          <p:cNvSpPr/>
          <p:nvPr/>
        </p:nvSpPr>
        <p:spPr>
          <a:xfrm>
            <a:off x="5097042" y="3170481"/>
            <a:ext cx="813660" cy="8600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46172" y="3415667"/>
            <a:ext cx="1114854" cy="66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 smtClean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½ </a:t>
            </a:r>
            <a:endParaRPr lang="ja-JP" altLang="en-US" sz="44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579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42" grpId="0"/>
      <p:bldP spid="42" grpId="1"/>
      <p:bldP spid="9" grpId="0" animBg="1"/>
      <p:bldP spid="9" grpId="1" animBg="1"/>
      <p:bldP spid="44" grpId="0" animBg="1"/>
      <p:bldP spid="44" grpId="1" animBg="1"/>
      <p:bldP spid="45" grpId="0" animBg="1"/>
      <p:bldP spid="45" grpId="1" animBg="1"/>
      <p:bldP spid="46" grpId="0"/>
      <p:bldP spid="46" grpId="1"/>
      <p:bldP spid="47" grpId="0"/>
      <p:bldP spid="47" grpId="1"/>
      <p:bldP spid="48" grpId="0"/>
      <p:bldP spid="48" grpId="1"/>
      <p:bldP spid="37" grpId="0" animBg="1"/>
      <p:bldP spid="41" grpId="0"/>
      <p:bldP spid="43" grpId="0" animBg="1"/>
      <p:bldP spid="43" grpId="1" animBg="1"/>
      <p:bldP spid="49" grpId="0" animBg="1"/>
      <p:bldP spid="49" grpId="1" animBg="1"/>
      <p:bldP spid="50" grpId="0" animBg="1"/>
      <p:bldP spid="50" grpId="1" animBg="1"/>
      <p:bldP spid="51" grpId="0"/>
      <p:bldP spid="51" grpId="1"/>
      <p:bldP spid="52" grpId="0"/>
      <p:bldP spid="52" grpId="1"/>
      <p:bldP spid="53" grpId="0"/>
      <p:bldP spid="53" grpId="1"/>
      <p:bldP spid="54" grpId="0" animBg="1"/>
      <p:bldP spid="54" grpId="1" animBg="1"/>
      <p:bldP spid="55" grpId="0"/>
      <p:bldP spid="55" grpId="1"/>
      <p:bldP spid="56" grpId="0" animBg="1"/>
      <p:bldP spid="56" grpId="1" animBg="1"/>
      <p:bldP spid="57" grpId="0"/>
      <p:bldP spid="57" grpId="1"/>
      <p:bldP spid="58" grpId="0" animBg="1"/>
      <p:bldP spid="58" grpId="1" animBg="1"/>
      <p:bldP spid="59" grpId="0"/>
      <p:bldP spid="59" grpId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12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ohs75023</dc:creator>
  <cp:lastModifiedBy>ohs75023</cp:lastModifiedBy>
  <cp:revision>110</cp:revision>
  <dcterms:created xsi:type="dcterms:W3CDTF">2019-10-15T05:17:03Z</dcterms:created>
  <dcterms:modified xsi:type="dcterms:W3CDTF">2019-10-17T02:31:42Z</dcterms:modified>
</cp:coreProperties>
</file>