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0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26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6" autoAdjust="0"/>
  </p:normalViewPr>
  <p:slideViewPr>
    <p:cSldViewPr snapToGrid="0">
      <p:cViewPr>
        <p:scale>
          <a:sx n="63" d="100"/>
          <a:sy n="63" d="100"/>
        </p:scale>
        <p:origin x="8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8566-B380-49A5-8461-70517A9FE1E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701-4A8F-46F1-A6F1-0C622213C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・バッティング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プレイヤーが同じマスに建物を建てようとするとどちらも無効になる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カードは無駄に終わる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これを利用して相手のランクアップを阻止することも可能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手札に来やすいコスト１の建物は相手のランクアップ</a:t>
            </a:r>
            <a:r>
              <a:rPr kumimoji="1" lang="ja-JP" altLang="en-US" smtClean="0"/>
              <a:t>阻止の目的でも使える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841006" y="-60049"/>
            <a:ext cx="9030221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同じ場所に置いてしまうと・・・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1" name="フィールド"/>
          <p:cNvGrpSpPr/>
          <p:nvPr/>
        </p:nvGrpSpPr>
        <p:grpSpPr>
          <a:xfrm>
            <a:off x="2325118" y="1717040"/>
            <a:ext cx="7896396" cy="4625015"/>
            <a:chOff x="3133307" y="2269293"/>
            <a:chExt cx="3182177" cy="2121451"/>
          </a:xfrm>
        </p:grpSpPr>
        <p:pic>
          <p:nvPicPr>
            <p:cNvPr id="12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13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9" y="1485575"/>
            <a:ext cx="1319270" cy="1319270"/>
          </a:xfrm>
          <a:prstGeom prst="rect">
            <a:avLst/>
          </a:prstGeom>
          <a:effectLst>
            <a:glow rad="177800">
              <a:srgbClr val="FFFF00"/>
            </a:glow>
          </a:effectLst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33" y="1564430"/>
            <a:ext cx="1584676" cy="1584676"/>
          </a:xfrm>
          <a:prstGeom prst="rect">
            <a:avLst/>
          </a:prstGeom>
          <a:effectLst>
            <a:glow rad="203200">
              <a:srgbClr val="FF0000"/>
            </a:glo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031" y="3584662"/>
            <a:ext cx="2340392" cy="31135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" y="3584662"/>
            <a:ext cx="2235910" cy="3071764"/>
          </a:xfrm>
          <a:prstGeom prst="rect">
            <a:avLst/>
          </a:prstGeom>
        </p:spPr>
      </p:pic>
      <p:pic>
        <p:nvPicPr>
          <p:cNvPr id="25" name="×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83" y="3349374"/>
            <a:ext cx="1232318" cy="12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3444 0.1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4.81481E-6 L 0.30729 0.2178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841006" y="-60049"/>
            <a:ext cx="9030221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同じ場所に置いてしまうと・・・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1" name="フィールド"/>
          <p:cNvGrpSpPr/>
          <p:nvPr/>
        </p:nvGrpSpPr>
        <p:grpSpPr>
          <a:xfrm>
            <a:off x="2407920" y="1717040"/>
            <a:ext cx="7896396" cy="4625015"/>
            <a:chOff x="3133307" y="2269293"/>
            <a:chExt cx="3182177" cy="2121451"/>
          </a:xfrm>
        </p:grpSpPr>
        <p:pic>
          <p:nvPicPr>
            <p:cNvPr id="12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13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6" y="3704226"/>
            <a:ext cx="2891536" cy="28915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64" y="2882478"/>
            <a:ext cx="1615855" cy="1495758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53" y="3038891"/>
            <a:ext cx="1053276" cy="1053276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0313" y="3434796"/>
            <a:ext cx="2453640" cy="3264218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726889" y="2882477"/>
            <a:ext cx="4073503" cy="3691043"/>
            <a:chOff x="744673" y="2882477"/>
            <a:chExt cx="4073503" cy="369104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3" y="4092167"/>
              <a:ext cx="2481353" cy="2481353"/>
            </a:xfrm>
            <a:prstGeom prst="rect">
              <a:avLst/>
            </a:prstGeom>
          </p:spPr>
        </p:pic>
        <p:sp>
          <p:nvSpPr>
            <p:cNvPr id="5" name="雲形吹き出し 4"/>
            <p:cNvSpPr/>
            <p:nvPr/>
          </p:nvSpPr>
          <p:spPr>
            <a:xfrm>
              <a:off x="2263162" y="2882477"/>
              <a:ext cx="2555014" cy="1123475"/>
            </a:xfrm>
            <a:prstGeom prst="cloudCallout">
              <a:avLst>
                <a:gd name="adj1" fmla="val -32762"/>
                <a:gd name="adj2" fmla="val 697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217666" y="3115614"/>
              <a:ext cx="2523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 smtClean="0"/>
                <a:t>ランクアップ</a:t>
              </a:r>
              <a:endParaRPr kumimoji="1" lang="en-US" altLang="ja-JP" b="1" dirty="0" smtClean="0"/>
            </a:p>
            <a:p>
              <a:pPr algn="ctr"/>
              <a:r>
                <a:rPr kumimoji="1" lang="ja-JP" altLang="en-US" b="1" dirty="0" smtClean="0"/>
                <a:t>させたくない</a:t>
              </a:r>
              <a:endParaRPr kumimoji="1" lang="ja-JP" altLang="en-US" b="1" dirty="0"/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45" y="2631490"/>
            <a:ext cx="1615855" cy="1495758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16" name="×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7" y="3348815"/>
            <a:ext cx="1232318" cy="12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54</Words>
  <Application>Microsoft Office PowerPoint</Application>
  <PresentationFormat>ワイド画面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水 貴</cp:lastModifiedBy>
  <cp:revision>51</cp:revision>
  <dcterms:created xsi:type="dcterms:W3CDTF">2019-10-15T05:17:03Z</dcterms:created>
  <dcterms:modified xsi:type="dcterms:W3CDTF">2019-10-16T15:44:06Z</dcterms:modified>
</cp:coreProperties>
</file>