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s75023" initials="o" lastIdx="0" clrIdx="0">
    <p:extLst>
      <p:ext uri="{19B8F6BF-5375-455C-9EA6-DF929625EA0E}">
        <p15:presenceInfo xmlns:p15="http://schemas.microsoft.com/office/powerpoint/2012/main" userId="ohs75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85"/>
    <a:srgbClr val="003217"/>
    <a:srgbClr val="005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26" autoAdjust="0"/>
  </p:normalViewPr>
  <p:slideViewPr>
    <p:cSldViewPr snapToGrid="0">
      <p:cViewPr>
        <p:scale>
          <a:sx n="78" d="100"/>
          <a:sy n="78" d="100"/>
        </p:scale>
        <p:origin x="140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8566-B380-49A5-8461-70517A9FE1E9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9701-4A8F-46F1-A6F1-0C622213C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1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①コンセプト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②競争の楽しさ</a:t>
            </a:r>
            <a:endParaRPr kumimoji="1" lang="en-US" altLang="ja-JP" dirty="0" smtClean="0"/>
          </a:p>
          <a:p>
            <a:r>
              <a:rPr kumimoji="1" lang="ja-JP" altLang="en-US" dirty="0" smtClean="0"/>
              <a:t>③パーティーゲーム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④カードバトルで表現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701-4A8F-46F1-A6F1-0C622213C3D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5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701-4A8F-46F1-A6F1-0C622213C3D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9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701-4A8F-46F1-A6F1-0C622213C3D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78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6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6848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1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7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6848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0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3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6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6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29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9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137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方形/長方形 84"/>
          <p:cNvSpPr/>
          <p:nvPr/>
        </p:nvSpPr>
        <p:spPr>
          <a:xfrm>
            <a:off x="3415779" y="57020"/>
            <a:ext cx="5004817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目的</a:t>
            </a:r>
            <a:endParaRPr kumimoji="1" lang="ja-JP" altLang="en-US" sz="66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02821" y="1670830"/>
            <a:ext cx="10320687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ライバルより建物を建てたり</a:t>
            </a:r>
            <a:endParaRPr kumimoji="1" lang="en-US" altLang="ja-JP" sz="5400" b="1" dirty="0" smtClean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5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邪魔したりして勝利を目指せ</a:t>
            </a:r>
            <a:r>
              <a:rPr kumimoji="1" lang="en-US" altLang="ja-JP" sz="5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endParaRPr kumimoji="1" lang="ja-JP" altLang="en-US" sz="54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94" y="3133601"/>
            <a:ext cx="3300749" cy="3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81" y="4126930"/>
            <a:ext cx="1694726" cy="252003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76" y="4429387"/>
            <a:ext cx="1491324" cy="221758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33" y="2724865"/>
            <a:ext cx="3977740" cy="4058918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3415779" y="57020"/>
            <a:ext cx="5004817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勝敗</a:t>
            </a:r>
            <a:endParaRPr kumimoji="1" lang="ja-JP" altLang="en-US" sz="66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78548" y="1106253"/>
            <a:ext cx="11184666" cy="1844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10</a:t>
            </a:r>
            <a:r>
              <a:rPr kumimoji="1" lang="ja-JP" altLang="en-US" sz="5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ターン終了後もっとも</a:t>
            </a:r>
            <a:endParaRPr kumimoji="1" lang="en-US" altLang="ja-JP" sz="5400" b="1" dirty="0" smtClean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5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スコアが多いプレイヤーの勝利</a:t>
            </a:r>
            <a:r>
              <a:rPr kumimoji="1" lang="en-US" altLang="ja-JP" sz="60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endParaRPr kumimoji="1" lang="ja-JP" altLang="en-US" sz="60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152" y="5938702"/>
            <a:ext cx="952871" cy="606888"/>
          </a:xfrm>
          <a:prstGeom prst="rect">
            <a:avLst/>
          </a:prstGeom>
          <a:effectLst>
            <a:glow rad="127000">
              <a:srgbClr val="21FF85">
                <a:alpha val="85000"/>
              </a:srgbClr>
            </a:glow>
          </a:effec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068" y="6035504"/>
            <a:ext cx="564688" cy="564688"/>
          </a:xfrm>
          <a:prstGeom prst="rect">
            <a:avLst/>
          </a:prstGeom>
          <a:effectLst>
            <a:glow rad="127000">
              <a:srgbClr val="FFFF00">
                <a:alpha val="85000"/>
              </a:srgbClr>
            </a:glow>
          </a:effectLst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80" y="6049919"/>
            <a:ext cx="507693" cy="507693"/>
          </a:xfrm>
          <a:prstGeom prst="rect">
            <a:avLst/>
          </a:prstGeom>
          <a:effectLst>
            <a:glow rad="177800">
              <a:srgbClr val="21FF85"/>
            </a:glow>
          </a:effectLst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35" y="4861234"/>
            <a:ext cx="1040800" cy="1040800"/>
          </a:xfrm>
          <a:prstGeom prst="rect">
            <a:avLst/>
          </a:prstGeom>
          <a:effectLst>
            <a:glow rad="177800">
              <a:srgbClr val="FF0000"/>
            </a:glo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5" y="5225322"/>
            <a:ext cx="1520999" cy="1407952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5655546"/>
            <a:ext cx="1208125" cy="1064165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60" y="4639946"/>
            <a:ext cx="1447473" cy="1447473"/>
          </a:xfrm>
          <a:prstGeom prst="rect">
            <a:avLst/>
          </a:prstGeom>
          <a:effectLst>
            <a:glow rad="228600">
              <a:srgbClr val="FF0000"/>
            </a:glow>
          </a:effec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2" y="5681012"/>
            <a:ext cx="1208125" cy="1064165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15" y="4636581"/>
            <a:ext cx="1694053" cy="1078950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34" y="5472194"/>
            <a:ext cx="1754572" cy="1247517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42" y="4611368"/>
            <a:ext cx="564688" cy="564688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72" y="4354237"/>
            <a:ext cx="564688" cy="564688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03" y="4329024"/>
            <a:ext cx="564688" cy="564688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6" y="5906083"/>
            <a:ext cx="564688" cy="564688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37" y="6082280"/>
            <a:ext cx="564688" cy="564688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08" y="6074497"/>
            <a:ext cx="552544" cy="486703"/>
          </a:xfrm>
          <a:prstGeom prst="rect">
            <a:avLst/>
          </a:prstGeom>
          <a:effectLst>
            <a:glow rad="127000">
              <a:srgbClr val="21FF85">
                <a:alpha val="85000"/>
              </a:srgbClr>
            </a:glow>
          </a:effectLst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29" y="6021421"/>
            <a:ext cx="564688" cy="564688"/>
          </a:xfrm>
          <a:prstGeom prst="rect">
            <a:avLst/>
          </a:prstGeom>
          <a:effectLst>
            <a:glow rad="127000">
              <a:srgbClr val="21FF85">
                <a:alpha val="85000"/>
              </a:srgbClr>
            </a:glow>
          </a:effectLst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92" y="5719879"/>
            <a:ext cx="1001527" cy="927089"/>
          </a:xfrm>
          <a:prstGeom prst="rect">
            <a:avLst/>
          </a:prstGeom>
          <a:effectLst>
            <a:glow rad="127000">
              <a:srgbClr val="FFFF00">
                <a:alpha val="85000"/>
              </a:srgbClr>
            </a:glow>
          </a:effec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96" y="6013436"/>
            <a:ext cx="564688" cy="564688"/>
          </a:xfrm>
          <a:prstGeom prst="rect">
            <a:avLst/>
          </a:prstGeom>
          <a:effectLst>
            <a:glow rad="127000">
              <a:srgbClr val="FFFF00">
                <a:alpha val="85000"/>
              </a:srgbClr>
            </a:glow>
          </a:effectLst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54" y="4918925"/>
            <a:ext cx="1549232" cy="1643747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69" y="6023967"/>
            <a:ext cx="564688" cy="564688"/>
          </a:xfrm>
          <a:prstGeom prst="rect">
            <a:avLst/>
          </a:prstGeom>
          <a:effectLst>
            <a:glow rad="127000">
              <a:srgbClr val="00B0F0">
                <a:alpha val="85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6093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-4.81481E-6 L 0.30729 0.217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11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-4.81481E-6 L 0.30729 0.217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1108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xit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15779" y="57020"/>
            <a:ext cx="5004817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おじゃま岩</a:t>
            </a:r>
            <a:endParaRPr kumimoji="1" lang="ja-JP" altLang="en-US" sz="66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4" name="フィールド"/>
          <p:cNvGrpSpPr/>
          <p:nvPr/>
        </p:nvGrpSpPr>
        <p:grpSpPr>
          <a:xfrm>
            <a:off x="271033" y="2121823"/>
            <a:ext cx="4447992" cy="2522276"/>
            <a:chOff x="3133307" y="2269293"/>
            <a:chExt cx="3182177" cy="2121451"/>
          </a:xfrm>
        </p:grpSpPr>
        <p:pic>
          <p:nvPicPr>
            <p:cNvPr id="5" name="緑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6" name="マス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7" cy="2102294"/>
            </a:xfrm>
            <a:prstGeom prst="rect">
              <a:avLst/>
            </a:prstGeom>
          </p:spPr>
        </p:pic>
      </p:grpSp>
      <p:grpSp>
        <p:nvGrpSpPr>
          <p:cNvPr id="7" name="岩たち"/>
          <p:cNvGrpSpPr/>
          <p:nvPr/>
        </p:nvGrpSpPr>
        <p:grpSpPr>
          <a:xfrm>
            <a:off x="329424" y="1954937"/>
            <a:ext cx="4392911" cy="2776973"/>
            <a:chOff x="2997883" y="1281139"/>
            <a:chExt cx="5998999" cy="3792258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081" y="3205587"/>
              <a:ext cx="1069924" cy="957301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088" y="3307789"/>
              <a:ext cx="1069924" cy="957301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510" y="2067121"/>
              <a:ext cx="1069924" cy="957301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958" y="2021222"/>
              <a:ext cx="1069924" cy="957301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83" y="4116096"/>
              <a:ext cx="1069924" cy="957301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160" y="2106672"/>
              <a:ext cx="1069924" cy="957301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010" y="3916332"/>
              <a:ext cx="1069924" cy="957301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541" y="4009578"/>
              <a:ext cx="1069924" cy="957301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6869" y="1313704"/>
              <a:ext cx="1069924" cy="957301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552" y="2689879"/>
              <a:ext cx="1069924" cy="957301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6786" y="1281139"/>
              <a:ext cx="1069924" cy="957301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745" y="4005031"/>
              <a:ext cx="1069924" cy="957301"/>
            </a:xfrm>
            <a:prstGeom prst="rect">
              <a:avLst/>
            </a:prstGeom>
          </p:spPr>
        </p:pic>
      </p:grpSp>
      <p:sp>
        <p:nvSpPr>
          <p:cNvPr id="30" name="正方形/長方形 29"/>
          <p:cNvSpPr/>
          <p:nvPr/>
        </p:nvSpPr>
        <p:spPr>
          <a:xfrm>
            <a:off x="677415" y="4835610"/>
            <a:ext cx="3982521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岩</a:t>
            </a:r>
            <a:r>
              <a:rPr lang="ja-JP" altLang="en-US" sz="32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のあるマスには</a:t>
            </a:r>
            <a:endParaRPr lang="en-US" altLang="ja-JP" sz="3200" b="1" dirty="0" smtClean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建物を置けない</a:t>
            </a:r>
            <a:endParaRPr kumimoji="1" lang="ja-JP" altLang="en-US" sz="32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5157894" y="2891405"/>
            <a:ext cx="1883057" cy="124860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フィールド"/>
          <p:cNvGrpSpPr/>
          <p:nvPr/>
        </p:nvGrpSpPr>
        <p:grpSpPr>
          <a:xfrm>
            <a:off x="7428865" y="2170211"/>
            <a:ext cx="4447992" cy="2522276"/>
            <a:chOff x="3133307" y="2269293"/>
            <a:chExt cx="3182177" cy="2121451"/>
          </a:xfrm>
        </p:grpSpPr>
        <p:pic>
          <p:nvPicPr>
            <p:cNvPr id="36" name="緑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37" name="マス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7" cy="2102294"/>
            </a:xfrm>
            <a:prstGeom prst="rect">
              <a:avLst/>
            </a:prstGeom>
          </p:spPr>
        </p:pic>
      </p:grpSp>
      <p:pic>
        <p:nvPicPr>
          <p:cNvPr id="51" name="図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96" y="1978784"/>
            <a:ext cx="739231" cy="661948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12" y="2535940"/>
            <a:ext cx="739231" cy="661948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11" y="3968520"/>
            <a:ext cx="739231" cy="661948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010" y="3960943"/>
            <a:ext cx="739231" cy="661948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07" y="2516410"/>
            <a:ext cx="739231" cy="661948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37" y="1943564"/>
            <a:ext cx="739231" cy="661948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445" y="2496881"/>
            <a:ext cx="739231" cy="661948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03" y="2986521"/>
            <a:ext cx="739231" cy="661948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625" y="3976695"/>
            <a:ext cx="739231" cy="661948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78" y="4073955"/>
            <a:ext cx="564688" cy="564688"/>
          </a:xfrm>
          <a:prstGeom prst="rect">
            <a:avLst/>
          </a:prstGeom>
          <a:effectLst>
            <a:glow rad="127000">
              <a:srgbClr val="21FF85">
                <a:alpha val="85000"/>
              </a:srgbClr>
            </a:glow>
          </a:effectLst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44" y="2724351"/>
            <a:ext cx="1336583" cy="851276"/>
          </a:xfrm>
          <a:prstGeom prst="rect">
            <a:avLst/>
          </a:prstGeom>
          <a:effectLst>
            <a:glow rad="127000">
              <a:srgbClr val="FF0000">
                <a:alpha val="85000"/>
              </a:srgbClr>
            </a:glow>
          </a:effectLst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95" y="3445143"/>
            <a:ext cx="739231" cy="661948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689" y="2838528"/>
            <a:ext cx="1132401" cy="805148"/>
          </a:xfrm>
          <a:prstGeom prst="rect">
            <a:avLst/>
          </a:prstGeom>
          <a:effectLst>
            <a:glow rad="127000">
              <a:srgbClr val="00B0F0">
                <a:alpha val="85000"/>
              </a:srgbClr>
            </a:glow>
          </a:effectLst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40" y="3507160"/>
            <a:ext cx="564688" cy="564688"/>
          </a:xfrm>
          <a:prstGeom prst="rect">
            <a:avLst/>
          </a:prstGeom>
          <a:effectLst>
            <a:glow rad="127000">
              <a:srgbClr val="FFFF00">
                <a:alpha val="85000"/>
              </a:srgbClr>
            </a:glow>
          </a:effectLst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79" y="4008519"/>
            <a:ext cx="739231" cy="661948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195" y="3515706"/>
            <a:ext cx="739231" cy="661948"/>
          </a:xfrm>
          <a:prstGeom prst="rect">
            <a:avLst/>
          </a:prstGeom>
        </p:spPr>
      </p:pic>
      <p:sp>
        <p:nvSpPr>
          <p:cNvPr id="67" name="正方形/長方形 66"/>
          <p:cNvSpPr/>
          <p:nvPr/>
        </p:nvSpPr>
        <p:spPr>
          <a:xfrm>
            <a:off x="7674433" y="4806371"/>
            <a:ext cx="3982521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一定</a:t>
            </a:r>
            <a:r>
              <a:rPr kumimoji="1" lang="en-US" altLang="ja-JP" sz="32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(24)</a:t>
            </a:r>
            <a:r>
              <a:rPr lang="ja-JP" altLang="en-US" sz="3200" b="1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マス</a:t>
            </a:r>
            <a:r>
              <a:rPr kumimoji="1" lang="ja-JP" altLang="en-US" sz="32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建物で埋まると岩は消える</a:t>
            </a:r>
            <a:endParaRPr kumimoji="1" lang="ja-JP" altLang="en-US" sz="32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29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63</Words>
  <Application>Microsoft Office PowerPoint</Application>
  <PresentationFormat>ワイド画面</PresentationFormat>
  <Paragraphs>17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ohs75023</dc:creator>
  <cp:lastModifiedBy>水 貴</cp:lastModifiedBy>
  <cp:revision>137</cp:revision>
  <dcterms:created xsi:type="dcterms:W3CDTF">2019-10-15T05:17:03Z</dcterms:created>
  <dcterms:modified xsi:type="dcterms:W3CDTF">2019-10-28T03:49:46Z</dcterms:modified>
</cp:coreProperties>
</file>