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F95"/>
    <a:srgbClr val="41AE0A"/>
    <a:srgbClr val="6FF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0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2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6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8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58665B-D271-45BF-B1A9-67B8E9617B9F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F655C1-5A70-4F73-89E0-CABD10D27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735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00400" y="150027"/>
            <a:ext cx="5638800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ターンエンド</a:t>
            </a:r>
            <a:endParaRPr kumimoji="1" lang="ja-JP" altLang="en-US" sz="44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" y="2433485"/>
            <a:ext cx="3979616" cy="2249550"/>
          </a:xfrm>
          <a:prstGeom prst="rect">
            <a:avLst/>
          </a:prstGeom>
        </p:spPr>
      </p:pic>
      <p:sp>
        <p:nvSpPr>
          <p:cNvPr id="142" name="楕円 141"/>
          <p:cNvSpPr/>
          <p:nvPr/>
        </p:nvSpPr>
        <p:spPr>
          <a:xfrm>
            <a:off x="3421626" y="3126658"/>
            <a:ext cx="877285" cy="63418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3" name="楕円 142"/>
          <p:cNvSpPr/>
          <p:nvPr/>
        </p:nvSpPr>
        <p:spPr>
          <a:xfrm>
            <a:off x="3438862" y="3917307"/>
            <a:ext cx="842811" cy="609261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5" name="直線コネクタ 144"/>
          <p:cNvCxnSpPr>
            <a:stCxn id="142" idx="6"/>
          </p:cNvCxnSpPr>
          <p:nvPr/>
        </p:nvCxnSpPr>
        <p:spPr>
          <a:xfrm flipV="1">
            <a:off x="4298911" y="2053713"/>
            <a:ext cx="1497205" cy="1390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>
            <a:off x="6144987" y="2457287"/>
            <a:ext cx="5692879" cy="986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ターンの制限時間は</a:t>
            </a:r>
            <a:r>
              <a:rPr lang="en-US" altLang="ja-JP" sz="2800" b="1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</a:t>
            </a:r>
            <a:r>
              <a:rPr lang="ja-JP" altLang="en-US" sz="2800" b="1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秒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！</a:t>
            </a:r>
            <a:endParaRPr lang="en-US" altLang="ja-JP" sz="2800" b="1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</a:t>
            </a:r>
            <a:r>
              <a:rPr kumimoji="1"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秒経過で強制的にターンエンド</a:t>
            </a:r>
            <a:endParaRPr kumimoji="1" lang="ja-JP" altLang="en-US" sz="28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3" t="34566" r="9731" b="47129"/>
          <a:stretch/>
        </p:blipFill>
        <p:spPr>
          <a:xfrm>
            <a:off x="5869858" y="1306453"/>
            <a:ext cx="1247783" cy="112703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4209473"/>
            <a:ext cx="1047135" cy="1047135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41" y="4123780"/>
            <a:ext cx="1047135" cy="1047135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19" y="4245359"/>
            <a:ext cx="1047135" cy="1047135"/>
          </a:xfrm>
          <a:prstGeom prst="rect">
            <a:avLst/>
          </a:prstGeom>
        </p:spPr>
      </p:pic>
      <p:cxnSp>
        <p:nvCxnSpPr>
          <p:cNvPr id="152" name="直線コネクタ 151"/>
          <p:cNvCxnSpPr/>
          <p:nvPr/>
        </p:nvCxnSpPr>
        <p:spPr>
          <a:xfrm>
            <a:off x="4273340" y="4301328"/>
            <a:ext cx="1547082" cy="841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5717458" y="5489881"/>
            <a:ext cx="6474542" cy="845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ターン使用できるコストは</a:t>
            </a:r>
            <a:r>
              <a:rPr lang="ja-JP" altLang="en-US" sz="2800" b="1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３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まで！</a:t>
            </a:r>
            <a:endParaRPr lang="en-US" altLang="ja-JP" sz="2800" b="1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全て消費でターンエンド</a:t>
            </a:r>
            <a:endParaRPr lang="en-US" altLang="ja-JP" sz="2800" b="1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5" name="右矢印 154"/>
          <p:cNvSpPr/>
          <p:nvPr/>
        </p:nvSpPr>
        <p:spPr>
          <a:xfrm>
            <a:off x="6231041" y="5058692"/>
            <a:ext cx="4859746" cy="378382"/>
          </a:xfrm>
          <a:prstGeom prst="rightArrow">
            <a:avLst>
              <a:gd name="adj1" fmla="val 18818"/>
              <a:gd name="adj2" fmla="val 15134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6" name="楕円 155"/>
          <p:cNvSpPr/>
          <p:nvPr/>
        </p:nvSpPr>
        <p:spPr>
          <a:xfrm>
            <a:off x="10617671" y="4392721"/>
            <a:ext cx="1356852" cy="75241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ターンエンド</a:t>
            </a:r>
            <a:endParaRPr kumimoji="1" lang="ja-JP" altLang="en-US" sz="20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474406" y="3915943"/>
            <a:ext cx="11090787" cy="2838818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474406" y="1066759"/>
            <a:ext cx="11090787" cy="2857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200400" y="150027"/>
            <a:ext cx="5638800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ランクアップと廃業</a:t>
            </a:r>
            <a:endParaRPr kumimoji="1" lang="ja-JP" altLang="en-US" sz="44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21" y="1327808"/>
            <a:ext cx="2839072" cy="1958699"/>
          </a:xfrm>
          <a:prstGeom prst="rect">
            <a:avLst/>
          </a:prstGeom>
        </p:spPr>
      </p:pic>
      <p:graphicFrame>
        <p:nvGraphicFramePr>
          <p:cNvPr id="35" name="表 34"/>
          <p:cNvGraphicFramePr>
            <a:graphicFrameLocks noGrp="1"/>
          </p:cNvGraphicFramePr>
          <p:nvPr/>
        </p:nvGraphicFramePr>
        <p:xfrm>
          <a:off x="1279422" y="1327807"/>
          <a:ext cx="2839071" cy="195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57">
                  <a:extLst>
                    <a:ext uri="{9D8B030D-6E8A-4147-A177-3AD203B41FA5}">
                      <a16:colId xmlns:a16="http://schemas.microsoft.com/office/drawing/2014/main" val="2008941022"/>
                    </a:ext>
                  </a:extLst>
                </a:gridCol>
                <a:gridCol w="946357">
                  <a:extLst>
                    <a:ext uri="{9D8B030D-6E8A-4147-A177-3AD203B41FA5}">
                      <a16:colId xmlns:a16="http://schemas.microsoft.com/office/drawing/2014/main" val="1094354272"/>
                    </a:ext>
                  </a:extLst>
                </a:gridCol>
                <a:gridCol w="946357">
                  <a:extLst>
                    <a:ext uri="{9D8B030D-6E8A-4147-A177-3AD203B41FA5}">
                      <a16:colId xmlns:a16="http://schemas.microsoft.com/office/drawing/2014/main" val="2586155572"/>
                    </a:ext>
                  </a:extLst>
                </a:gridCol>
              </a:tblGrid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62607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92283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8293"/>
                  </a:ext>
                </a:extLst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1298311" y="1984178"/>
            <a:ext cx="928228" cy="645958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226539" y="2630136"/>
            <a:ext cx="928228" cy="645958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234842" y="1307618"/>
            <a:ext cx="928228" cy="645958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49" y="1675575"/>
            <a:ext cx="982615" cy="909583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sp>
        <p:nvSpPr>
          <p:cNvPr id="40" name="正方形/長方形 39"/>
          <p:cNvSpPr/>
          <p:nvPr/>
        </p:nvSpPr>
        <p:spPr>
          <a:xfrm>
            <a:off x="3208013" y="1966895"/>
            <a:ext cx="928228" cy="645958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85" y="1675575"/>
            <a:ext cx="982615" cy="909583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43" y="1327808"/>
            <a:ext cx="2839072" cy="1958699"/>
          </a:xfrm>
          <a:prstGeom prst="rect">
            <a:avLst/>
          </a:prstGeom>
        </p:spPr>
      </p:pic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7965344" y="1327807"/>
          <a:ext cx="2839071" cy="195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57">
                  <a:extLst>
                    <a:ext uri="{9D8B030D-6E8A-4147-A177-3AD203B41FA5}">
                      <a16:colId xmlns:a16="http://schemas.microsoft.com/office/drawing/2014/main" val="2008941022"/>
                    </a:ext>
                  </a:extLst>
                </a:gridCol>
                <a:gridCol w="946357">
                  <a:extLst>
                    <a:ext uri="{9D8B030D-6E8A-4147-A177-3AD203B41FA5}">
                      <a16:colId xmlns:a16="http://schemas.microsoft.com/office/drawing/2014/main" val="1094354272"/>
                    </a:ext>
                  </a:extLst>
                </a:gridCol>
                <a:gridCol w="946357">
                  <a:extLst>
                    <a:ext uri="{9D8B030D-6E8A-4147-A177-3AD203B41FA5}">
                      <a16:colId xmlns:a16="http://schemas.microsoft.com/office/drawing/2014/main" val="2586155572"/>
                    </a:ext>
                  </a:extLst>
                </a:gridCol>
              </a:tblGrid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62607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92283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8293"/>
                  </a:ext>
                </a:extLst>
              </a:tr>
            </a:tbl>
          </a:graphicData>
        </a:graphic>
      </p:graphicFrame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03" y="1772402"/>
            <a:ext cx="1463463" cy="770737"/>
          </a:xfrm>
          <a:prstGeom prst="rect">
            <a:avLst/>
          </a:prstGeom>
          <a:effectLst>
            <a:glow rad="190500">
              <a:srgbClr val="FF0000">
                <a:alpha val="90000"/>
              </a:srgbClr>
            </a:glow>
          </a:effectLst>
        </p:spPr>
      </p:pic>
      <p:sp>
        <p:nvSpPr>
          <p:cNvPr id="50" name="正方形/長方形 49"/>
          <p:cNvSpPr/>
          <p:nvPr/>
        </p:nvSpPr>
        <p:spPr>
          <a:xfrm>
            <a:off x="797010" y="3337312"/>
            <a:ext cx="10650794" cy="45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自分の「同じ種類の建物を横並び」で建てると、</a:t>
            </a:r>
            <a:r>
              <a:rPr lang="ja-JP" altLang="en-US" sz="2800" b="1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ランクアップ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！</a:t>
            </a:r>
            <a:endParaRPr kumimoji="1" lang="ja-JP" altLang="en-US" sz="28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2" name="右矢印 51"/>
          <p:cNvSpPr/>
          <p:nvPr/>
        </p:nvSpPr>
        <p:spPr>
          <a:xfrm>
            <a:off x="4623624" y="1852575"/>
            <a:ext cx="2997567" cy="812756"/>
          </a:xfrm>
          <a:prstGeom prst="rightArrow">
            <a:avLst>
              <a:gd name="adj1" fmla="val 39112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98" y="2071361"/>
            <a:ext cx="3202783" cy="37518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7" y="4167689"/>
            <a:ext cx="3751855" cy="1958699"/>
          </a:xfrm>
          <a:prstGeom prst="rect">
            <a:avLst/>
          </a:prstGeom>
        </p:spPr>
      </p:pic>
      <p:sp>
        <p:nvSpPr>
          <p:cNvPr id="100" name="正方形/長方形 99"/>
          <p:cNvSpPr/>
          <p:nvPr/>
        </p:nvSpPr>
        <p:spPr>
          <a:xfrm>
            <a:off x="2188524" y="4176002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1232756" y="4167689"/>
          <a:ext cx="3751856" cy="195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64">
                  <a:extLst>
                    <a:ext uri="{9D8B030D-6E8A-4147-A177-3AD203B41FA5}">
                      <a16:colId xmlns:a16="http://schemas.microsoft.com/office/drawing/2014/main" val="1767655026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780520678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2204631246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4284284510"/>
                    </a:ext>
                  </a:extLst>
                </a:gridCol>
              </a:tblGrid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17353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133500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277444"/>
                  </a:ext>
                </a:extLst>
              </a:tr>
            </a:tbl>
          </a:graphicData>
        </a:graphic>
      </p:graphicFrame>
      <p:sp>
        <p:nvSpPr>
          <p:cNvPr id="68" name="正方形/長方形 67"/>
          <p:cNvSpPr/>
          <p:nvPr/>
        </p:nvSpPr>
        <p:spPr>
          <a:xfrm>
            <a:off x="1242492" y="4167688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30" y="3929162"/>
            <a:ext cx="982615" cy="909583"/>
          </a:xfrm>
          <a:prstGeom prst="rect">
            <a:avLst/>
          </a:prstGeom>
          <a:effectLst>
            <a:glow rad="127000">
              <a:srgbClr val="0070C0">
                <a:alpha val="85000"/>
              </a:srgbClr>
            </a:glow>
          </a:effectLst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35" y="4611614"/>
            <a:ext cx="1463463" cy="770737"/>
          </a:xfrm>
          <a:prstGeom prst="rect">
            <a:avLst/>
          </a:prstGeom>
          <a:effectLst>
            <a:glow rad="190500">
              <a:srgbClr val="FF0000">
                <a:alpha val="90000"/>
              </a:srgbClr>
            </a:glow>
          </a:effectLst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24" y="4146436"/>
            <a:ext cx="3751855" cy="1958699"/>
          </a:xfrm>
          <a:prstGeom prst="rect">
            <a:avLst/>
          </a:prstGeom>
        </p:spPr>
      </p:pic>
      <p:graphicFrame>
        <p:nvGraphicFramePr>
          <p:cNvPr id="76" name="表 75"/>
          <p:cNvGraphicFramePr>
            <a:graphicFrameLocks noGrp="1"/>
          </p:cNvGraphicFramePr>
          <p:nvPr/>
        </p:nvGraphicFramePr>
        <p:xfrm>
          <a:off x="7337923" y="4146436"/>
          <a:ext cx="3751856" cy="195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64">
                  <a:extLst>
                    <a:ext uri="{9D8B030D-6E8A-4147-A177-3AD203B41FA5}">
                      <a16:colId xmlns:a16="http://schemas.microsoft.com/office/drawing/2014/main" val="1767655026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780520678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2204631246"/>
                    </a:ext>
                  </a:extLst>
                </a:gridCol>
                <a:gridCol w="937964">
                  <a:extLst>
                    <a:ext uri="{9D8B030D-6E8A-4147-A177-3AD203B41FA5}">
                      <a16:colId xmlns:a16="http://schemas.microsoft.com/office/drawing/2014/main" val="4284284510"/>
                    </a:ext>
                  </a:extLst>
                </a:gridCol>
              </a:tblGrid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17353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133500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277444"/>
                  </a:ext>
                </a:extLst>
              </a:tr>
            </a:tbl>
          </a:graphicData>
        </a:graphic>
      </p:graphicFrame>
      <p:pic>
        <p:nvPicPr>
          <p:cNvPr id="87" name="図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36" y="3909011"/>
            <a:ext cx="982615" cy="909583"/>
          </a:xfrm>
          <a:prstGeom prst="rect">
            <a:avLst/>
          </a:prstGeom>
          <a:effectLst/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02" y="4590361"/>
            <a:ext cx="1463463" cy="770737"/>
          </a:xfrm>
          <a:prstGeom prst="rect">
            <a:avLst/>
          </a:prstGeom>
          <a:effectLst>
            <a:glow rad="190500">
              <a:srgbClr val="FF0000">
                <a:alpha val="90000"/>
              </a:srgbClr>
            </a:glow>
          </a:effectLst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89" y="5196041"/>
            <a:ext cx="982615" cy="909583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39" y="4562219"/>
            <a:ext cx="982615" cy="909583"/>
          </a:xfrm>
          <a:prstGeom prst="rect">
            <a:avLst/>
          </a:prstGeom>
          <a:effectLst/>
        </p:spPr>
      </p:pic>
      <p:sp>
        <p:nvSpPr>
          <p:cNvPr id="91" name="正方形/長方形 90"/>
          <p:cNvSpPr/>
          <p:nvPr/>
        </p:nvSpPr>
        <p:spPr>
          <a:xfrm>
            <a:off x="797010" y="6170765"/>
            <a:ext cx="10650794" cy="45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ランクアップした時、「周囲の同種のライバルの建物」は</a:t>
            </a:r>
            <a:r>
              <a:rPr lang="ja-JP" altLang="en-US" sz="2800" b="1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消滅</a:t>
            </a:r>
            <a:r>
              <a:rPr lang="ja-JP" altLang="en-US" sz="2800" b="1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！</a:t>
            </a:r>
            <a:endParaRPr kumimoji="1" lang="ja-JP" altLang="en-US" sz="2800" b="1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2" name="右矢印 91"/>
          <p:cNvSpPr/>
          <p:nvPr/>
        </p:nvSpPr>
        <p:spPr>
          <a:xfrm>
            <a:off x="5279007" y="4846160"/>
            <a:ext cx="1785162" cy="601756"/>
          </a:xfrm>
          <a:prstGeom prst="rightArrow">
            <a:avLst>
              <a:gd name="adj1" fmla="val 42741"/>
              <a:gd name="adj2" fmla="val 3729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231774" y="4817554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1217799" y="5470188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177982" y="5470444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106070" y="5470444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056385" y="4158395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040837" y="5490460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113247" y="4156802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043218" y="4804125"/>
            <a:ext cx="928228" cy="645958"/>
          </a:xfrm>
          <a:prstGeom prst="rect">
            <a:avLst/>
          </a:prstGeom>
          <a:solidFill>
            <a:srgbClr val="5A1F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97" y="4557499"/>
            <a:ext cx="982615" cy="909583"/>
          </a:xfrm>
          <a:prstGeom prst="rect">
            <a:avLst/>
          </a:prstGeom>
          <a:effectLst>
            <a:glow rad="127000">
              <a:srgbClr val="00B050">
                <a:alpha val="85000"/>
              </a:srgbClr>
            </a:glow>
          </a:effectLst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7" y="5181367"/>
            <a:ext cx="982615" cy="909583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sp>
        <p:nvSpPr>
          <p:cNvPr id="104" name="テキスト ボックス 103"/>
          <p:cNvSpPr txBox="1"/>
          <p:nvPr/>
        </p:nvSpPr>
        <p:spPr>
          <a:xfrm>
            <a:off x="5647748" y="4836020"/>
            <a:ext cx="98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廃業</a:t>
            </a:r>
            <a:endParaRPr kumimoji="1" lang="ja-JP" altLang="en-US" sz="2800" b="1">
              <a:solidFill>
                <a:srgbClr val="00206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9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8</cp:revision>
  <dcterms:created xsi:type="dcterms:W3CDTF">2019-10-28T02:16:35Z</dcterms:created>
  <dcterms:modified xsi:type="dcterms:W3CDTF">2019-10-28T03:36:02Z</dcterms:modified>
</cp:coreProperties>
</file>