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>
        <p:scale>
          <a:sx n="84" d="100"/>
          <a:sy n="84" d="100"/>
        </p:scale>
        <p:origin x="164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E39EE2-0897-014F-AF2C-C951220DD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8F4AA1-C444-4F4C-8E7A-B9099160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F78617-98DA-0D49-8B4C-8C4D9A1D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13B4-FD71-AB44-B506-20425FF38366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CEFD56-F79C-CE4D-A7AC-2FFA71AD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2BDC95-702D-4D41-9D56-712E773D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2022-944B-A84C-9EF2-B4A2B790A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54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60A35-A6A6-C24E-AD0E-F6DB436F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41D971-C828-A54F-A3CB-FA079A5E9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2A682-CAA4-D243-8008-18A5E748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13B4-FD71-AB44-B506-20425FF38366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73B89C-5331-4A45-9719-5B5DFAED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A0D84C-FDDB-2046-B2A9-2B0D00D6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2022-944B-A84C-9EF2-B4A2B790A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4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C70ACA-57F4-314D-A27D-8A722B726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959379-B14E-C445-84F7-3B117EA04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1A6BC1-CA6C-2044-BC42-469F7317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13B4-FD71-AB44-B506-20425FF38366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959FC6-0B40-834D-8762-A29AB6B0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AF9FCD-DCF4-5847-85A2-1C0553FA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2022-944B-A84C-9EF2-B4A2B790A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341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9F5B2-8E65-5D4F-88DE-ACC5DCB9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08F1E3-6A3E-BF42-95F4-47C16EA2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5F9F8B-8462-664D-A938-66D29DEA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13B4-FD71-AB44-B506-20425FF38366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AF2AC-1232-2846-B8AB-8DD9B3DC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272F4-C418-C441-A324-A6D4AA5C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2022-944B-A84C-9EF2-B4A2B790A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41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2679AD-3B1F-C94A-9F19-86FD1D86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3450A3-A79E-A64B-A6A4-69AAD7E7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B69BE2-CBC1-3D4C-8FB9-006B734D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13B4-FD71-AB44-B506-20425FF38366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DC88F-CEBA-B246-9B86-AA03DAE7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7DDFD-FE34-F240-99E1-889CD70B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2022-944B-A84C-9EF2-B4A2B790A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47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CF5B1-E96B-BE46-BF1D-53558CF97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1F24E-ADF5-7B46-864C-7793FBF15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5EDB52-591C-5B4C-B121-C91FB867D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F7BAA7-2D60-C14D-9E2D-147B03AE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13B4-FD71-AB44-B506-20425FF38366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0A0819-B619-724A-ABCF-96BFEFCD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0EF388-0936-DA42-B2CD-33CAD12E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2022-944B-A84C-9EF2-B4A2B790A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6AA3D9-AE85-B241-89DA-B6E7961C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2DDEE4-702E-3E45-A18C-8A4968A46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0F4393-476E-384B-84C3-A2F781ED2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5754C4-4D9E-7D44-9293-182805C90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83074D-C46D-FF42-B1F2-ACB64FD5D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33CBD4-3196-BE41-8E2C-7F0C0522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13B4-FD71-AB44-B506-20425FF38366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503C96-7CF2-5243-8155-2F3B7B4C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F53265-D63D-D54F-AA05-199E09FE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2022-944B-A84C-9EF2-B4A2B790A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0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0F3AD-A2E6-A946-9A0C-7E714980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BD7A6DF-6E2E-5C48-A9D7-A8B1C5C3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13B4-FD71-AB44-B506-20425FF38366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68C8D4-7B82-A142-8ECF-EF76F6C5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AE9DE4-7604-0144-A405-B960C768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2022-944B-A84C-9EF2-B4A2B790A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73299F8-E00A-294C-BA3D-E91682A2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13B4-FD71-AB44-B506-20425FF38366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2AA8C3-1D7F-6645-B4A1-3FEA9A7C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E07940-2922-9344-80AD-026DED8F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2022-944B-A84C-9EF2-B4A2B790A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12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CF56D-6FFC-5C45-8C8A-CC80C26F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5D4066-6773-6648-B5DD-55FE35B47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62BFC8-37CA-2141-BF3D-70F839B43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B168D2-B334-6D4C-A75E-D04976E5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13B4-FD71-AB44-B506-20425FF38366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7E6DA8-D85D-9747-8F46-881D44F3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3480E4-D73C-C940-BD88-CBDD2FB2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2022-944B-A84C-9EF2-B4A2B790A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54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E15B3-D96A-F247-84F6-CDAB37DC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D8411E-F8C3-FA42-AC8D-F86AF7BA3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FCDC06-5320-CC4F-BE67-715F4FEE1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6EDFD6-DC25-4E49-99D2-B14BA6C6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913B4-FD71-AB44-B506-20425FF38366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C9D360-DB7B-2C45-8DA8-7D3BFC3A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EBC269-1797-6F4B-A2BF-1EB97BA8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52022-944B-A84C-9EF2-B4A2B790A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7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D76F2FD-8B40-8E48-A428-FFFC49E7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3C532C-5CE2-1341-BC29-8ED672443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C26922-6757-7D41-AF3B-C6A473085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913B4-FD71-AB44-B506-20425FF38366}" type="datetimeFigureOut">
              <a:rPr kumimoji="1" lang="ja-JP" altLang="en-US" smtClean="0"/>
              <a:t>2021/6/16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692638-85D8-8F4E-82C1-017800B67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2B7AE5-5C44-4249-9E7C-D8107C50B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52022-944B-A84C-9EF2-B4A2B790A9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539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1F6D-CA81-7840-A42B-BB9C631E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b="1"/>
              <a:t>テレワーク、生産性の改善進まず　課長と社長が苦手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DCE173-9B99-EB48-80D6-E586D885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新型コロナウイルスの感染拡大を防ぐ目的でテレワークが日本に広がり始めてから</a:t>
            </a:r>
            <a:r>
              <a:rPr lang="en-US" altLang="ja-JP" dirty="0"/>
              <a:t>1</a:t>
            </a:r>
            <a:r>
              <a:rPr lang="ja-JP" altLang="en-US"/>
              <a:t>年強。</a:t>
            </a:r>
            <a:endParaRPr lang="en-US" altLang="ja-JP" dirty="0"/>
          </a:p>
          <a:p>
            <a:endParaRPr lang="ja-JP" altLang="en-US"/>
          </a:p>
          <a:p>
            <a:r>
              <a:rPr lang="en-US" altLang="ja-JP" dirty="0"/>
              <a:t>21</a:t>
            </a:r>
            <a:r>
              <a:rPr lang="ja-JP" altLang="en-US"/>
              <a:t>年</a:t>
            </a:r>
            <a:r>
              <a:rPr lang="en-US" altLang="ja-JP" dirty="0"/>
              <a:t>1</a:t>
            </a:r>
            <a:r>
              <a:rPr lang="ja-JP" altLang="en-US"/>
              <a:t>～</a:t>
            </a:r>
            <a:r>
              <a:rPr lang="en-US" altLang="ja-JP" dirty="0"/>
              <a:t>3</a:t>
            </a:r>
            <a:r>
              <a:rPr lang="ja-JP" altLang="en-US"/>
              <a:t>月にテレワークの実施状況などを調査。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生産性が上がった人の割合が最低だったのは「課長クラス」でわずか</a:t>
            </a:r>
            <a:r>
              <a:rPr lang="en-US" altLang="ja-JP" dirty="0"/>
              <a:t>6.9%</a:t>
            </a:r>
            <a:r>
              <a:rPr lang="ja-JP" altLang="en-US"/>
              <a:t>だった。現場を預かる中間管理職として一般社員を直接管理しつつ、部長や経営者などに呼び出される機会も多く、自宅などでは効率が落ちやすいのかもしれない。</a:t>
            </a:r>
          </a:p>
        </p:txBody>
      </p:sp>
    </p:spTree>
    <p:extLst>
      <p:ext uri="{BB962C8B-B14F-4D97-AF65-F5344CB8AC3E}">
        <p14:creationId xmlns:p14="http://schemas.microsoft.com/office/powerpoint/2010/main" val="120580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8A7A5-F502-A245-BAFD-DD2D1BF5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中間管理職のテレワークの生産性を上げるには</a:t>
            </a:r>
          </a:p>
        </p:txBody>
      </p:sp>
      <p:pic>
        <p:nvPicPr>
          <p:cNvPr id="2050" name="Picture 2" descr="管理職に求められるマネジメントという仕事の具体例">
            <a:extLst>
              <a:ext uri="{FF2B5EF4-FFF2-40B4-BE49-F238E27FC236}">
                <a16:creationId xmlns:a16="http://schemas.microsoft.com/office/drawing/2014/main" id="{6F7DF15D-3192-ED4F-AE1D-56FE971A72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359" y="1820435"/>
            <a:ext cx="4035281" cy="443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4EE6951-1828-924C-8F5F-4EC91CA5FF5C}"/>
              </a:ext>
            </a:extLst>
          </p:cNvPr>
          <p:cNvSpPr/>
          <p:nvPr/>
        </p:nvSpPr>
        <p:spPr>
          <a:xfrm>
            <a:off x="6995160" y="2230606"/>
            <a:ext cx="1493520" cy="2997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6C2CAE4-AD97-5A43-B7F7-3A434857F8C4}"/>
              </a:ext>
            </a:extLst>
          </p:cNvPr>
          <p:cNvSpPr/>
          <p:nvPr/>
        </p:nvSpPr>
        <p:spPr>
          <a:xfrm>
            <a:off x="1737360" y="26344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ja-JP" altLang="en-US" b="0" i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日常の案件処理</a:t>
            </a:r>
          </a:p>
          <a:p>
            <a:pPr>
              <a:buFont typeface="+mj-lt"/>
              <a:buAutoNum type="arabicPeriod"/>
            </a:pPr>
            <a:r>
              <a:rPr lang="ja-JP" altLang="en-US" b="0" i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仕事の割り振り</a:t>
            </a:r>
          </a:p>
          <a:p>
            <a:pPr>
              <a:buFont typeface="+mj-lt"/>
              <a:buAutoNum type="arabicPeriod"/>
            </a:pPr>
            <a:r>
              <a:rPr lang="ja-JP" altLang="en-US" b="0" i="0">
                <a:solidFill>
                  <a:srgbClr val="000000"/>
                </a:solidFill>
                <a:effectLst/>
                <a:latin typeface="メイリオ" panose="020B0604030504040204" pitchFamily="34" charset="-128"/>
                <a:ea typeface="メイリオ" panose="020B0604030504040204" pitchFamily="34" charset="-128"/>
              </a:rPr>
              <a:t>部下からの報・連・相への対応</a:t>
            </a:r>
            <a:br>
              <a:rPr lang="ja-JP" altLang="en-US"/>
            </a:br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8BD0DFA-A017-0B48-817C-ADBFDB3F7564}"/>
              </a:ext>
            </a:extLst>
          </p:cNvPr>
          <p:cNvSpPr/>
          <p:nvPr/>
        </p:nvSpPr>
        <p:spPr>
          <a:xfrm>
            <a:off x="1737360" y="412496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ja-JP" altLang="en-US"/>
              <a:t>部下とのコミュニケーション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/>
              <a:t>部下の仕事の管理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/>
              <a:t>部下の評価</a:t>
            </a:r>
            <a:br>
              <a:rPr lang="ja-JP" altLang="en-US"/>
            </a:b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929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B2CB5C-759B-4D4D-8EA7-A87E6E638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440"/>
            <a:ext cx="10515600" cy="5704523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42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144</Words>
  <Application>Microsoft Macintosh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テレワーク、生産性の改善進まず　課長と社長が苦手</vt:lpstr>
      <vt:lpstr>中間管理職のテレワークの生産性を上げるには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テレワーク、生産性の改善進まず　課長と社長が苦手</dc:title>
  <dc:creator>中村将太朗</dc:creator>
  <cp:lastModifiedBy>中村将太朗</cp:lastModifiedBy>
  <cp:revision>4</cp:revision>
  <dcterms:created xsi:type="dcterms:W3CDTF">2021-06-16T13:35:32Z</dcterms:created>
  <dcterms:modified xsi:type="dcterms:W3CDTF">2021-06-16T14:00:45Z</dcterms:modified>
</cp:coreProperties>
</file>