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8FC-EE0B-4D65-8F7D-D7AEDBC2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71F71-66A1-48FC-8FE2-5B90D42A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21CF-DF7D-4B77-A1B1-D91E7AC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158C-1369-448A-B3F3-5477AEAD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76D2-2940-4782-BCB7-FEA5C4D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E536-D0C3-4B9E-A183-CA424F77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B56F8-DE8E-4C38-9C34-F67D5C00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0646-51DE-49EC-98CE-7BC60F4D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8E16-433F-40F1-B9AE-2EF275B5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0AC3-50C5-4892-8664-CA3C5AE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7A21A-71A2-472C-8726-03C73DC9E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443F7-DE89-4712-96CB-A79759D6B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7F20-2F0C-412F-98A5-3B69C2D3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9D3B-4B1B-4E54-98A3-2A1766D2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6132-1FC3-4BFF-A751-1B853D9A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51CD-EEAA-4CE3-8D1B-D93CBE34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5AB5-BBB5-4D69-8F8B-7AC9E5CC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D423-C215-4573-9CC0-11E7E814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4652-820D-4338-BC85-6D7C92E0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003A-E01F-4CB0-B97E-4831BDE2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2F0E-062F-4F78-B5A8-9BFBC2D2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0406-E70F-4CA8-94EE-823F7E27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A6BE-2093-492B-B835-388E6B35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B60-47EF-463E-81DC-143DFA6C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C308-4345-47A9-B2D3-D34D1BBC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131E-772C-4C0A-9399-BAD1A31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3A89-0877-4147-BBFA-A11EAF2B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F5B0-09FD-4AF4-94E4-79FEEC055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771-E31E-4553-A354-397B2D26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07AC-C9AD-4F35-BFBC-1E773925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4031-8B47-45FA-A2F7-FA3F4163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DD5A-75DC-44D2-8104-11FDCA06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91F7-8E7C-4EBB-A985-92DF51C1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755D-89C8-442C-8346-A5C12D98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F2194-F84D-42CD-AC2B-851EC359A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B1C7-592E-4D77-BDD1-94DC253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7216A-BED2-42CC-8CED-DE9E8ABB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D6B9B-D499-40BA-AD58-CA8FC6B0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189FD-F061-4243-B49D-61E82973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A7A3-9E2B-4993-9B7D-2DD0A63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C4A9F-5719-49FC-B58E-9AD5D74D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41FA4-D863-4D1B-B207-BD7F4EFA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0052-5CC3-46BE-8C0A-C640CF32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8EA9B-B7D3-412A-BC3D-D77C6090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48DC6-F864-40C5-94BB-C71D1E72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2A0E-2A66-4FA0-8B1A-71DF8342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4667-FC78-4E44-981A-D286FF2C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DCBE-B6E0-4315-9487-0A385DFA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D4441-72EE-482A-91E3-EA379BB7D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62DD-4BAB-42AC-8B26-E5EF0E1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D382-7040-4DA8-A6E3-30338623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C377-34B5-4A40-9246-910CB46D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6503-5461-4B71-BD5A-51067FE6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F24FA-5691-432B-9048-5DAFB1EB6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53C6A-E824-479A-9714-32DFE9DF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72E3-0721-4B31-BD3F-06C7869B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68B-7B6B-453B-86EC-D51267C4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8E0FB-CC18-4503-A17D-9519DE6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7E993-F330-45D8-992B-735454A1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BFE2-8CDA-4C8A-ABD7-3BFF34B7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9EAA-B196-40B8-B7E8-D9C8783D0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DE10-70D8-44E0-8326-4A949382AB4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5E75-DBE7-4E01-9244-367329769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5734-CE2A-4FC3-A973-9F9C765DE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2FC19-7061-4D90-ACD0-EA9346313C9A}"/>
              </a:ext>
            </a:extLst>
          </p:cNvPr>
          <p:cNvSpPr/>
          <p:nvPr/>
        </p:nvSpPr>
        <p:spPr>
          <a:xfrm>
            <a:off x="91440" y="980901"/>
            <a:ext cx="748976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518FE-B165-45FA-AB04-688ECA66B9DA}"/>
              </a:ext>
            </a:extLst>
          </p:cNvPr>
          <p:cNvSpPr/>
          <p:nvPr/>
        </p:nvSpPr>
        <p:spPr>
          <a:xfrm>
            <a:off x="7880464" y="2396836"/>
            <a:ext cx="1313411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Strona WWW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CC1C8-78E2-4B57-BCA2-ACEF5810CD98}"/>
              </a:ext>
            </a:extLst>
          </p:cNvPr>
          <p:cNvSpPr/>
          <p:nvPr/>
        </p:nvSpPr>
        <p:spPr>
          <a:xfrm>
            <a:off x="9393381" y="2396836"/>
            <a:ext cx="1213658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Skrypt JavaScript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42E0D-B3A8-4707-B91F-F2FBA46F0846}"/>
              </a:ext>
            </a:extLst>
          </p:cNvPr>
          <p:cNvSpPr/>
          <p:nvPr/>
        </p:nvSpPr>
        <p:spPr>
          <a:xfrm>
            <a:off x="7880463" y="980901"/>
            <a:ext cx="4139740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kliencka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46104-AE1F-4ADE-AFF7-929F6BFAAAFD}"/>
              </a:ext>
            </a:extLst>
          </p:cNvPr>
          <p:cNvSpPr/>
          <p:nvPr/>
        </p:nvSpPr>
        <p:spPr>
          <a:xfrm>
            <a:off x="10806545" y="2396835"/>
            <a:ext cx="1213658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Style CSS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FC562-25B9-440F-A7C6-32192044BFE6}"/>
              </a:ext>
            </a:extLst>
          </p:cNvPr>
          <p:cNvSpPr/>
          <p:nvPr/>
        </p:nvSpPr>
        <p:spPr>
          <a:xfrm>
            <a:off x="91441" y="2396834"/>
            <a:ext cx="1313411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 SQL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C2905-DDE0-427A-A9F8-09C5C0613ACC}"/>
              </a:ext>
            </a:extLst>
          </p:cNvPr>
          <p:cNvSpPr/>
          <p:nvPr/>
        </p:nvSpPr>
        <p:spPr>
          <a:xfrm>
            <a:off x="1704111" y="2396834"/>
            <a:ext cx="5877093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ASP.NET MVC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921D8-4F49-4B20-8FE2-651E5F13360A}"/>
              </a:ext>
            </a:extLst>
          </p:cNvPr>
          <p:cNvSpPr/>
          <p:nvPr/>
        </p:nvSpPr>
        <p:spPr>
          <a:xfrm>
            <a:off x="4746566" y="3812765"/>
            <a:ext cx="1313411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Kontrolery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4AFB3E-9040-4996-A5CB-939A4AD2ED1C}"/>
              </a:ext>
            </a:extLst>
          </p:cNvPr>
          <p:cNvSpPr/>
          <p:nvPr/>
        </p:nvSpPr>
        <p:spPr>
          <a:xfrm>
            <a:off x="1704112" y="3812767"/>
            <a:ext cx="1313411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Repozytoria danych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EF3B1-13EE-4ECA-B801-AD73708AE1CD}"/>
              </a:ext>
            </a:extLst>
          </p:cNvPr>
          <p:cNvSpPr/>
          <p:nvPr/>
        </p:nvSpPr>
        <p:spPr>
          <a:xfrm>
            <a:off x="3225339" y="3812766"/>
            <a:ext cx="1313411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Serwisy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ECFA7-7765-40CF-9F58-2F64A79E6DF0}"/>
              </a:ext>
            </a:extLst>
          </p:cNvPr>
          <p:cNvSpPr/>
          <p:nvPr/>
        </p:nvSpPr>
        <p:spPr>
          <a:xfrm>
            <a:off x="6267793" y="3812764"/>
            <a:ext cx="1313411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Widoki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9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Dam</dc:creator>
  <cp:lastModifiedBy>Damian Dam</cp:lastModifiedBy>
  <cp:revision>2</cp:revision>
  <dcterms:created xsi:type="dcterms:W3CDTF">2018-01-05T08:20:04Z</dcterms:created>
  <dcterms:modified xsi:type="dcterms:W3CDTF">2018-01-05T09:29:45Z</dcterms:modified>
</cp:coreProperties>
</file>