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1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49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5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6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6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0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51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97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19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5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F822-87F6-4E40-AA39-340FEB2481F9}" type="datetimeFigureOut">
              <a:rPr lang="en-AU" smtClean="0"/>
              <a:t>12/03/2013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2603-3ED1-433A-BEF6-8D1A5F0E02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45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AU" b="1" dirty="0" smtClean="0">
                <a:solidFill>
                  <a:schemeClr val="tx2"/>
                </a:solidFill>
                <a:latin typeface="Arial Rounded MT Bold" pitchFamily="34" charset="0"/>
              </a:rPr>
              <a:t>Office of Water. NSW</a:t>
            </a:r>
            <a: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  <a:t/>
            </a:r>
            <a:b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AU" sz="3100" b="1" dirty="0" smtClean="0">
                <a:solidFill>
                  <a:schemeClr val="tx2"/>
                </a:solidFill>
                <a:latin typeface="Arial Rounded MT Bold" pitchFamily="34" charset="0"/>
              </a:rPr>
              <a:t>tony.caine@water.nsw.gov.au</a:t>
            </a:r>
            <a:endParaRPr lang="en-AU" sz="3100" b="1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2" descr="J:\ICT-Policy\apps4nsw\Images\Final_apps4ns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29" y="15263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" y="1700808"/>
            <a:ext cx="9143999" cy="50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1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357407"/>
            <a:ext cx="8229600" cy="1055368"/>
          </a:xfrm>
        </p:spPr>
        <p:txBody>
          <a:bodyPr>
            <a:normAutofit fontScale="90000"/>
          </a:bodyPr>
          <a:lstStyle/>
          <a:p>
            <a:pPr algn="r"/>
            <a:r>
              <a:rPr lang="en-AU" sz="3600" b="1" dirty="0" smtClean="0">
                <a:latin typeface="Arial Black" pitchFamily="34" charset="0"/>
              </a:rPr>
              <a:t>      </a:t>
            </a:r>
            <a: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  <a:t>Open Water Data</a:t>
            </a:r>
            <a:b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  <a:t> a road map</a:t>
            </a:r>
            <a:endParaRPr lang="en-AU" sz="4000" b="1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2635"/>
            <a:ext cx="3190875" cy="762000"/>
          </a:xfrm>
        </p:spPr>
      </p:pic>
      <p:pic>
        <p:nvPicPr>
          <p:cNvPr id="11" name="Picture 2" descr="J:\ICT-Policy\apps4nsw\Images\Final_apps4ns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60648"/>
            <a:ext cx="1152127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:\ICT-Policy\apps4nsw\Images\Final_apps4ns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63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7" y="1583143"/>
            <a:ext cx="84033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Surface and Groundwater data</a:t>
            </a:r>
            <a:endParaRPr lang="en-AU" sz="2400" dirty="0" smtClean="0"/>
          </a:p>
          <a:p>
            <a:r>
              <a:rPr lang="en-AU" sz="2400" dirty="0" smtClean="0"/>
              <a:t>Water quality </a:t>
            </a:r>
            <a:r>
              <a:rPr lang="en-AU" sz="2400" dirty="0" smtClean="0"/>
              <a:t>discrete – </a:t>
            </a:r>
            <a:r>
              <a:rPr lang="en-AU" dirty="0" smtClean="0"/>
              <a:t>~300 measuring programs, ~60years, 600K samples</a:t>
            </a:r>
            <a:endParaRPr lang="en-AU" dirty="0" smtClean="0"/>
          </a:p>
          <a:p>
            <a:r>
              <a:rPr lang="en-AU" sz="2400" dirty="0" smtClean="0"/>
              <a:t>River</a:t>
            </a:r>
            <a:r>
              <a:rPr lang="en-AU" sz="2400" dirty="0" smtClean="0"/>
              <a:t> </a:t>
            </a:r>
            <a:r>
              <a:rPr lang="en-AU" sz="2400" dirty="0" smtClean="0"/>
              <a:t>biology </a:t>
            </a:r>
            <a:r>
              <a:rPr lang="en-AU" sz="2400" dirty="0" smtClean="0"/>
              <a:t> – </a:t>
            </a:r>
            <a:r>
              <a:rPr lang="en-AU" dirty="0" smtClean="0"/>
              <a:t>~</a:t>
            </a:r>
            <a:r>
              <a:rPr lang="en-AU" dirty="0" smtClean="0"/>
              <a:t>60 longitudinal experiments</a:t>
            </a:r>
            <a:r>
              <a:rPr lang="en-AU" dirty="0" smtClean="0"/>
              <a:t>, ~400K taxa, ~15years, ~2M+ counts</a:t>
            </a:r>
            <a:endParaRPr lang="en-AU" dirty="0" smtClean="0"/>
          </a:p>
          <a:p>
            <a:endParaRPr lang="en-AU" sz="2400" dirty="0"/>
          </a:p>
          <a:p>
            <a:r>
              <a:rPr lang="en-AU" sz="1400" dirty="0" smtClean="0"/>
              <a:t>(almost) </a:t>
            </a:r>
            <a:r>
              <a:rPr lang="en-AU" sz="2400" dirty="0" smtClean="0"/>
              <a:t>Common Site-Id </a:t>
            </a:r>
            <a:r>
              <a:rPr lang="en-AU" sz="2400" dirty="0" smtClean="0"/>
              <a:t>with Latitude, Longitude and Elevation</a:t>
            </a:r>
          </a:p>
          <a:p>
            <a:r>
              <a:rPr lang="en-AU" sz="2400" dirty="0" smtClean="0"/>
              <a:t>Date-time of </a:t>
            </a:r>
            <a:r>
              <a:rPr lang="en-AU" sz="2400" dirty="0" smtClean="0"/>
              <a:t>samples, Measuring-Program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Prepared outputs</a:t>
            </a:r>
          </a:p>
          <a:p>
            <a:r>
              <a:rPr lang="en-AU" sz="2400" dirty="0" smtClean="0"/>
              <a:t>Simple </a:t>
            </a:r>
            <a:r>
              <a:rPr lang="en-AU" sz="2400" dirty="0" smtClean="0"/>
              <a:t>web </a:t>
            </a:r>
            <a:r>
              <a:rPr lang="en-AU" sz="2400" dirty="0" smtClean="0"/>
              <a:t>services </a:t>
            </a:r>
            <a:endParaRPr lang="en-AU" sz="2400" dirty="0" smtClean="0"/>
          </a:p>
          <a:p>
            <a:r>
              <a:rPr lang="en-AU" sz="2400" dirty="0" smtClean="0"/>
              <a:t>Standards – </a:t>
            </a:r>
            <a:r>
              <a:rPr lang="en-AU" sz="2400" dirty="0" smtClean="0"/>
              <a:t>WDTF, </a:t>
            </a:r>
            <a:r>
              <a:rPr lang="en-AU" sz="2400" dirty="0" err="1" smtClean="0"/>
              <a:t>WaterML</a:t>
            </a:r>
            <a:r>
              <a:rPr lang="en-AU" sz="2400" dirty="0" smtClean="0"/>
              <a:t> </a:t>
            </a:r>
            <a:r>
              <a:rPr lang="en-AU" sz="2400" dirty="0" smtClean="0"/>
              <a:t>2 web services</a:t>
            </a:r>
          </a:p>
          <a:p>
            <a:endParaRPr lang="en-AU" sz="2400" dirty="0" smtClean="0"/>
          </a:p>
          <a:p>
            <a:r>
              <a:rPr lang="en-AU" sz="2400" dirty="0" smtClean="0"/>
              <a:t>Open Data - Open Science – Simple Access</a:t>
            </a:r>
            <a:endParaRPr lang="en-AU" sz="2400" dirty="0" smtClean="0"/>
          </a:p>
          <a:p>
            <a:r>
              <a:rPr lang="en-AU" sz="2400" dirty="0"/>
              <a:t>http://creativecommons.org/licenses/by/3.0/au/</a:t>
            </a:r>
            <a:endParaRPr lang="en-AU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947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  <a:t>Call to Action</a:t>
            </a:r>
            <a:b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</a:br>
            <a: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  <a:t>+useful </a:t>
            </a:r>
            <a:r>
              <a:rPr lang="en-AU" sz="4000" b="1" dirty="0" smtClean="0">
                <a:solidFill>
                  <a:schemeClr val="tx2"/>
                </a:solidFill>
                <a:latin typeface="Arial Rounded MT Bold" pitchFamily="34" charset="0"/>
              </a:rPr>
              <a:t>links</a:t>
            </a:r>
            <a:endParaRPr lang="en-AU" sz="4000" b="1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2598"/>
            <a:ext cx="3190875" cy="762000"/>
          </a:xfrm>
        </p:spPr>
      </p:pic>
      <p:pic>
        <p:nvPicPr>
          <p:cNvPr id="11" name="Picture 2" descr="J:\ICT-Policy\apps4nsw\Images\Final_apps4ns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60648"/>
            <a:ext cx="1152127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:\ICT-Policy\apps4nsw\Images\Final_apps4ns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63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485" y="1560434"/>
            <a:ext cx="81456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Practice: </a:t>
            </a:r>
          </a:p>
          <a:p>
            <a:r>
              <a:rPr lang="en-AU" sz="2400" dirty="0" smtClean="0"/>
              <a:t>- Some of water data is widely used</a:t>
            </a:r>
          </a:p>
          <a:p>
            <a:r>
              <a:rPr lang="en-AU" sz="2400" dirty="0" smtClean="0"/>
              <a:t>- </a:t>
            </a:r>
            <a:r>
              <a:rPr lang="en-AU" sz="2400" dirty="0" smtClean="0"/>
              <a:t>Need to work on implementations and that scale.</a:t>
            </a:r>
          </a:p>
          <a:p>
            <a:r>
              <a:rPr lang="en-AU" sz="2400" dirty="0" smtClean="0"/>
              <a:t>- Want more data to be used.  </a:t>
            </a:r>
            <a:r>
              <a:rPr lang="en-AU" sz="2000" dirty="0" smtClean="0"/>
              <a:t>(would like to know where/how)</a:t>
            </a:r>
          </a:p>
          <a:p>
            <a:endParaRPr lang="en-AU" sz="2400" dirty="0" smtClean="0"/>
          </a:p>
          <a:p>
            <a:r>
              <a:rPr lang="en-AU" sz="2400" dirty="0" smtClean="0"/>
              <a:t>Open </a:t>
            </a:r>
            <a:r>
              <a:rPr lang="en-AU" sz="2400" dirty="0" smtClean="0"/>
              <a:t>to people working with us – directly or indirectly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Open to proposals …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Office </a:t>
            </a:r>
            <a:r>
              <a:rPr lang="en-AU" sz="2400" dirty="0" smtClean="0"/>
              <a:t>of Water will host </a:t>
            </a:r>
            <a:r>
              <a:rPr lang="en-AU" sz="2400" dirty="0" smtClean="0"/>
              <a:t>an </a:t>
            </a:r>
            <a:r>
              <a:rPr lang="en-AU" sz="2400" dirty="0" err="1" smtClean="0"/>
              <a:t>AppEvent</a:t>
            </a:r>
            <a:r>
              <a:rPr lang="en-AU" sz="2400" dirty="0" smtClean="0"/>
              <a:t> </a:t>
            </a:r>
            <a:r>
              <a:rPr lang="en-AU" sz="2400" dirty="0" smtClean="0"/>
              <a:t>with </a:t>
            </a:r>
            <a:r>
              <a:rPr lang="en-AU" sz="2400" u="sng" dirty="0" smtClean="0"/>
              <a:t>facilitators and tools</a:t>
            </a:r>
            <a:r>
              <a:rPr lang="en-AU" sz="2400" dirty="0" smtClean="0"/>
              <a:t>.</a:t>
            </a:r>
            <a:endParaRPr lang="en-AU" sz="2400" dirty="0" smtClean="0"/>
          </a:p>
          <a:p>
            <a:r>
              <a:rPr lang="en-AU" sz="2400" dirty="0" smtClean="0"/>
              <a:t>- Invite (External </a:t>
            </a:r>
            <a:r>
              <a:rPr lang="en-AU" sz="2400" dirty="0" smtClean="0"/>
              <a:t>and </a:t>
            </a:r>
            <a:r>
              <a:rPr lang="en-AU" sz="2400" dirty="0" smtClean="0"/>
              <a:t>Internal) / (Ideas </a:t>
            </a:r>
            <a:r>
              <a:rPr lang="en-AU" sz="2400" dirty="0" smtClean="0"/>
              <a:t>and </a:t>
            </a:r>
            <a:r>
              <a:rPr lang="en-AU" sz="2400" dirty="0" smtClean="0"/>
              <a:t>Technical)</a:t>
            </a:r>
          </a:p>
          <a:p>
            <a:pPr lvl="1"/>
            <a:endParaRPr lang="en-AU" sz="2400" dirty="0" smtClean="0"/>
          </a:p>
          <a:p>
            <a:r>
              <a:rPr lang="en-AU" sz="2400" dirty="0" smtClean="0"/>
              <a:t>http://realtimedata.water.nsw.gov.au</a:t>
            </a:r>
            <a:r>
              <a:rPr lang="en-AU" sz="2400" dirty="0"/>
              <a:t>/ </a:t>
            </a:r>
            <a:r>
              <a:rPr lang="en-AU" sz="2400" dirty="0" smtClean="0"/>
              <a:t>(~500K visits PA)</a:t>
            </a:r>
            <a:endParaRPr lang="en-AU" sz="2400" dirty="0"/>
          </a:p>
          <a:p>
            <a:r>
              <a:rPr lang="en-AU" sz="2400" dirty="0" smtClean="0"/>
              <a:t>http://realtimedata.water.nsw.gov.au/mobile</a:t>
            </a:r>
            <a:endParaRPr lang="en-AU" sz="2400" dirty="0" smtClean="0"/>
          </a:p>
          <a:p>
            <a:r>
              <a:rPr lang="en-AU" sz="2400" dirty="0"/>
              <a:t>https://</a:t>
            </a:r>
            <a:r>
              <a:rPr lang="en-AU" sz="2400" dirty="0" smtClean="0"/>
              <a:t>github.com/tonycaine/pages-for-appchallenge</a:t>
            </a:r>
          </a:p>
        </p:txBody>
      </p:sp>
    </p:spTree>
    <p:extLst>
      <p:ext uri="{BB962C8B-B14F-4D97-AF65-F5344CB8AC3E}">
        <p14:creationId xmlns:p14="http://schemas.microsoft.com/office/powerpoint/2010/main" val="2674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Office of Water. NSW tony.caine@water.nsw.gov.au</vt:lpstr>
      <vt:lpstr>      Open Water Data  a road map</vt:lpstr>
      <vt:lpstr>Call to Action +useful links</vt:lpstr>
    </vt:vector>
  </TitlesOfParts>
  <Company>ServiceFirst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DunneO</dc:creator>
  <cp:lastModifiedBy>tcaine</cp:lastModifiedBy>
  <cp:revision>31</cp:revision>
  <dcterms:created xsi:type="dcterms:W3CDTF">2013-03-06T04:32:28Z</dcterms:created>
  <dcterms:modified xsi:type="dcterms:W3CDTF">2013-03-12T00:01:42Z</dcterms:modified>
</cp:coreProperties>
</file>