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9"/>
    <a:srgbClr val="F20000"/>
    <a:srgbClr val="BA385D"/>
    <a:srgbClr val="B53D3D"/>
    <a:srgbClr val="8B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D7458-775E-434F-9ECB-2C00DF11F25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2721C-26C4-4133-A17B-EFDB1CD8F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chenshouao@foxmail.com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2721C-26C4-4133-A17B-EFDB1CD8F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9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430C-A681-4240-B424-DAD1CC87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3FDD9-5867-4E96-A63F-9032DF542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F271F-ABF7-47C4-9924-FD5EAD88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6C221-1743-4EC6-BA05-97CF0EDF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5A8F-FC4A-44D7-8116-0BE36282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8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09DA-F554-4FF6-8484-337D976E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F08BD-3B55-4C88-8D9E-6EBE6538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ED90D-18CA-4433-9BB8-8FF517C2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DA54-B18D-47B2-9116-DCAF9387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7AFF4-C2A1-4D57-BBDA-BF627AE0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3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9E517-E314-402B-A0D8-EFF9EB75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E1897-59CC-491C-AAB8-97206D7D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0149C-2B0C-4E61-9318-7B8E03EC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0B2B2-1465-4162-8227-71B91749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80596-C929-45B0-A842-969A227E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17BFC-9B08-4BC4-961E-344F08B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9377F-345B-4530-9CE0-E22B4362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94285-5479-4445-B481-1748B02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3F41A-F6AF-4A41-B282-A9FBFE7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D73D9-5738-4043-9B49-352BADD8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80DB-00FC-4E77-9156-012D329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8485F-8D31-4198-A788-FA1B3D7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C6991-546D-4CE2-8A2D-EB022879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6A074-8A30-4F9F-80F4-E92077ED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A6183-1DF6-4343-8E87-B701CB47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E5D60-319B-4F6D-AC96-8C1E07E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A5FD3-A83F-4AED-A149-BF045CD2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603A5-2C68-4288-B6AF-2539B1B9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F55D2-2E61-4E51-806D-FBAE03B0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E85A6-0462-4533-B11B-32DE53E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E0808-FD8F-41CE-8644-EDD04A3E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1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1AD5-9B95-405F-A0CE-4D59801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489E9-CDDD-4851-AB59-EFAE702F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860EB-4497-443E-9257-AD293A1D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8F1FC-BB5A-44A6-B950-B4154F953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6BAE46-D113-4722-8C41-E2A3FE2B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DCCE2-831C-4D15-8DE5-6433AE7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B4C5F8-7B07-47B1-B98E-604377D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66840-EBD4-4380-B57A-E1E29CF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A8FB-96FF-48CB-88C9-46EE47D0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48A49-43CA-43DC-A6FE-3C261A7C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2A3AF-8F55-43C1-B6AD-BDF61DEF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60F2C-96D1-40FA-8DF9-24D8EA0A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39C092-418F-47A7-9EF5-BD1B259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49EDB1-1437-41B6-BBB1-F6B9246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480AF-D6DD-4FEB-962C-60DDBF1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2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09A0-91C5-4AB3-A03D-5F398DAE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0967E-F9E6-4E67-A4E8-3776D3AA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16E5C-8E72-4BD2-A749-AB53BC74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4116E-177F-4DB0-8F1A-0034B605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9A918-CD96-49B4-ACCE-86BAB60F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DFE55-B48B-4FE3-A99C-D874B811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AB3F-F131-43EC-A0BA-A18330B1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90DAA6-E986-4A0F-8F16-42DC50C6C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B02FE-357A-4680-9D5A-28167D90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2FCC0-231B-416F-802B-A21A3A50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73080-C8EB-4F59-BAD4-5325E9FE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C4497-71D3-4FE9-A459-1326B54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489D5A-9609-474B-AFB0-C186AF6C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D75C9-E1A8-4058-B4EF-516C8FAB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60115-6AA8-4855-9A17-8DD90C82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79F69-3879-4179-9B29-03577DB33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0F5F1-0B6F-4A77-B152-CE296BC87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5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90E9EEF-3673-49B2-9B7B-AC39C8CAF8FB}"/>
              </a:ext>
            </a:extLst>
          </p:cNvPr>
          <p:cNvSpPr/>
          <p:nvPr/>
        </p:nvSpPr>
        <p:spPr>
          <a:xfrm>
            <a:off x="0" y="0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B45AD-92AE-4408-9CBB-C06719C8D796}"/>
              </a:ext>
            </a:extLst>
          </p:cNvPr>
          <p:cNvSpPr/>
          <p:nvPr/>
        </p:nvSpPr>
        <p:spPr>
          <a:xfrm>
            <a:off x="0" y="392723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42275-5595-47D9-9C97-E00572AB4926}"/>
              </a:ext>
            </a:extLst>
          </p:cNvPr>
          <p:cNvSpPr/>
          <p:nvPr/>
        </p:nvSpPr>
        <p:spPr>
          <a:xfrm>
            <a:off x="0" y="6465277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Web</a:t>
            </a:r>
            <a:r>
              <a:rPr lang="zh-CN" altLang="en-US" i="1" dirty="0"/>
              <a:t>课程大作业 </a:t>
            </a:r>
            <a:r>
              <a:rPr lang="en-US" altLang="zh-CN" i="1" dirty="0"/>
              <a:t>—— </a:t>
            </a:r>
            <a:r>
              <a:rPr lang="zh-CN" altLang="en-US" i="1" dirty="0"/>
              <a:t>红黑树可视化</a:t>
            </a:r>
            <a:endParaRPr lang="zh-CN" altLang="en-US" sz="4400" i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C30714-03B5-4511-B969-688166456E11}"/>
              </a:ext>
            </a:extLst>
          </p:cNvPr>
          <p:cNvSpPr/>
          <p:nvPr/>
        </p:nvSpPr>
        <p:spPr>
          <a:xfrm>
            <a:off x="0" y="6230815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i="1" dirty="0">
                <a:solidFill>
                  <a:schemeClr val="bg1"/>
                </a:solidFill>
              </a:rPr>
              <a:t>陈首翱</a:t>
            </a:r>
            <a:r>
              <a:rPr lang="en-US" altLang="zh-CN" sz="1600" i="1" dirty="0">
                <a:solidFill>
                  <a:schemeClr val="bg1"/>
                </a:solidFill>
              </a:rPr>
              <a:t> @ web</a:t>
            </a:r>
            <a:r>
              <a:rPr lang="zh-CN" altLang="en-US" sz="1600" i="1" dirty="0">
                <a:solidFill>
                  <a:schemeClr val="bg1"/>
                </a:solidFill>
              </a:rPr>
              <a:t>课程报告</a:t>
            </a:r>
            <a:r>
              <a:rPr lang="en-US" altLang="zh-CN" sz="1600" i="1" dirty="0">
                <a:solidFill>
                  <a:schemeClr val="bg1"/>
                </a:solidFill>
              </a:rPr>
              <a:t>      2021.12.23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19E7B0-BF3C-49D9-8AD7-53D5437A845D}"/>
              </a:ext>
            </a:extLst>
          </p:cNvPr>
          <p:cNvSpPr/>
          <p:nvPr/>
        </p:nvSpPr>
        <p:spPr>
          <a:xfrm>
            <a:off x="1292929" y="1265288"/>
            <a:ext cx="9606142" cy="830730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/>
              <a:t>Web</a:t>
            </a:r>
            <a:r>
              <a:rPr lang="zh-CN" altLang="en-US" sz="2800" b="1" i="1" dirty="0"/>
              <a:t>课程大作业 </a:t>
            </a:r>
            <a:r>
              <a:rPr lang="en-US" altLang="zh-CN" sz="2800" b="1" i="1" dirty="0"/>
              <a:t>—— </a:t>
            </a:r>
            <a:r>
              <a:rPr lang="zh-CN" altLang="en-US" sz="2800" b="1" i="1" dirty="0"/>
              <a:t>红黑树可视化</a:t>
            </a:r>
            <a:endParaRPr lang="zh-CN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16" name="AutoShape 2" descr="https://upload.wikimedia.org/wikipedia/commons/thumb/d/d1/Segment_tree.svg/420px-Segment_tree.svg.png">
            <a:extLst>
              <a:ext uri="{FF2B5EF4-FFF2-40B4-BE49-F238E27FC236}">
                <a16:creationId xmlns:a16="http://schemas.microsoft.com/office/drawing/2014/main" id="{3162245A-A25D-4D83-9817-1D244310F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F064F2C-28CB-41EE-A905-9F31F3C36A00}"/>
              </a:ext>
            </a:extLst>
          </p:cNvPr>
          <p:cNvSpPr/>
          <p:nvPr/>
        </p:nvSpPr>
        <p:spPr>
          <a:xfrm>
            <a:off x="214712" y="142362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AE0A45BE-7EC6-4661-8741-13938C7EE234}"/>
              </a:ext>
            </a:extLst>
          </p:cNvPr>
          <p:cNvSpPr/>
          <p:nvPr/>
        </p:nvSpPr>
        <p:spPr>
          <a:xfrm>
            <a:off x="362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90888DE9-9F78-4E61-B663-24C43765D662}"/>
              </a:ext>
            </a:extLst>
          </p:cNvPr>
          <p:cNvSpPr/>
          <p:nvPr/>
        </p:nvSpPr>
        <p:spPr>
          <a:xfrm>
            <a:off x="5099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38775949-F0CD-4A3F-8871-96CB74172546}"/>
              </a:ext>
            </a:extLst>
          </p:cNvPr>
          <p:cNvSpPr/>
          <p:nvPr/>
        </p:nvSpPr>
        <p:spPr>
          <a:xfrm>
            <a:off x="6575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D63EDFA0-8186-48A1-BDC8-60ABEACD9C35}"/>
              </a:ext>
            </a:extLst>
          </p:cNvPr>
          <p:cNvSpPr/>
          <p:nvPr/>
        </p:nvSpPr>
        <p:spPr>
          <a:xfrm>
            <a:off x="8051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BF0D89D1-0F4C-483A-BBD7-D5FAFD8A0CF7}"/>
              </a:ext>
            </a:extLst>
          </p:cNvPr>
          <p:cNvSpPr/>
          <p:nvPr/>
        </p:nvSpPr>
        <p:spPr>
          <a:xfrm>
            <a:off x="9527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902CA7B-A99B-4258-ADDA-D87F9FA38336}"/>
              </a:ext>
            </a:extLst>
          </p:cNvPr>
          <p:cNvSpPr/>
          <p:nvPr/>
        </p:nvSpPr>
        <p:spPr>
          <a:xfrm>
            <a:off x="1100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1114DE-3D8E-455E-9630-5C757A89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2587734"/>
            <a:ext cx="4566138" cy="31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2EB45AD-92AE-4408-9CBB-C06719C8D796}"/>
              </a:ext>
            </a:extLst>
          </p:cNvPr>
          <p:cNvSpPr/>
          <p:nvPr/>
        </p:nvSpPr>
        <p:spPr>
          <a:xfrm>
            <a:off x="0" y="392723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42275-5595-47D9-9C97-E00572AB4926}"/>
              </a:ext>
            </a:extLst>
          </p:cNvPr>
          <p:cNvSpPr/>
          <p:nvPr/>
        </p:nvSpPr>
        <p:spPr>
          <a:xfrm>
            <a:off x="0" y="6465277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Web</a:t>
            </a:r>
            <a:r>
              <a:rPr lang="zh-CN" altLang="en-US" i="1" dirty="0"/>
              <a:t>课程大作业 </a:t>
            </a:r>
            <a:r>
              <a:rPr lang="en-US" altLang="zh-CN" i="1" dirty="0"/>
              <a:t>—— </a:t>
            </a:r>
            <a:r>
              <a:rPr lang="zh-CN" altLang="en-US" i="1" dirty="0"/>
              <a:t>红黑树可视化</a:t>
            </a:r>
            <a:endParaRPr lang="zh-CN" altLang="en-US" sz="4400" i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C30714-03B5-4511-B969-688166456E11}"/>
              </a:ext>
            </a:extLst>
          </p:cNvPr>
          <p:cNvSpPr/>
          <p:nvPr/>
        </p:nvSpPr>
        <p:spPr>
          <a:xfrm>
            <a:off x="0" y="6230815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i="1" dirty="0">
                <a:solidFill>
                  <a:schemeClr val="bg1"/>
                </a:solidFill>
              </a:rPr>
              <a:t>陈首翱</a:t>
            </a:r>
            <a:r>
              <a:rPr lang="en-US" altLang="zh-CN" sz="1600" i="1" dirty="0">
                <a:solidFill>
                  <a:schemeClr val="bg1"/>
                </a:solidFill>
              </a:rPr>
              <a:t> @ web</a:t>
            </a:r>
            <a:r>
              <a:rPr lang="zh-CN" altLang="en-US" sz="1600" i="1" dirty="0">
                <a:solidFill>
                  <a:schemeClr val="bg1"/>
                </a:solidFill>
              </a:rPr>
              <a:t>课程报告</a:t>
            </a:r>
            <a:r>
              <a:rPr lang="en-US" altLang="zh-CN" sz="1600" i="1" dirty="0">
                <a:solidFill>
                  <a:schemeClr val="bg1"/>
                </a:solidFill>
              </a:rPr>
              <a:t>      2021.12.23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2EC5C-5B12-4AC9-A47D-A1175AF0D104}"/>
              </a:ext>
            </a:extLst>
          </p:cNvPr>
          <p:cNvSpPr/>
          <p:nvPr/>
        </p:nvSpPr>
        <p:spPr>
          <a:xfrm>
            <a:off x="0" y="627185"/>
            <a:ext cx="12192000" cy="554892"/>
          </a:xfrm>
          <a:prstGeom prst="rect">
            <a:avLst/>
          </a:prstGeom>
          <a:solidFill>
            <a:srgbClr val="B53D3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i="1" dirty="0">
                <a:solidFill>
                  <a:schemeClr val="bg1"/>
                </a:solidFill>
              </a:rPr>
              <a:t>红黑树简介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E4E34-DEC9-4B5A-92A7-D0456F9CFD5D}"/>
              </a:ext>
            </a:extLst>
          </p:cNvPr>
          <p:cNvSpPr/>
          <p:nvPr/>
        </p:nvSpPr>
        <p:spPr>
          <a:xfrm>
            <a:off x="1055077" y="2033953"/>
            <a:ext cx="140677" cy="93785"/>
          </a:xfrm>
          <a:prstGeom prst="rect">
            <a:avLst/>
          </a:prstGeom>
          <a:solidFill>
            <a:srgbClr val="BA385D"/>
          </a:solidFill>
          <a:ln>
            <a:solidFill>
              <a:srgbClr val="BA3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C4FF07-EA54-4D6C-8201-59FDFFFD94D0}"/>
              </a:ext>
            </a:extLst>
          </p:cNvPr>
          <p:cNvSpPr/>
          <p:nvPr/>
        </p:nvSpPr>
        <p:spPr>
          <a:xfrm>
            <a:off x="1534669" y="2731074"/>
            <a:ext cx="118911" cy="124012"/>
          </a:xfrm>
          <a:prstGeom prst="ellipse">
            <a:avLst/>
          </a:prstGeom>
          <a:solidFill>
            <a:srgbClr val="F2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793BEF-F301-45E9-A457-B9841FD885D8}"/>
              </a:ext>
            </a:extLst>
          </p:cNvPr>
          <p:cNvSpPr/>
          <p:nvPr/>
        </p:nvSpPr>
        <p:spPr>
          <a:xfrm>
            <a:off x="113553" y="143435"/>
            <a:ext cx="95624" cy="103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4E565C7-5B3A-4321-B035-0F3FA9387591}"/>
              </a:ext>
            </a:extLst>
          </p:cNvPr>
          <p:cNvSpPr/>
          <p:nvPr/>
        </p:nvSpPr>
        <p:spPr>
          <a:xfrm>
            <a:off x="1639721" y="13232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6E39CF-6CAF-4236-AEB5-94CD96D500A7}"/>
              </a:ext>
            </a:extLst>
          </p:cNvPr>
          <p:cNvSpPr/>
          <p:nvPr/>
        </p:nvSpPr>
        <p:spPr>
          <a:xfrm>
            <a:off x="0" y="0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922A49D-1977-4BE4-A52B-E120832E2CB6}"/>
              </a:ext>
            </a:extLst>
          </p:cNvPr>
          <p:cNvSpPr/>
          <p:nvPr/>
        </p:nvSpPr>
        <p:spPr>
          <a:xfrm>
            <a:off x="214712" y="142362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E0FFAE2-C28B-4B9A-80AB-528CC75DAE7C}"/>
              </a:ext>
            </a:extLst>
          </p:cNvPr>
          <p:cNvSpPr/>
          <p:nvPr/>
        </p:nvSpPr>
        <p:spPr>
          <a:xfrm>
            <a:off x="362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6486184B-9DFF-4A00-A61F-011E1DF81DA7}"/>
              </a:ext>
            </a:extLst>
          </p:cNvPr>
          <p:cNvSpPr/>
          <p:nvPr/>
        </p:nvSpPr>
        <p:spPr>
          <a:xfrm>
            <a:off x="5099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9F77FCE4-D267-4F13-8889-7608F4820003}"/>
              </a:ext>
            </a:extLst>
          </p:cNvPr>
          <p:cNvSpPr/>
          <p:nvPr/>
        </p:nvSpPr>
        <p:spPr>
          <a:xfrm>
            <a:off x="6575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43F7E76C-F362-45D9-A2F4-06B6171F2BCB}"/>
              </a:ext>
            </a:extLst>
          </p:cNvPr>
          <p:cNvSpPr/>
          <p:nvPr/>
        </p:nvSpPr>
        <p:spPr>
          <a:xfrm>
            <a:off x="8051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10233A9F-47D8-45DE-AC24-15B71EC0669C}"/>
              </a:ext>
            </a:extLst>
          </p:cNvPr>
          <p:cNvSpPr/>
          <p:nvPr/>
        </p:nvSpPr>
        <p:spPr>
          <a:xfrm>
            <a:off x="9527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01452D9-E881-44E7-9A25-EB3B700FFAFD}"/>
              </a:ext>
            </a:extLst>
          </p:cNvPr>
          <p:cNvSpPr/>
          <p:nvPr/>
        </p:nvSpPr>
        <p:spPr>
          <a:xfrm>
            <a:off x="1100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49</Words>
  <Application>Microsoft Office PowerPoint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chenshouao@foxmail.com</dc:creator>
  <cp:lastModifiedBy>HXC</cp:lastModifiedBy>
  <cp:revision>232</cp:revision>
  <dcterms:created xsi:type="dcterms:W3CDTF">2021-12-12T12:58:29Z</dcterms:created>
  <dcterms:modified xsi:type="dcterms:W3CDTF">2021-12-20T06:57:32Z</dcterms:modified>
</cp:coreProperties>
</file>