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9EE3-85B0-6B40-AB6F-BB795A05B432}" type="datetimeFigureOut">
              <a:rPr lang="ja-JP" altLang="en-US" smtClean="0"/>
              <a:t>11.1.27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AEB2-C9C0-9947-8D09-F622625803E3}" type="slidenum">
              <a:rPr lang="ja-JP" altLang="en-US" smtClean="0"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153519" y="2428207"/>
            <a:ext cx="1786641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9040" y="4268675"/>
            <a:ext cx="5968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 smtClean="0"/>
              <a:t>1. </a:t>
            </a:r>
            <a:r>
              <a:rPr lang="en-US" altLang="ja-JP" sz="2500" dirty="0" smtClean="0"/>
              <a:t>Update Node Q’s by sending all information from Node P.</a:t>
            </a:r>
            <a:endParaRPr kumimoji="1" lang="ja-JP" altLang="en-US" sz="2500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>
          <a:xfrm>
            <a:off x="11768" y="16164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A.Push</a:t>
            </a:r>
            <a:r>
              <a:rPr lang="en-US" altLang="ja-JP" dirty="0" smtClean="0"/>
              <a:t> </a:t>
            </a:r>
            <a:r>
              <a:rPr lang="en-US" altLang="ja-JP" dirty="0" smtClean="0"/>
              <a:t>Approach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486400" y="2439875"/>
            <a:ext cx="1643939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988208" y="2907155"/>
            <a:ext cx="2436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220440" y="2897075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 smtClean="0">
                <a:solidFill>
                  <a:schemeClr val="bg1"/>
                </a:solidFill>
              </a:rPr>
              <a:t>P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86401" y="2924233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>
                <a:solidFill>
                  <a:schemeClr val="bg1"/>
                </a:solidFill>
              </a:rPr>
              <a:t>Q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153519" y="2426732"/>
            <a:ext cx="1786641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988208" y="2905680"/>
            <a:ext cx="2436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220440" y="2895600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 smtClean="0">
                <a:solidFill>
                  <a:schemeClr val="bg1"/>
                </a:solidFill>
              </a:rPr>
              <a:t>P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7800" y="4267200"/>
            <a:ext cx="5575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ja-JP" sz="2500" dirty="0" smtClean="0"/>
              <a:t>1. Sending digest from Node P to Node Q.</a:t>
            </a:r>
          </a:p>
          <a:p>
            <a:pPr marL="342900" indent="-342900"/>
            <a:r>
              <a:rPr lang="en-US" altLang="ja-JP" sz="2500" dirty="0" smtClean="0"/>
              <a:t>2. </a:t>
            </a:r>
            <a:r>
              <a:rPr lang="en-US" altLang="ja-JP" sz="2500" dirty="0" smtClean="0"/>
              <a:t>Update Node P’s by sending information from Node Q.</a:t>
            </a:r>
            <a:endParaRPr lang="ja-JP" altLang="en-US" sz="2500" dirty="0"/>
          </a:p>
          <a:p>
            <a:pPr marL="342900" indent="-342900">
              <a:buAutoNum type="arabicPeriod"/>
            </a:pPr>
            <a:endParaRPr kumimoji="1" lang="ja-JP" altLang="en-US" sz="2500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>
          <a:xfrm>
            <a:off x="11768" y="1631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err="1" smtClean="0"/>
              <a:t>B.Pull</a:t>
            </a:r>
            <a:r>
              <a:rPr lang="en-US" altLang="ja-JP" dirty="0" smtClean="0"/>
              <a:t> </a:t>
            </a:r>
            <a:r>
              <a:rPr lang="en-US" altLang="ja-JP" dirty="0" smtClean="0"/>
              <a:t>Approach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486400" y="2438400"/>
            <a:ext cx="1643939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86401" y="2922758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>
                <a:solidFill>
                  <a:schemeClr val="bg1"/>
                </a:solidFill>
              </a:rPr>
              <a:t>Q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3014957" y="3389025"/>
            <a:ext cx="23630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153519" y="2426732"/>
            <a:ext cx="1786641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49040" y="4267200"/>
            <a:ext cx="5575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ja-JP" sz="2500" dirty="0" smtClean="0"/>
              <a:t>1. Sending digest from Node P to Node Q.</a:t>
            </a:r>
          </a:p>
          <a:p>
            <a:pPr marL="342900" indent="-342900"/>
            <a:r>
              <a:rPr lang="en-US" altLang="ja-JP" sz="2500" dirty="0" smtClean="0"/>
              <a:t>2</a:t>
            </a:r>
            <a:r>
              <a:rPr lang="en-US" altLang="ja-JP" sz="2500" dirty="0"/>
              <a:t>.</a:t>
            </a:r>
            <a:r>
              <a:rPr lang="en-US" altLang="ja-JP" sz="2500" dirty="0" smtClean="0"/>
              <a:t> Sending Updates and digest from Node Q to Node P.</a:t>
            </a:r>
          </a:p>
          <a:p>
            <a:pPr marL="342900" indent="-342900"/>
            <a:r>
              <a:rPr lang="en-US" altLang="ja-JP" sz="2500" dirty="0" smtClean="0"/>
              <a:t>3</a:t>
            </a:r>
            <a:r>
              <a:rPr lang="en-US" altLang="ja-JP" sz="2500" dirty="0" smtClean="0"/>
              <a:t>. </a:t>
            </a:r>
            <a:r>
              <a:rPr lang="en-US" altLang="ja-JP" sz="2500" dirty="0" smtClean="0"/>
              <a:t>Update Node Q from Node P’s.</a:t>
            </a:r>
            <a:endParaRPr lang="ja-JP" altLang="en-US" sz="2500" dirty="0"/>
          </a:p>
          <a:p>
            <a:pPr marL="342900" indent="-342900"/>
            <a:endParaRPr lang="ja-JP" altLang="en-US" sz="2500" dirty="0" smtClean="0"/>
          </a:p>
          <a:p>
            <a:pPr marL="342900" indent="-342900"/>
            <a:endParaRPr kumimoji="1" lang="ja-JP" altLang="en-US" sz="2500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>
          <a:xfrm>
            <a:off x="11768" y="1631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err="1"/>
              <a:t>C</a:t>
            </a:r>
            <a:r>
              <a:rPr lang="en-US" altLang="ja-JP" dirty="0" err="1" smtClean="0"/>
              <a:t>.Pull&amp;push</a:t>
            </a:r>
            <a:r>
              <a:rPr lang="en-US" altLang="ja-JP" dirty="0" smtClean="0"/>
              <a:t> Approach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486400" y="2438400"/>
            <a:ext cx="1643939" cy="16843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988208" y="2905680"/>
            <a:ext cx="2436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10800000" flipV="1">
            <a:off x="3014957" y="3389025"/>
            <a:ext cx="23630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001216" y="3848070"/>
            <a:ext cx="2436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20440" y="2895600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 smtClean="0">
                <a:solidFill>
                  <a:schemeClr val="bg1"/>
                </a:solidFill>
              </a:rPr>
              <a:t>P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86401" y="2922758"/>
            <a:ext cx="1853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800" dirty="0" smtClean="0">
                <a:solidFill>
                  <a:schemeClr val="bg1"/>
                </a:solidFill>
              </a:rPr>
              <a:t>Node </a:t>
            </a:r>
            <a:r>
              <a:rPr lang="en-US" altLang="ja-JP" sz="3800" dirty="0">
                <a:solidFill>
                  <a:schemeClr val="bg1"/>
                </a:solidFill>
              </a:rPr>
              <a:t>Q</a:t>
            </a:r>
            <a:endParaRPr kumimoji="1" lang="ja-JP" altLang="en-U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867354" y="2540287"/>
            <a:ext cx="2586573" cy="2493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146434" y="2540287"/>
            <a:ext cx="2586573" cy="2493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00400" y="2865869"/>
            <a:ext cx="3033253" cy="46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>
            <a:off x="3453928" y="4476481"/>
            <a:ext cx="2692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9600" y="2209800"/>
            <a:ext cx="19205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29600" y="1905000"/>
            <a:ext cx="1920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Q</a:t>
            </a:r>
          </a:p>
          <a:p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40161" y="2209800"/>
            <a:ext cx="40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P - &gt; </a:t>
            </a:r>
            <a:r>
              <a:rPr kumimoji="1" lang="ja-JP" altLang="en-US" dirty="0" smtClean="0"/>
              <a:t>ノード</a:t>
            </a:r>
            <a:r>
              <a:rPr lang="en-US" altLang="ja-JP" dirty="0" smtClean="0"/>
              <a:t>Q</a:t>
            </a:r>
            <a:r>
              <a:rPr lang="ja-JP" altLang="en-US" dirty="0" smtClean="0"/>
              <a:t>へダイジェストを送信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92561" y="4664773"/>
            <a:ext cx="36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Q</a:t>
            </a:r>
            <a:r>
              <a:rPr kumimoji="1" lang="en-US" altLang="ja-JP" dirty="0" smtClean="0"/>
              <a:t> - &gt; 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P</a:t>
            </a:r>
            <a:r>
              <a:rPr lang="ja-JP" altLang="en-US" dirty="0" smtClean="0"/>
              <a:t>へ情報発信</a:t>
            </a:r>
            <a:endParaRPr kumimoji="1" lang="ja-JP" alt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Push</a:t>
            </a:r>
            <a:r>
              <a:rPr lang="ja-JP" altLang="en-US" dirty="0" smtClean="0"/>
              <a:t>型の</a:t>
            </a:r>
            <a:r>
              <a:rPr lang="en-US" altLang="ja-JP" dirty="0" smtClean="0"/>
              <a:t>gossip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867354" y="2540287"/>
            <a:ext cx="2586573" cy="2493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6146434" y="2540287"/>
            <a:ext cx="2586573" cy="2493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200400" y="2865869"/>
            <a:ext cx="3033253" cy="46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9600" y="2209800"/>
            <a:ext cx="19205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P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29600" y="1905000"/>
            <a:ext cx="1920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Q</a:t>
            </a:r>
          </a:p>
          <a:p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40161" y="2209800"/>
            <a:ext cx="407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ノード</a:t>
            </a:r>
            <a:r>
              <a:rPr kumimoji="1" lang="en-US" altLang="ja-JP" dirty="0" smtClean="0"/>
              <a:t>P - &gt; </a:t>
            </a:r>
            <a:r>
              <a:rPr kumimoji="1" lang="ja-JP" altLang="en-US" dirty="0" smtClean="0"/>
              <a:t>ノード</a:t>
            </a:r>
            <a:r>
              <a:rPr lang="en-US" altLang="ja-JP" dirty="0" smtClean="0"/>
              <a:t>Q</a:t>
            </a:r>
            <a:r>
              <a:rPr lang="ja-JP" altLang="en-US" dirty="0" smtClean="0"/>
              <a:t>へダイジェストを送信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44746" y="5650468"/>
            <a:ext cx="417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Q</a:t>
            </a:r>
            <a:r>
              <a:rPr kumimoji="1" lang="en-US" altLang="ja-JP" dirty="0" smtClean="0"/>
              <a:t> - &gt; </a:t>
            </a:r>
            <a:r>
              <a:rPr kumimoji="1" lang="ja-JP" altLang="en-US" dirty="0" smtClean="0"/>
              <a:t>ノード</a:t>
            </a:r>
            <a:r>
              <a:rPr lang="en-US" altLang="ja-JP" dirty="0"/>
              <a:t>P</a:t>
            </a:r>
            <a:r>
              <a:rPr lang="ja-JP" altLang="en-US" dirty="0" smtClean="0"/>
              <a:t>へ差分の情報発信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0800000">
            <a:off x="3453927" y="3330254"/>
            <a:ext cx="2692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453927" y="4430012"/>
            <a:ext cx="3033253" cy="46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38400" y="5034105"/>
            <a:ext cx="50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ノード</a:t>
            </a:r>
            <a:r>
              <a:rPr lang="en-US" altLang="ja-JP" dirty="0" smtClean="0"/>
              <a:t>Q −</a:t>
            </a:r>
            <a:r>
              <a:rPr lang="ja-JP" altLang="en-US" dirty="0" smtClean="0"/>
              <a:t>＞ ノード</a:t>
            </a:r>
            <a:r>
              <a:rPr lang="en-US" altLang="ja-JP" dirty="0" smtClean="0"/>
              <a:t>P</a:t>
            </a:r>
            <a:r>
              <a:rPr lang="ja-JP" altLang="en-US" dirty="0" smtClean="0"/>
              <a:t>へデータと更新のダイジェスト</a:t>
            </a:r>
            <a:endParaRPr kumimoji="1" lang="ja-JP" altLang="en-US" dirty="0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Pull&amp;Push</a:t>
            </a:r>
            <a:r>
              <a:rPr lang="en-US" altLang="ja-JP" dirty="0" smtClean="0"/>
              <a:t> gossip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166</Words>
  <Application>Microsoft Macintosh PowerPoint</Application>
  <PresentationFormat>画面に合わせる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A.Push Approach </vt:lpstr>
      <vt:lpstr>B.Pull Approach </vt:lpstr>
      <vt:lpstr>C.Pull&amp;push Approach </vt:lpstr>
      <vt:lpstr>Push型のgossip</vt:lpstr>
      <vt:lpstr>Pull&amp;Push gossip</vt:lpstr>
    </vt:vector>
  </TitlesOfParts>
  <Company>首藤研究室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okudera shohei</dc:creator>
  <cp:lastModifiedBy>okudera shohei</cp:lastModifiedBy>
  <cp:revision>7</cp:revision>
  <dcterms:created xsi:type="dcterms:W3CDTF">2011-01-26T20:20:08Z</dcterms:created>
  <dcterms:modified xsi:type="dcterms:W3CDTF">2011-01-27T07:09:51Z</dcterms:modified>
</cp:coreProperties>
</file>