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9804-1082-B64D-B1D7-87F8BC2CB7A2}" type="datetimeFigureOut">
              <a:rPr lang="ja-JP" altLang="en-US" smtClean="0"/>
              <a:t>10.11.5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93A-2763-1041-975E-8CA6CC06B825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9804-1082-B64D-B1D7-87F8BC2CB7A2}" type="datetimeFigureOut">
              <a:rPr lang="ja-JP" altLang="en-US" smtClean="0"/>
              <a:t>10.11.5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93A-2763-1041-975E-8CA6CC06B825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9804-1082-B64D-B1D7-87F8BC2CB7A2}" type="datetimeFigureOut">
              <a:rPr lang="ja-JP" altLang="en-US" smtClean="0"/>
              <a:t>10.11.5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93A-2763-1041-975E-8CA6CC06B825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9804-1082-B64D-B1D7-87F8BC2CB7A2}" type="datetimeFigureOut">
              <a:rPr lang="ja-JP" altLang="en-US" smtClean="0"/>
              <a:t>10.11.5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93A-2763-1041-975E-8CA6CC06B825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9804-1082-B64D-B1D7-87F8BC2CB7A2}" type="datetimeFigureOut">
              <a:rPr lang="ja-JP" altLang="en-US" smtClean="0"/>
              <a:t>10.11.5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93A-2763-1041-975E-8CA6CC06B825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9804-1082-B64D-B1D7-87F8BC2CB7A2}" type="datetimeFigureOut">
              <a:rPr lang="ja-JP" altLang="en-US" smtClean="0"/>
              <a:t>10.11.5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93A-2763-1041-975E-8CA6CC06B825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9804-1082-B64D-B1D7-87F8BC2CB7A2}" type="datetimeFigureOut">
              <a:rPr lang="ja-JP" altLang="en-US" smtClean="0"/>
              <a:t>10.11.5</a:t>
            </a:fld>
            <a:endParaRPr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93A-2763-1041-975E-8CA6CC06B825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9804-1082-B64D-B1D7-87F8BC2CB7A2}" type="datetimeFigureOut">
              <a:rPr lang="ja-JP" altLang="en-US" smtClean="0"/>
              <a:t>10.11.5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93A-2763-1041-975E-8CA6CC06B825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9804-1082-B64D-B1D7-87F8BC2CB7A2}" type="datetimeFigureOut">
              <a:rPr lang="ja-JP" altLang="en-US" smtClean="0"/>
              <a:t>10.11.5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93A-2763-1041-975E-8CA6CC06B825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9804-1082-B64D-B1D7-87F8BC2CB7A2}" type="datetimeFigureOut">
              <a:rPr lang="ja-JP" altLang="en-US" smtClean="0"/>
              <a:t>10.11.5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93A-2763-1041-975E-8CA6CC06B825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9804-1082-B64D-B1D7-87F8BC2CB7A2}" type="datetimeFigureOut">
              <a:rPr lang="ja-JP" altLang="en-US" smtClean="0"/>
              <a:t>10.11.5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93A-2763-1041-975E-8CA6CC06B825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49804-1082-B64D-B1D7-87F8BC2CB7A2}" type="datetimeFigureOut">
              <a:rPr lang="ja-JP" altLang="en-US" smtClean="0"/>
              <a:t>10.11.5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D093A-2763-1041-975E-8CA6CC06B825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円柱 5"/>
          <p:cNvSpPr/>
          <p:nvPr/>
        </p:nvSpPr>
        <p:spPr>
          <a:xfrm>
            <a:off x="1645919" y="3956547"/>
            <a:ext cx="822960" cy="822960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円柱 3"/>
          <p:cNvSpPr/>
          <p:nvPr/>
        </p:nvSpPr>
        <p:spPr>
          <a:xfrm>
            <a:off x="822959" y="3956547"/>
            <a:ext cx="822960" cy="822960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円柱 4"/>
          <p:cNvSpPr/>
          <p:nvPr/>
        </p:nvSpPr>
        <p:spPr>
          <a:xfrm>
            <a:off x="1234439" y="4157911"/>
            <a:ext cx="822960" cy="822960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0" name="直線矢印コネクタ 9"/>
          <p:cNvCxnSpPr/>
          <p:nvPr/>
        </p:nvCxnSpPr>
        <p:spPr>
          <a:xfrm rot="5400000">
            <a:off x="1076798" y="3608885"/>
            <a:ext cx="69532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rot="5400000">
            <a:off x="1515094" y="3608885"/>
            <a:ext cx="69532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rot="5400000">
            <a:off x="1298258" y="3560712"/>
            <a:ext cx="69532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十二角形 18"/>
          <p:cNvSpPr/>
          <p:nvPr/>
        </p:nvSpPr>
        <p:spPr>
          <a:xfrm>
            <a:off x="3447217" y="2701893"/>
            <a:ext cx="822960" cy="822960"/>
          </a:xfrm>
          <a:prstGeom prst="dodecago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十二角形 19"/>
          <p:cNvSpPr/>
          <p:nvPr/>
        </p:nvSpPr>
        <p:spPr>
          <a:xfrm>
            <a:off x="6197455" y="2244693"/>
            <a:ext cx="914400" cy="914400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十二角形 21"/>
          <p:cNvSpPr/>
          <p:nvPr/>
        </p:nvSpPr>
        <p:spPr>
          <a:xfrm>
            <a:off x="1171159" y="2010681"/>
            <a:ext cx="914400" cy="914400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/>
          <p:cNvCxnSpPr>
            <a:stCxn id="19" idx="2"/>
          </p:cNvCxnSpPr>
          <p:nvPr/>
        </p:nvCxnSpPr>
        <p:spPr>
          <a:xfrm flipV="1">
            <a:off x="4270177" y="2925081"/>
            <a:ext cx="1927278" cy="2985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22" idx="2"/>
            <a:endCxn id="19" idx="8"/>
          </p:cNvCxnSpPr>
          <p:nvPr/>
        </p:nvCxnSpPr>
        <p:spPr>
          <a:xfrm>
            <a:off x="2085559" y="2590394"/>
            <a:ext cx="1361658" cy="412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1010892" y="3113373"/>
            <a:ext cx="1254565" cy="795001"/>
          </a:xfrm>
          <a:prstGeom prst="line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rot="10800000" flipV="1">
            <a:off x="1010893" y="3213050"/>
            <a:ext cx="1254565" cy="695323"/>
          </a:xfrm>
          <a:prstGeom prst="line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2804159" y="5532841"/>
            <a:ext cx="220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ストレージの切り離し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35" name="円柱 34"/>
          <p:cNvSpPr/>
          <p:nvPr/>
        </p:nvSpPr>
        <p:spPr>
          <a:xfrm>
            <a:off x="6700375" y="4066808"/>
            <a:ext cx="822960" cy="822960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円柱 35"/>
          <p:cNvSpPr/>
          <p:nvPr/>
        </p:nvSpPr>
        <p:spPr>
          <a:xfrm>
            <a:off x="5877415" y="4066808"/>
            <a:ext cx="822960" cy="822960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円柱 36"/>
          <p:cNvSpPr/>
          <p:nvPr/>
        </p:nvSpPr>
        <p:spPr>
          <a:xfrm>
            <a:off x="6288895" y="4268172"/>
            <a:ext cx="822960" cy="822960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8" name="直線矢印コネクタ 37"/>
          <p:cNvCxnSpPr/>
          <p:nvPr/>
        </p:nvCxnSpPr>
        <p:spPr>
          <a:xfrm rot="5400000">
            <a:off x="6131254" y="3719146"/>
            <a:ext cx="69532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rot="5400000">
            <a:off x="6569550" y="3719146"/>
            <a:ext cx="69532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rot="5400000">
            <a:off x="6352714" y="3670973"/>
            <a:ext cx="69532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6065348" y="3223634"/>
            <a:ext cx="1254565" cy="795001"/>
          </a:xfrm>
          <a:prstGeom prst="line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rot="10800000" flipV="1">
            <a:off x="6065349" y="3323311"/>
            <a:ext cx="1254565" cy="695323"/>
          </a:xfrm>
          <a:prstGeom prst="line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5630348" y="5231622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dirty="0">
              <a:solidFill>
                <a:srgbClr val="FF0000"/>
              </a:solidFill>
            </a:endParaRPr>
          </a:p>
          <a:p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44" name="円柱 43"/>
          <p:cNvSpPr/>
          <p:nvPr/>
        </p:nvSpPr>
        <p:spPr>
          <a:xfrm>
            <a:off x="3858697" y="4368027"/>
            <a:ext cx="822960" cy="822960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円柱 44"/>
          <p:cNvSpPr/>
          <p:nvPr/>
        </p:nvSpPr>
        <p:spPr>
          <a:xfrm>
            <a:off x="3035737" y="4368027"/>
            <a:ext cx="822960" cy="822960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円柱 45"/>
          <p:cNvSpPr/>
          <p:nvPr/>
        </p:nvSpPr>
        <p:spPr>
          <a:xfrm>
            <a:off x="3447217" y="4569391"/>
            <a:ext cx="822960" cy="822960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7" name="直線矢印コネクタ 46"/>
          <p:cNvCxnSpPr/>
          <p:nvPr/>
        </p:nvCxnSpPr>
        <p:spPr>
          <a:xfrm rot="5400000">
            <a:off x="3289576" y="4020365"/>
            <a:ext cx="69532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rot="5400000">
            <a:off x="3727872" y="4020365"/>
            <a:ext cx="69532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rot="5400000">
            <a:off x="3511036" y="3972192"/>
            <a:ext cx="69532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3223670" y="3524853"/>
            <a:ext cx="1254565" cy="795001"/>
          </a:xfrm>
          <a:prstGeom prst="line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rot="10800000" flipV="1">
            <a:off x="3223671" y="3624530"/>
            <a:ext cx="1254565" cy="695323"/>
          </a:xfrm>
          <a:prstGeom prst="line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1037727" y="1657382"/>
            <a:ext cx="866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ノード</a:t>
            </a:r>
            <a:r>
              <a:rPr kumimoji="1" lang="en-US" altLang="ja-JP" dirty="0" smtClean="0"/>
              <a:t>A</a:t>
            </a:r>
          </a:p>
          <a:p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794673" y="2276964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ノード</a:t>
            </a:r>
            <a:r>
              <a:rPr kumimoji="1" lang="en-US" altLang="ja-JP" dirty="0" smtClean="0"/>
              <a:t>B</a:t>
            </a:r>
          </a:p>
          <a:p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892365" y="1920705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ノード</a:t>
            </a:r>
            <a:r>
              <a:rPr kumimoji="1" lang="en-US" altLang="ja-JP" dirty="0" smtClean="0"/>
              <a:t>C</a:t>
            </a:r>
          </a:p>
          <a:p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42700" y="343986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GET,SET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518758" y="38339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GET,SET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166118" y="352485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GET,SET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十二角形 18"/>
          <p:cNvSpPr/>
          <p:nvPr/>
        </p:nvSpPr>
        <p:spPr>
          <a:xfrm>
            <a:off x="3447217" y="2701893"/>
            <a:ext cx="822960" cy="822960"/>
          </a:xfrm>
          <a:prstGeom prst="dodecago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十二角形 19"/>
          <p:cNvSpPr/>
          <p:nvPr/>
        </p:nvSpPr>
        <p:spPr>
          <a:xfrm>
            <a:off x="6197455" y="2244693"/>
            <a:ext cx="914400" cy="914400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十二角形 21"/>
          <p:cNvSpPr/>
          <p:nvPr/>
        </p:nvSpPr>
        <p:spPr>
          <a:xfrm>
            <a:off x="1171159" y="2010681"/>
            <a:ext cx="914400" cy="914400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/>
          <p:cNvCxnSpPr>
            <a:stCxn id="19" idx="2"/>
          </p:cNvCxnSpPr>
          <p:nvPr/>
        </p:nvCxnSpPr>
        <p:spPr>
          <a:xfrm flipV="1">
            <a:off x="4270177" y="2925081"/>
            <a:ext cx="1927278" cy="2985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22" idx="2"/>
            <a:endCxn id="19" idx="8"/>
          </p:cNvCxnSpPr>
          <p:nvPr/>
        </p:nvCxnSpPr>
        <p:spPr>
          <a:xfrm>
            <a:off x="2085559" y="2590394"/>
            <a:ext cx="1361658" cy="412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2804159" y="5532841"/>
            <a:ext cx="220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ストレージの切り離し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630348" y="5231622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dirty="0">
              <a:solidFill>
                <a:srgbClr val="FF0000"/>
              </a:solidFill>
            </a:endParaRPr>
          </a:p>
          <a:p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37727" y="1657382"/>
            <a:ext cx="866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ノード</a:t>
            </a:r>
            <a:r>
              <a:rPr kumimoji="1" lang="en-US" altLang="ja-JP" dirty="0" smtClean="0"/>
              <a:t>A</a:t>
            </a:r>
          </a:p>
          <a:p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794673" y="2276964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ノード</a:t>
            </a:r>
            <a:r>
              <a:rPr kumimoji="1" lang="en-US" altLang="ja-JP" dirty="0" smtClean="0"/>
              <a:t>B</a:t>
            </a:r>
          </a:p>
          <a:p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892365" y="1920705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ノード</a:t>
            </a:r>
            <a:r>
              <a:rPr kumimoji="1" lang="en-US" altLang="ja-JP" dirty="0" smtClean="0"/>
              <a:t>C</a:t>
            </a:r>
          </a:p>
          <a:p>
            <a:endParaRPr kumimoji="1" lang="ja-JP" altLang="en-US" dirty="0"/>
          </a:p>
        </p:txBody>
      </p:sp>
      <p:sp>
        <p:nvSpPr>
          <p:cNvPr id="57" name="上カーブ矢印 56"/>
          <p:cNvSpPr/>
          <p:nvPr/>
        </p:nvSpPr>
        <p:spPr>
          <a:xfrm>
            <a:off x="1171159" y="3159093"/>
            <a:ext cx="733024" cy="51361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" name="上カーブ矢印 57"/>
          <p:cNvSpPr/>
          <p:nvPr/>
        </p:nvSpPr>
        <p:spPr>
          <a:xfrm>
            <a:off x="3428161" y="3825104"/>
            <a:ext cx="733024" cy="51361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上カーブ矢印 58"/>
          <p:cNvSpPr/>
          <p:nvPr/>
        </p:nvSpPr>
        <p:spPr>
          <a:xfrm>
            <a:off x="6525853" y="3415898"/>
            <a:ext cx="733024" cy="51361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42700" y="343986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GET,SET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339929" y="382510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GET,SET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5350784" y="367270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GET,SET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36</Words>
  <Application>Microsoft Macintosh PowerPoint</Application>
  <PresentationFormat>画面に合わせる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スライド 1</vt:lpstr>
      <vt:lpstr>スライド 2</vt:lpstr>
    </vt:vector>
  </TitlesOfParts>
  <Company>首藤研究室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okudera shohei</dc:creator>
  <cp:lastModifiedBy>okudera shohei</cp:lastModifiedBy>
  <cp:revision>1</cp:revision>
  <dcterms:created xsi:type="dcterms:W3CDTF">2010-11-05T07:04:02Z</dcterms:created>
  <dcterms:modified xsi:type="dcterms:W3CDTF">2010-11-05T07:20:54Z</dcterms:modified>
</cp:coreProperties>
</file>