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5D60-2674-4D59-8F55-ADA66DDE8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BED32-CBDF-4490-925E-F7FA132D2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9EF2E-61EC-4DBE-A735-B29FCAD5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0DA2-3281-41E7-B3D0-46F38E91CB2B}" type="datetimeFigureOut">
              <a:rPr lang="en-IN" smtClean="0"/>
              <a:t>18-11-2018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1249F-C0F0-44C7-B2A6-E1C475BB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307F0-56D3-4B4A-B3F4-7BD71EAF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87F3-0FFB-4F6D-9A80-EB4E2FE9A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46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65B82-1238-4B8A-8E10-4E303CA7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ADE75-2CA6-4A50-96F8-62731C156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77779-41B4-42A4-82F7-B2BADA7BF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0DA2-3281-41E7-B3D0-46F38E91CB2B}" type="datetimeFigureOut">
              <a:rPr lang="en-IN" smtClean="0"/>
              <a:t>18-11-2018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B62F8-5B7B-415D-92C3-B89A58E0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A4D70-1A98-4EAD-B54B-06B7BBDD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87F3-0FFB-4F6D-9A80-EB4E2FE9A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37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27CBA7-8295-44B9-9733-CD84F2295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17C51-8A45-46AD-B544-CD4F20D39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58CDA-DA8B-4F79-9560-5244EA0D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0DA2-3281-41E7-B3D0-46F38E91CB2B}" type="datetimeFigureOut">
              <a:rPr lang="en-IN" smtClean="0"/>
              <a:t>18-11-2018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AAD6B-E1D5-4F1D-B750-49946826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7CEAD-ED9D-45C3-A43A-C54DB745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87F3-0FFB-4F6D-9A80-EB4E2FE9A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70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4C93-2441-4532-9D7C-4D49921AC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F083B-28C9-47F7-BEEC-478FAFD6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0D70C-595E-4D55-94F4-A3BEAA81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0DA2-3281-41E7-B3D0-46F38E91CB2B}" type="datetimeFigureOut">
              <a:rPr lang="en-IN" smtClean="0"/>
              <a:t>18-11-2018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F43A9-0248-42A8-94E3-A483FA6E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AE532-CC83-4000-BF6A-A48ECCAC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87F3-0FFB-4F6D-9A80-EB4E2FE9A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58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D83F-E9C0-47C5-9144-698196B6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44BEF-8870-4045-8063-A2B375405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749D1-6707-4A85-851F-788446BF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0DA2-3281-41E7-B3D0-46F38E91CB2B}" type="datetimeFigureOut">
              <a:rPr lang="en-IN" smtClean="0"/>
              <a:t>18-11-2018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E774E-73D1-44C1-96E4-F7AE49FE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4E709-1442-42DB-B41A-E9DD8E05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87F3-0FFB-4F6D-9A80-EB4E2FE9A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31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7DB3-BEB0-4347-AD57-10BA37EC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E2340-B45C-4856-BE43-C1AF546E0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FAF26-B831-47D8-9C16-F9EC54C42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687C4-2B0B-480B-801C-876F0088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0DA2-3281-41E7-B3D0-46F38E91CB2B}" type="datetimeFigureOut">
              <a:rPr lang="en-IN" smtClean="0"/>
              <a:t>18-11-2018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65B48-50ED-47D6-937F-623F0A7A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D4680-1E15-467A-86AC-0E35C1E6F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87F3-0FFB-4F6D-9A80-EB4E2FE9A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8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0C0C-3DE9-4A30-8B19-424F7815C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9107F-C995-4B42-8387-CA8E35B91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2B7DE-7E6A-42D3-9CC8-8D114F931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EF7CD-2848-45D3-ACF5-E8FA562AE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C52D3-A40D-4107-95E9-6EF8B0297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0A54F-27EF-45E8-A1AF-24157F12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0DA2-3281-41E7-B3D0-46F38E91CB2B}" type="datetimeFigureOut">
              <a:rPr lang="en-IN" smtClean="0"/>
              <a:t>18-11-2018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8557A-63CA-4C93-80D3-F7E9DCEE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12059-4FE2-4EC1-93AA-F11F773D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87F3-0FFB-4F6D-9A80-EB4E2FE9A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63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4385-78F6-4789-9840-19AC5E97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198D2-C686-410D-8C45-9FCE03C1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0DA2-3281-41E7-B3D0-46F38E91CB2B}" type="datetimeFigureOut">
              <a:rPr lang="en-IN" smtClean="0"/>
              <a:t>18-11-2018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1DBD1-F1EB-4EAA-BA6B-0ED5B1B1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7C5E9-CB71-4D8D-80A8-3ADC669C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87F3-0FFB-4F6D-9A80-EB4E2FE9A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33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0EEAC-FD71-4956-9D58-6420F27C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0DA2-3281-41E7-B3D0-46F38E91CB2B}" type="datetimeFigureOut">
              <a:rPr lang="en-IN" smtClean="0"/>
              <a:t>18-11-2018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93588-96E1-475F-865D-F7B9F436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FD149-45D0-40AE-AC47-2A4C074E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87F3-0FFB-4F6D-9A80-EB4E2FE9A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E244-74AE-4CFD-9935-3F9C3A541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A0E5-61FC-436E-BEEE-880AE3B52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C1E57-81CB-4E6F-BD90-C9C42CE8D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34620-27AD-4C19-B92C-E68C24C1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0DA2-3281-41E7-B3D0-46F38E91CB2B}" type="datetimeFigureOut">
              <a:rPr lang="en-IN" smtClean="0"/>
              <a:t>18-11-2018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A0541-751F-4005-809F-61CB09EF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5CA4F-693A-442C-9614-4744797C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87F3-0FFB-4F6D-9A80-EB4E2FE9A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56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70BD-5E5F-44C1-97E0-BC70C370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4AA28-C360-445F-89A9-833FD4DFF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B9D77-E4A3-428C-8B40-D2E6DED2E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F6AFC-A594-41CB-A440-12C7433F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F0DA2-3281-41E7-B3D0-46F38E91CB2B}" type="datetimeFigureOut">
              <a:rPr lang="en-IN" smtClean="0"/>
              <a:t>18-11-2018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DA3FA-6557-4614-A7D8-F2CDD25B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6C6B6-34F3-4214-BB76-7663E813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87F3-0FFB-4F6D-9A80-EB4E2FE9A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73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89770-0BBD-489E-8FC7-AE959B4BF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5A3DA-0412-4CB1-BA56-E99E2B2EA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F9C5A-28D0-42AB-AB83-5E090497A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F0DA2-3281-41E7-B3D0-46F38E91CB2B}" type="datetimeFigureOut">
              <a:rPr lang="en-IN" smtClean="0"/>
              <a:t>18-11-2018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10D23-4DCE-45ED-9349-B8FEB6348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5304E-C465-4EBF-977F-3C320A97C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587F3-0FFB-4F6D-9A80-EB4E2FE9A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27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C35BE6-2AF6-485A-BF2D-9133A29CD927}"/>
              </a:ext>
            </a:extLst>
          </p:cNvPr>
          <p:cNvSpPr/>
          <p:nvPr/>
        </p:nvSpPr>
        <p:spPr>
          <a:xfrm>
            <a:off x="0" y="0"/>
            <a:ext cx="12192000" cy="227268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2F2C1C-6F1E-4155-B6DE-66E777422A8A}"/>
              </a:ext>
            </a:extLst>
          </p:cNvPr>
          <p:cNvSpPr/>
          <p:nvPr/>
        </p:nvSpPr>
        <p:spPr>
          <a:xfrm>
            <a:off x="0" y="4509856"/>
            <a:ext cx="12192000" cy="18110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33BC13-E05F-49B1-AE5E-F9D8AEFF1623}"/>
              </a:ext>
            </a:extLst>
          </p:cNvPr>
          <p:cNvSpPr/>
          <p:nvPr/>
        </p:nvSpPr>
        <p:spPr>
          <a:xfrm>
            <a:off x="0" y="6161103"/>
            <a:ext cx="12192000" cy="69689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F8DE5-9824-486B-923E-25C9256F3276}"/>
              </a:ext>
            </a:extLst>
          </p:cNvPr>
          <p:cNvSpPr txBox="1"/>
          <p:nvPr/>
        </p:nvSpPr>
        <p:spPr>
          <a:xfrm>
            <a:off x="1444101" y="2894124"/>
            <a:ext cx="9303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BANKING MADE SIMPLE FOR HNIs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5A8D27-6EC4-492E-9963-C90358E6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993" y="6209929"/>
            <a:ext cx="1382868" cy="59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16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ke</dc:creator>
  <cp:lastModifiedBy>vinay ke</cp:lastModifiedBy>
  <cp:revision>2</cp:revision>
  <dcterms:created xsi:type="dcterms:W3CDTF">2018-11-18T08:23:49Z</dcterms:created>
  <dcterms:modified xsi:type="dcterms:W3CDTF">2018-11-18T08:26:08Z</dcterms:modified>
</cp:coreProperties>
</file>