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61" r:id="rId3"/>
    <p:sldId id="263" r:id="rId4"/>
    <p:sldId id="262" r:id="rId5"/>
    <p:sldId id="276" r:id="rId6"/>
    <p:sldId id="271" r:id="rId7"/>
    <p:sldId id="277" r:id="rId8"/>
    <p:sldId id="279" r:id="rId9"/>
    <p:sldId id="280" r:id="rId10"/>
    <p:sldId id="281" r:id="rId11"/>
    <p:sldId id="284" r:id="rId12"/>
    <p:sldId id="283" r:id="rId13"/>
    <p:sldId id="269" r:id="rId14"/>
    <p:sldId id="282" r:id="rId15"/>
    <p:sldId id="270" r:id="rId16"/>
    <p:sldId id="274"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0736B91-4511-4BD2-87FE-F13079C6D21A}" v="7" dt="2023-12-06T03:24:22.649"/>
    <p1510:client id="{D807083B-FB0D-485E-930A-96F3AD046598}" v="168" dt="2023-12-06T03:27:15.38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130"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est User" providerId="Windows Live" clId="Web-{D0736B91-4511-4BD2-87FE-F13079C6D21A}"/>
    <pc:docChg chg="modSld">
      <pc:chgData name="Guest User" userId="" providerId="Windows Live" clId="Web-{D0736B91-4511-4BD2-87FE-F13079C6D21A}" dt="2023-12-06T03:24:21.102" v="5" actId="20577"/>
      <pc:docMkLst>
        <pc:docMk/>
      </pc:docMkLst>
      <pc:sldChg chg="modSp">
        <pc:chgData name="Guest User" userId="" providerId="Windows Live" clId="Web-{D0736B91-4511-4BD2-87FE-F13079C6D21A}" dt="2023-12-06T03:24:21.102" v="5" actId="20577"/>
        <pc:sldMkLst>
          <pc:docMk/>
          <pc:sldMk cId="3453635512" sldId="269"/>
        </pc:sldMkLst>
        <pc:spChg chg="mod">
          <ac:chgData name="Guest User" userId="" providerId="Windows Live" clId="Web-{D0736B91-4511-4BD2-87FE-F13079C6D21A}" dt="2023-12-06T03:24:21.102" v="5" actId="20577"/>
          <ac:spMkLst>
            <pc:docMk/>
            <pc:sldMk cId="3453635512" sldId="269"/>
            <ac:spMk id="2" creationId="{5B368DEA-F564-36EF-2B29-01167C87F345}"/>
          </ac:spMkLst>
        </pc:spChg>
      </pc:sldChg>
    </pc:docChg>
  </pc:docChgLst>
  <pc:docChgLst>
    <pc:chgData name="Palavi Patil" userId="e92515d08fe15cdb" providerId="LiveId" clId="{D807083B-FB0D-485E-930A-96F3AD046598}"/>
    <pc:docChg chg="undo custSel addSld delSld modSld sldOrd">
      <pc:chgData name="Palavi Patil" userId="e92515d08fe15cdb" providerId="LiveId" clId="{D807083B-FB0D-485E-930A-96F3AD046598}" dt="2023-12-06T03:27:15.385" v="1841" actId="27636"/>
      <pc:docMkLst>
        <pc:docMk/>
      </pc:docMkLst>
      <pc:sldChg chg="modSp mod">
        <pc:chgData name="Palavi Patil" userId="e92515d08fe15cdb" providerId="LiveId" clId="{D807083B-FB0D-485E-930A-96F3AD046598}" dt="2023-12-06T03:26:27.059" v="1832" actId="20577"/>
        <pc:sldMkLst>
          <pc:docMk/>
          <pc:sldMk cId="2551287608" sldId="261"/>
        </pc:sldMkLst>
        <pc:spChg chg="mod">
          <ac:chgData name="Palavi Patil" userId="e92515d08fe15cdb" providerId="LiveId" clId="{D807083B-FB0D-485E-930A-96F3AD046598}" dt="2023-12-06T03:26:27.059" v="1832" actId="20577"/>
          <ac:spMkLst>
            <pc:docMk/>
            <pc:sldMk cId="2551287608" sldId="261"/>
            <ac:spMk id="3" creationId="{1CF5ABBE-D632-331D-0C4E-A51BB1748160}"/>
          </ac:spMkLst>
        </pc:spChg>
      </pc:sldChg>
      <pc:sldChg chg="del">
        <pc:chgData name="Palavi Patil" userId="e92515d08fe15cdb" providerId="LiveId" clId="{D807083B-FB0D-485E-930A-96F3AD046598}" dt="2023-12-05T23:15:24.612" v="47" actId="2696"/>
        <pc:sldMkLst>
          <pc:docMk/>
          <pc:sldMk cId="179556722" sldId="264"/>
        </pc:sldMkLst>
      </pc:sldChg>
      <pc:sldChg chg="del">
        <pc:chgData name="Palavi Patil" userId="e92515d08fe15cdb" providerId="LiveId" clId="{D807083B-FB0D-485E-930A-96F3AD046598}" dt="2023-12-05T23:15:29.395" v="48" actId="2696"/>
        <pc:sldMkLst>
          <pc:docMk/>
          <pc:sldMk cId="2684825863" sldId="265"/>
        </pc:sldMkLst>
      </pc:sldChg>
      <pc:sldChg chg="addSp delSp modSp del mod">
        <pc:chgData name="Palavi Patil" userId="e92515d08fe15cdb" providerId="LiveId" clId="{D807083B-FB0D-485E-930A-96F3AD046598}" dt="2023-12-05T23:35:26.939" v="95" actId="2696"/>
        <pc:sldMkLst>
          <pc:docMk/>
          <pc:sldMk cId="3660841412" sldId="267"/>
        </pc:sldMkLst>
        <pc:spChg chg="add mod">
          <ac:chgData name="Palavi Patil" userId="e92515d08fe15cdb" providerId="LiveId" clId="{D807083B-FB0D-485E-930A-96F3AD046598}" dt="2023-12-05T23:18:18.573" v="69" actId="21"/>
          <ac:spMkLst>
            <pc:docMk/>
            <pc:sldMk cId="3660841412" sldId="267"/>
            <ac:spMk id="4" creationId="{BE191BF2-665C-610B-FB0D-7DBDD0604766}"/>
          </ac:spMkLst>
        </pc:spChg>
        <pc:picChg chg="del">
          <ac:chgData name="Palavi Patil" userId="e92515d08fe15cdb" providerId="LiveId" clId="{D807083B-FB0D-485E-930A-96F3AD046598}" dt="2023-12-05T23:18:18.573" v="69" actId="21"/>
          <ac:picMkLst>
            <pc:docMk/>
            <pc:sldMk cId="3660841412" sldId="267"/>
            <ac:picMk id="5" creationId="{42429612-37F4-81DF-CE8A-115F65793BA5}"/>
          </ac:picMkLst>
        </pc:picChg>
        <pc:picChg chg="del">
          <ac:chgData name="Palavi Patil" userId="e92515d08fe15cdb" providerId="LiveId" clId="{D807083B-FB0D-485E-930A-96F3AD046598}" dt="2023-12-05T23:18:16.172" v="68" actId="21"/>
          <ac:picMkLst>
            <pc:docMk/>
            <pc:sldMk cId="3660841412" sldId="267"/>
            <ac:picMk id="7" creationId="{00020010-E861-2419-7943-126D341D7660}"/>
          </ac:picMkLst>
        </pc:picChg>
      </pc:sldChg>
      <pc:sldChg chg="del">
        <pc:chgData name="Palavi Patil" userId="e92515d08fe15cdb" providerId="LiveId" clId="{D807083B-FB0D-485E-930A-96F3AD046598}" dt="2023-12-05T23:38:52.757" v="98" actId="2696"/>
        <pc:sldMkLst>
          <pc:docMk/>
          <pc:sldMk cId="3423720661" sldId="268"/>
        </pc:sldMkLst>
      </pc:sldChg>
      <pc:sldChg chg="modSp mod">
        <pc:chgData name="Palavi Patil" userId="e92515d08fe15cdb" providerId="LiveId" clId="{D807083B-FB0D-485E-930A-96F3AD046598}" dt="2023-12-06T02:43:06.599" v="1799"/>
        <pc:sldMkLst>
          <pc:docMk/>
          <pc:sldMk cId="3453635512" sldId="269"/>
        </pc:sldMkLst>
        <pc:graphicFrameChg chg="mod modGraphic">
          <ac:chgData name="Palavi Patil" userId="e92515d08fe15cdb" providerId="LiveId" clId="{D807083B-FB0D-485E-930A-96F3AD046598}" dt="2023-12-06T02:43:06.599" v="1799"/>
          <ac:graphicFrameMkLst>
            <pc:docMk/>
            <pc:sldMk cId="3453635512" sldId="269"/>
            <ac:graphicFrameMk id="6" creationId="{2048C0A3-40D3-99F7-DBBA-AAE3C688411A}"/>
          </ac:graphicFrameMkLst>
        </pc:graphicFrameChg>
      </pc:sldChg>
      <pc:sldChg chg="modSp mod">
        <pc:chgData name="Palavi Patil" userId="e92515d08fe15cdb" providerId="LiveId" clId="{D807083B-FB0D-485E-930A-96F3AD046598}" dt="2023-12-06T02:00:08.240" v="1622" actId="1076"/>
        <pc:sldMkLst>
          <pc:docMk/>
          <pc:sldMk cId="1302508147" sldId="270"/>
        </pc:sldMkLst>
        <pc:spChg chg="mod">
          <ac:chgData name="Palavi Patil" userId="e92515d08fe15cdb" providerId="LiveId" clId="{D807083B-FB0D-485E-930A-96F3AD046598}" dt="2023-12-06T02:00:08.240" v="1622" actId="1076"/>
          <ac:spMkLst>
            <pc:docMk/>
            <pc:sldMk cId="1302508147" sldId="270"/>
            <ac:spMk id="3" creationId="{FF0ED512-C97E-22F9-7F5E-A229ED44624C}"/>
          </ac:spMkLst>
        </pc:spChg>
      </pc:sldChg>
      <pc:sldChg chg="modSp mod">
        <pc:chgData name="Palavi Patil" userId="e92515d08fe15cdb" providerId="LiveId" clId="{D807083B-FB0D-485E-930A-96F3AD046598}" dt="2023-12-05T23:53:15.871" v="160" actId="20577"/>
        <pc:sldMkLst>
          <pc:docMk/>
          <pc:sldMk cId="3985589217" sldId="271"/>
        </pc:sldMkLst>
        <pc:spChg chg="mod">
          <ac:chgData name="Palavi Patil" userId="e92515d08fe15cdb" providerId="LiveId" clId="{D807083B-FB0D-485E-930A-96F3AD046598}" dt="2023-12-05T23:53:15.871" v="160" actId="20577"/>
          <ac:spMkLst>
            <pc:docMk/>
            <pc:sldMk cId="3985589217" sldId="271"/>
            <ac:spMk id="3" creationId="{7C7ECEC0-89D7-A840-31C7-EB94B5C868FF}"/>
          </ac:spMkLst>
        </pc:spChg>
      </pc:sldChg>
      <pc:sldChg chg="del">
        <pc:chgData name="Palavi Patil" userId="e92515d08fe15cdb" providerId="LiveId" clId="{D807083B-FB0D-485E-930A-96F3AD046598}" dt="2023-12-05T23:17:50.945" v="67" actId="2696"/>
        <pc:sldMkLst>
          <pc:docMk/>
          <pc:sldMk cId="539756724" sldId="272"/>
        </pc:sldMkLst>
      </pc:sldChg>
      <pc:sldChg chg="del">
        <pc:chgData name="Palavi Patil" userId="e92515d08fe15cdb" providerId="LiveId" clId="{D807083B-FB0D-485E-930A-96F3AD046598}" dt="2023-12-05T23:48:06.516" v="132" actId="2696"/>
        <pc:sldMkLst>
          <pc:docMk/>
          <pc:sldMk cId="3856503079" sldId="273"/>
        </pc:sldMkLst>
      </pc:sldChg>
      <pc:sldChg chg="modSp mod">
        <pc:chgData name="Palavi Patil" userId="e92515d08fe15cdb" providerId="LiveId" clId="{D807083B-FB0D-485E-930A-96F3AD046598}" dt="2023-12-06T02:02:21.903" v="1697" actId="5793"/>
        <pc:sldMkLst>
          <pc:docMk/>
          <pc:sldMk cId="2661076618" sldId="274"/>
        </pc:sldMkLst>
        <pc:spChg chg="mod">
          <ac:chgData name="Palavi Patil" userId="e92515d08fe15cdb" providerId="LiveId" clId="{D807083B-FB0D-485E-930A-96F3AD046598}" dt="2023-12-06T02:02:21.903" v="1697" actId="5793"/>
          <ac:spMkLst>
            <pc:docMk/>
            <pc:sldMk cId="2661076618" sldId="274"/>
            <ac:spMk id="3" creationId="{09C91818-B6ED-22DA-D9D9-38137A127CEF}"/>
          </ac:spMkLst>
        </pc:spChg>
      </pc:sldChg>
      <pc:sldChg chg="addSp delSp modSp del mod">
        <pc:chgData name="Palavi Patil" userId="e92515d08fe15cdb" providerId="LiveId" clId="{D807083B-FB0D-485E-930A-96F3AD046598}" dt="2023-12-05T23:19:05.730" v="81" actId="2696"/>
        <pc:sldMkLst>
          <pc:docMk/>
          <pc:sldMk cId="3184618667" sldId="275"/>
        </pc:sldMkLst>
        <pc:spChg chg="add mod">
          <ac:chgData name="Palavi Patil" userId="e92515d08fe15cdb" providerId="LiveId" clId="{D807083B-FB0D-485E-930A-96F3AD046598}" dt="2023-12-05T23:18:41.890" v="73" actId="5793"/>
          <ac:spMkLst>
            <pc:docMk/>
            <pc:sldMk cId="3184618667" sldId="275"/>
            <ac:spMk id="4" creationId="{B46AF9AB-2594-522D-42A8-E58A2E041313}"/>
          </ac:spMkLst>
        </pc:spChg>
        <pc:picChg chg="del">
          <ac:chgData name="Palavi Patil" userId="e92515d08fe15cdb" providerId="LiveId" clId="{D807083B-FB0D-485E-930A-96F3AD046598}" dt="2023-12-05T23:18:33.354" v="71" actId="21"/>
          <ac:picMkLst>
            <pc:docMk/>
            <pc:sldMk cId="3184618667" sldId="275"/>
            <ac:picMk id="5" creationId="{5B7467D3-4C35-A86B-D474-F4BB8AF35524}"/>
          </ac:picMkLst>
        </pc:picChg>
        <pc:picChg chg="del">
          <ac:chgData name="Palavi Patil" userId="e92515d08fe15cdb" providerId="LiveId" clId="{D807083B-FB0D-485E-930A-96F3AD046598}" dt="2023-12-05T23:18:30.260" v="70" actId="21"/>
          <ac:picMkLst>
            <pc:docMk/>
            <pc:sldMk cId="3184618667" sldId="275"/>
            <ac:picMk id="7" creationId="{EC74A31C-0D87-E59D-54B6-CE53ECD493C4}"/>
          </ac:picMkLst>
        </pc:picChg>
      </pc:sldChg>
      <pc:sldChg chg="modSp new mod ord">
        <pc:chgData name="Palavi Patil" userId="e92515d08fe15cdb" providerId="LiveId" clId="{D807083B-FB0D-485E-930A-96F3AD046598}" dt="2023-12-06T01:56:23.040" v="1594" actId="2711"/>
        <pc:sldMkLst>
          <pc:docMk/>
          <pc:sldMk cId="4127784210" sldId="277"/>
        </pc:sldMkLst>
        <pc:spChg chg="mod">
          <ac:chgData name="Palavi Patil" userId="e92515d08fe15cdb" providerId="LiveId" clId="{D807083B-FB0D-485E-930A-96F3AD046598}" dt="2023-12-06T01:56:23.040" v="1594" actId="2711"/>
          <ac:spMkLst>
            <pc:docMk/>
            <pc:sldMk cId="4127784210" sldId="277"/>
            <ac:spMk id="2" creationId="{943DF36F-5620-AFFF-E3DE-6A88DF618BDA}"/>
          </ac:spMkLst>
        </pc:spChg>
        <pc:spChg chg="mod">
          <ac:chgData name="Palavi Patil" userId="e92515d08fe15cdb" providerId="LiveId" clId="{D807083B-FB0D-485E-930A-96F3AD046598}" dt="2023-12-06T01:54:19.001" v="1583" actId="20577"/>
          <ac:spMkLst>
            <pc:docMk/>
            <pc:sldMk cId="4127784210" sldId="277"/>
            <ac:spMk id="3" creationId="{E301DBDA-906D-D350-BACF-FBC11AC453B4}"/>
          </ac:spMkLst>
        </pc:spChg>
      </pc:sldChg>
      <pc:sldChg chg="modSp new del mod">
        <pc:chgData name="Palavi Patil" userId="e92515d08fe15cdb" providerId="LiveId" clId="{D807083B-FB0D-485E-930A-96F3AD046598}" dt="2023-12-05T23:38:57.425" v="99" actId="2696"/>
        <pc:sldMkLst>
          <pc:docMk/>
          <pc:sldMk cId="212685001" sldId="278"/>
        </pc:sldMkLst>
        <pc:spChg chg="mod">
          <ac:chgData name="Palavi Patil" userId="e92515d08fe15cdb" providerId="LiveId" clId="{D807083B-FB0D-485E-930A-96F3AD046598}" dt="2023-12-05T23:19:01.673" v="80" actId="20577"/>
          <ac:spMkLst>
            <pc:docMk/>
            <pc:sldMk cId="212685001" sldId="278"/>
            <ac:spMk id="2" creationId="{08DC3009-76B2-73C7-FE35-ADEA8BB1A010}"/>
          </ac:spMkLst>
        </pc:spChg>
      </pc:sldChg>
      <pc:sldChg chg="addSp delSp modSp new mod">
        <pc:chgData name="Palavi Patil" userId="e92515d08fe15cdb" providerId="LiveId" clId="{D807083B-FB0D-485E-930A-96F3AD046598}" dt="2023-12-06T00:37:30.503" v="297" actId="2711"/>
        <pc:sldMkLst>
          <pc:docMk/>
          <pc:sldMk cId="1420878426" sldId="279"/>
        </pc:sldMkLst>
        <pc:spChg chg="mod">
          <ac:chgData name="Palavi Patil" userId="e92515d08fe15cdb" providerId="LiveId" clId="{D807083B-FB0D-485E-930A-96F3AD046598}" dt="2023-12-06T00:37:30.503" v="297" actId="2711"/>
          <ac:spMkLst>
            <pc:docMk/>
            <pc:sldMk cId="1420878426" sldId="279"/>
            <ac:spMk id="2" creationId="{3ADDF574-B33B-0EB6-5861-59996C552076}"/>
          </ac:spMkLst>
        </pc:spChg>
        <pc:spChg chg="del">
          <ac:chgData name="Palavi Patil" userId="e92515d08fe15cdb" providerId="LiveId" clId="{D807083B-FB0D-485E-930A-96F3AD046598}" dt="2023-12-06T00:33:37.351" v="274" actId="22"/>
          <ac:spMkLst>
            <pc:docMk/>
            <pc:sldMk cId="1420878426" sldId="279"/>
            <ac:spMk id="3" creationId="{5DECA24F-4772-68F4-DA2D-1CE94FA22300}"/>
          </ac:spMkLst>
        </pc:spChg>
        <pc:picChg chg="add mod ord">
          <ac:chgData name="Palavi Patil" userId="e92515d08fe15cdb" providerId="LiveId" clId="{D807083B-FB0D-485E-930A-96F3AD046598}" dt="2023-12-06T00:34:51.593" v="279" actId="208"/>
          <ac:picMkLst>
            <pc:docMk/>
            <pc:sldMk cId="1420878426" sldId="279"/>
            <ac:picMk id="5" creationId="{781F9FDB-55C0-A6C8-8B2C-C750D00567C8}"/>
          </ac:picMkLst>
        </pc:picChg>
        <pc:picChg chg="add mod">
          <ac:chgData name="Palavi Patil" userId="e92515d08fe15cdb" providerId="LiveId" clId="{D807083B-FB0D-485E-930A-96F3AD046598}" dt="2023-12-06T00:35:31.397" v="285" actId="1076"/>
          <ac:picMkLst>
            <pc:docMk/>
            <pc:sldMk cId="1420878426" sldId="279"/>
            <ac:picMk id="7" creationId="{9FBC22FF-7B0E-B83A-3EEF-2659A5FA9BF6}"/>
          </ac:picMkLst>
        </pc:picChg>
        <pc:picChg chg="add mod">
          <ac:chgData name="Palavi Patil" userId="e92515d08fe15cdb" providerId="LiveId" clId="{D807083B-FB0D-485E-930A-96F3AD046598}" dt="2023-12-06T00:36:48.819" v="293" actId="14100"/>
          <ac:picMkLst>
            <pc:docMk/>
            <pc:sldMk cId="1420878426" sldId="279"/>
            <ac:picMk id="9" creationId="{0FEBE5F4-AA61-3E7A-7DE4-E4D25A967793}"/>
          </ac:picMkLst>
        </pc:picChg>
      </pc:sldChg>
      <pc:sldChg chg="addSp delSp modSp new mod">
        <pc:chgData name="Palavi Patil" userId="e92515d08fe15cdb" providerId="LiveId" clId="{D807083B-FB0D-485E-930A-96F3AD046598}" dt="2023-12-06T02:34:28.270" v="1731" actId="20577"/>
        <pc:sldMkLst>
          <pc:docMk/>
          <pc:sldMk cId="3673997044" sldId="280"/>
        </pc:sldMkLst>
        <pc:spChg chg="mod">
          <ac:chgData name="Palavi Patil" userId="e92515d08fe15cdb" providerId="LiveId" clId="{D807083B-FB0D-485E-930A-96F3AD046598}" dt="2023-12-06T02:34:28.270" v="1731" actId="20577"/>
          <ac:spMkLst>
            <pc:docMk/>
            <pc:sldMk cId="3673997044" sldId="280"/>
            <ac:spMk id="2" creationId="{7A671243-D6B5-26F8-5CCA-87B1890EB99E}"/>
          </ac:spMkLst>
        </pc:spChg>
        <pc:spChg chg="del">
          <ac:chgData name="Palavi Patil" userId="e92515d08fe15cdb" providerId="LiveId" clId="{D807083B-FB0D-485E-930A-96F3AD046598}" dt="2023-12-06T01:26:37.766" v="761" actId="22"/>
          <ac:spMkLst>
            <pc:docMk/>
            <pc:sldMk cId="3673997044" sldId="280"/>
            <ac:spMk id="3" creationId="{5C2B8018-883B-790D-CB97-583664691A9D}"/>
          </ac:spMkLst>
        </pc:spChg>
        <pc:picChg chg="add mod ord">
          <ac:chgData name="Palavi Patil" userId="e92515d08fe15cdb" providerId="LiveId" clId="{D807083B-FB0D-485E-930A-96F3AD046598}" dt="2023-12-06T01:26:51.847" v="765" actId="1076"/>
          <ac:picMkLst>
            <pc:docMk/>
            <pc:sldMk cId="3673997044" sldId="280"/>
            <ac:picMk id="5" creationId="{65AF8A0E-D91D-396B-FA27-F9258F13FAF5}"/>
          </ac:picMkLst>
        </pc:picChg>
        <pc:picChg chg="add mod modCrop">
          <ac:chgData name="Palavi Patil" userId="e92515d08fe15cdb" providerId="LiveId" clId="{D807083B-FB0D-485E-930A-96F3AD046598}" dt="2023-12-06T02:34:14.802" v="1726" actId="1076"/>
          <ac:picMkLst>
            <pc:docMk/>
            <pc:sldMk cId="3673997044" sldId="280"/>
            <ac:picMk id="6" creationId="{C0818B49-A9F1-7D74-C85C-44B775F73B49}"/>
          </ac:picMkLst>
        </pc:picChg>
      </pc:sldChg>
      <pc:sldChg chg="addSp delSp modSp new mod">
        <pc:chgData name="Palavi Patil" userId="e92515d08fe15cdb" providerId="LiveId" clId="{D807083B-FB0D-485E-930A-96F3AD046598}" dt="2023-12-06T01:04:31.536" v="365" actId="20577"/>
        <pc:sldMkLst>
          <pc:docMk/>
          <pc:sldMk cId="592924502" sldId="281"/>
        </pc:sldMkLst>
        <pc:spChg chg="mod">
          <ac:chgData name="Palavi Patil" userId="e92515d08fe15cdb" providerId="LiveId" clId="{D807083B-FB0D-485E-930A-96F3AD046598}" dt="2023-12-06T01:04:31.536" v="365" actId="20577"/>
          <ac:spMkLst>
            <pc:docMk/>
            <pc:sldMk cId="592924502" sldId="281"/>
            <ac:spMk id="2" creationId="{04DDC2B9-2379-3C3C-508E-A5E5E983EFB3}"/>
          </ac:spMkLst>
        </pc:spChg>
        <pc:spChg chg="del">
          <ac:chgData name="Palavi Patil" userId="e92515d08fe15cdb" providerId="LiveId" clId="{D807083B-FB0D-485E-930A-96F3AD046598}" dt="2023-12-06T00:58:17.610" v="299" actId="22"/>
          <ac:spMkLst>
            <pc:docMk/>
            <pc:sldMk cId="592924502" sldId="281"/>
            <ac:spMk id="3" creationId="{01A431FE-AB2E-BE2A-88C2-7F7192D44040}"/>
          </ac:spMkLst>
        </pc:spChg>
        <pc:picChg chg="add mod ord">
          <ac:chgData name="Palavi Patil" userId="e92515d08fe15cdb" providerId="LiveId" clId="{D807083B-FB0D-485E-930A-96F3AD046598}" dt="2023-12-06T01:02:30.553" v="319" actId="208"/>
          <ac:picMkLst>
            <pc:docMk/>
            <pc:sldMk cId="592924502" sldId="281"/>
            <ac:picMk id="5" creationId="{93E6CE3F-2E2A-A506-DA93-1B1B1A8200BC}"/>
          </ac:picMkLst>
        </pc:picChg>
        <pc:picChg chg="add mod modCrop">
          <ac:chgData name="Palavi Patil" userId="e92515d08fe15cdb" providerId="LiveId" clId="{D807083B-FB0D-485E-930A-96F3AD046598}" dt="2023-12-06T01:02:28.221" v="318" actId="208"/>
          <ac:picMkLst>
            <pc:docMk/>
            <pc:sldMk cId="592924502" sldId="281"/>
            <ac:picMk id="7" creationId="{32DDA3A0-5D3D-B4E2-53D4-CCC6052AEC35}"/>
          </ac:picMkLst>
        </pc:picChg>
      </pc:sldChg>
      <pc:sldChg chg="add del">
        <pc:chgData name="Palavi Patil" userId="e92515d08fe15cdb" providerId="LiveId" clId="{D807083B-FB0D-485E-930A-96F3AD046598}" dt="2023-12-05T23:38:39.459" v="97" actId="2696"/>
        <pc:sldMkLst>
          <pc:docMk/>
          <pc:sldMk cId="178885744" sldId="282"/>
        </pc:sldMkLst>
      </pc:sldChg>
      <pc:sldChg chg="addSp delSp modSp new mod">
        <pc:chgData name="Palavi Patil" userId="e92515d08fe15cdb" providerId="LiveId" clId="{D807083B-FB0D-485E-930A-96F3AD046598}" dt="2023-12-06T01:25:27.276" v="760" actId="208"/>
        <pc:sldMkLst>
          <pc:docMk/>
          <pc:sldMk cId="4122076556" sldId="282"/>
        </pc:sldMkLst>
        <pc:spChg chg="mod">
          <ac:chgData name="Palavi Patil" userId="e92515d08fe15cdb" providerId="LiveId" clId="{D807083B-FB0D-485E-930A-96F3AD046598}" dt="2023-12-06T01:25:10.171" v="755" actId="2711"/>
          <ac:spMkLst>
            <pc:docMk/>
            <pc:sldMk cId="4122076556" sldId="282"/>
            <ac:spMk id="2" creationId="{6672F455-4148-011A-559F-57F68A274A2B}"/>
          </ac:spMkLst>
        </pc:spChg>
        <pc:spChg chg="del">
          <ac:chgData name="Palavi Patil" userId="e92515d08fe15cdb" providerId="LiveId" clId="{D807083B-FB0D-485E-930A-96F3AD046598}" dt="2023-12-06T01:25:04.484" v="754"/>
          <ac:spMkLst>
            <pc:docMk/>
            <pc:sldMk cId="4122076556" sldId="282"/>
            <ac:spMk id="3" creationId="{D06154D3-2571-624A-73C0-09952E877F5F}"/>
          </ac:spMkLst>
        </pc:spChg>
        <pc:picChg chg="add mod">
          <ac:chgData name="Palavi Patil" userId="e92515d08fe15cdb" providerId="LiveId" clId="{D807083B-FB0D-485E-930A-96F3AD046598}" dt="2023-12-06T01:25:27.276" v="760" actId="208"/>
          <ac:picMkLst>
            <pc:docMk/>
            <pc:sldMk cId="4122076556" sldId="282"/>
            <ac:picMk id="4" creationId="{2BEFC138-893A-192F-4B45-DFAF2E8E1F39}"/>
          </ac:picMkLst>
        </pc:picChg>
      </pc:sldChg>
      <pc:sldChg chg="modSp new mod">
        <pc:chgData name="Palavi Patil" userId="e92515d08fe15cdb" providerId="LiveId" clId="{D807083B-FB0D-485E-930A-96F3AD046598}" dt="2023-12-06T01:06:27.991" v="366" actId="255"/>
        <pc:sldMkLst>
          <pc:docMk/>
          <pc:sldMk cId="1950447962" sldId="283"/>
        </pc:sldMkLst>
        <pc:spChg chg="mod">
          <ac:chgData name="Palavi Patil" userId="e92515d08fe15cdb" providerId="LiveId" clId="{D807083B-FB0D-485E-930A-96F3AD046598}" dt="2023-12-06T01:02:58.685" v="321"/>
          <ac:spMkLst>
            <pc:docMk/>
            <pc:sldMk cId="1950447962" sldId="283"/>
            <ac:spMk id="2" creationId="{1DCAEF0D-12FB-D303-CC93-F505D1988E3D}"/>
          </ac:spMkLst>
        </pc:spChg>
        <pc:spChg chg="mod">
          <ac:chgData name="Palavi Patil" userId="e92515d08fe15cdb" providerId="LiveId" clId="{D807083B-FB0D-485E-930A-96F3AD046598}" dt="2023-12-06T01:06:27.991" v="366" actId="255"/>
          <ac:spMkLst>
            <pc:docMk/>
            <pc:sldMk cId="1950447962" sldId="283"/>
            <ac:spMk id="3" creationId="{865B5A80-0B08-CD4B-9E60-40216961759D}"/>
          </ac:spMkLst>
        </pc:spChg>
      </pc:sldChg>
      <pc:sldChg chg="modSp new del mod">
        <pc:chgData name="Palavi Patil" userId="e92515d08fe15cdb" providerId="LiveId" clId="{D807083B-FB0D-485E-930A-96F3AD046598}" dt="2023-12-05T23:53:37.310" v="161" actId="2696"/>
        <pc:sldMkLst>
          <pc:docMk/>
          <pc:sldMk cId="4186749438" sldId="283"/>
        </pc:sldMkLst>
        <pc:spChg chg="mod">
          <ac:chgData name="Palavi Patil" userId="e92515d08fe15cdb" providerId="LiveId" clId="{D807083B-FB0D-485E-930A-96F3AD046598}" dt="2023-12-05T23:50:36.999" v="147" actId="27636"/>
          <ac:spMkLst>
            <pc:docMk/>
            <pc:sldMk cId="4186749438" sldId="283"/>
            <ac:spMk id="3" creationId="{C0392339-8640-0D62-5A1A-A8BA9D1EDC80}"/>
          </ac:spMkLst>
        </pc:spChg>
      </pc:sldChg>
      <pc:sldChg chg="addSp delSp modSp new mod">
        <pc:chgData name="Palavi Patil" userId="e92515d08fe15cdb" providerId="LiveId" clId="{D807083B-FB0D-485E-930A-96F3AD046598}" dt="2023-12-06T03:27:15.385" v="1841" actId="27636"/>
        <pc:sldMkLst>
          <pc:docMk/>
          <pc:sldMk cId="2657478058" sldId="284"/>
        </pc:sldMkLst>
        <pc:spChg chg="mod">
          <ac:chgData name="Palavi Patil" userId="e92515d08fe15cdb" providerId="LiveId" clId="{D807083B-FB0D-485E-930A-96F3AD046598}" dt="2023-12-06T03:27:15.385" v="1841" actId="27636"/>
          <ac:spMkLst>
            <pc:docMk/>
            <pc:sldMk cId="2657478058" sldId="284"/>
            <ac:spMk id="2" creationId="{630BF073-2763-FA13-20EF-0AE3D708DA6F}"/>
          </ac:spMkLst>
        </pc:spChg>
        <pc:spChg chg="del">
          <ac:chgData name="Palavi Patil" userId="e92515d08fe15cdb" providerId="LiveId" clId="{D807083B-FB0D-485E-930A-96F3AD046598}" dt="2023-12-06T03:26:41.564" v="1833"/>
          <ac:spMkLst>
            <pc:docMk/>
            <pc:sldMk cId="2657478058" sldId="284"/>
            <ac:spMk id="3" creationId="{63A94C68-B74A-5BB9-2E64-1B0F6A77B04B}"/>
          </ac:spMkLst>
        </pc:spChg>
        <pc:picChg chg="add mod">
          <ac:chgData name="Palavi Patil" userId="e92515d08fe15cdb" providerId="LiveId" clId="{D807083B-FB0D-485E-930A-96F3AD046598}" dt="2023-12-06T03:27:09.703" v="1839" actId="1076"/>
          <ac:picMkLst>
            <pc:docMk/>
            <pc:sldMk cId="2657478058" sldId="284"/>
            <ac:picMk id="4" creationId="{B5EE5ADB-6F87-8AAC-8432-33EE65C60BF2}"/>
          </ac:picMkLst>
        </pc:picChg>
        <pc:picChg chg="add mod">
          <ac:chgData name="Palavi Patil" userId="e92515d08fe15cdb" providerId="LiveId" clId="{D807083B-FB0D-485E-930A-96F3AD046598}" dt="2023-12-06T03:27:07.219" v="1838" actId="1076"/>
          <ac:picMkLst>
            <pc:docMk/>
            <pc:sldMk cId="2657478058" sldId="284"/>
            <ac:picMk id="5" creationId="{9FDB6193-457B-6FBC-1838-DCECB13B99F7}"/>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2639975-5DD6-409E-B91E-0B53A4BACBE6}" type="doc">
      <dgm:prSet loTypeId="urn:microsoft.com/office/officeart/2005/8/layout/bProcess4" loCatId="process" qsTypeId="urn:microsoft.com/office/officeart/2005/8/quickstyle/simple1" qsCatId="simple" csTypeId="urn:microsoft.com/office/officeart/2005/8/colors/accent1_2" csCatId="accent1" phldr="1"/>
      <dgm:spPr/>
      <dgm:t>
        <a:bodyPr/>
        <a:lstStyle/>
        <a:p>
          <a:endParaRPr lang="en-US"/>
        </a:p>
      </dgm:t>
    </dgm:pt>
    <dgm:pt modelId="{4B597BEB-E82E-49BF-9CAD-CAF4BACCF789}">
      <dgm:prSet phldrT="[Text]" phldr="0"/>
      <dgm:spPr/>
      <dgm:t>
        <a:bodyPr/>
        <a:lstStyle/>
        <a:p>
          <a:pPr rtl="0"/>
          <a:r>
            <a:rPr lang="en-US">
              <a:latin typeface="Arial"/>
              <a:cs typeface="Arial"/>
            </a:rPr>
            <a:t>Model score</a:t>
          </a:r>
          <a:endParaRPr lang="en-US"/>
        </a:p>
      </dgm:t>
    </dgm:pt>
    <dgm:pt modelId="{A104732F-8008-4BF2-B9BF-7F19C11E6064}" type="parTrans" cxnId="{7201B70C-8076-41DE-AB69-C4AC69FD71A0}">
      <dgm:prSet/>
      <dgm:spPr/>
      <dgm:t>
        <a:bodyPr/>
        <a:lstStyle/>
        <a:p>
          <a:endParaRPr lang="en-US"/>
        </a:p>
      </dgm:t>
    </dgm:pt>
    <dgm:pt modelId="{A96E5858-A2F3-4CC5-ABAD-BB017029BB8D}" type="sibTrans" cxnId="{7201B70C-8076-41DE-AB69-C4AC69FD71A0}">
      <dgm:prSet/>
      <dgm:spPr/>
      <dgm:t>
        <a:bodyPr/>
        <a:lstStyle/>
        <a:p>
          <a:endParaRPr lang="en-US"/>
        </a:p>
      </dgm:t>
    </dgm:pt>
    <dgm:pt modelId="{BD910579-756E-43D7-98C7-B0EC86F5AD91}">
      <dgm:prSet phldr="0"/>
      <dgm:spPr/>
      <dgm:t>
        <a:bodyPr/>
        <a:lstStyle/>
        <a:p>
          <a:pPr rtl="0"/>
          <a:r>
            <a:rPr lang="en-US">
              <a:latin typeface="Arial"/>
              <a:cs typeface="Arial"/>
            </a:rPr>
            <a:t> Problem Statement</a:t>
          </a:r>
        </a:p>
      </dgm:t>
    </dgm:pt>
    <dgm:pt modelId="{11C48B33-E1B2-48B0-92AB-C70AAB71B2D2}" type="parTrans" cxnId="{8FCBEF35-A422-4A44-BE1B-8F68A1EDE38A}">
      <dgm:prSet/>
      <dgm:spPr/>
    </dgm:pt>
    <dgm:pt modelId="{E8C89C4C-81FA-47A8-8B40-2CAFB2FBD3A8}" type="sibTrans" cxnId="{8FCBEF35-A422-4A44-BE1B-8F68A1EDE38A}">
      <dgm:prSet/>
      <dgm:spPr/>
    </dgm:pt>
    <dgm:pt modelId="{8346BE63-6FCC-457B-A64D-1C01DD592EAD}">
      <dgm:prSet phldr="0"/>
      <dgm:spPr/>
      <dgm:t>
        <a:bodyPr/>
        <a:lstStyle/>
        <a:p>
          <a:pPr algn="l" rtl="0"/>
          <a:r>
            <a:rPr lang="en-US">
              <a:latin typeface="Arial"/>
              <a:cs typeface="Arial"/>
            </a:rPr>
            <a:t> Data Collection</a:t>
          </a:r>
          <a:endParaRPr lang="en-US">
            <a:latin typeface="Calibri Light"/>
            <a:cs typeface="Calibri Light"/>
          </a:endParaRPr>
        </a:p>
      </dgm:t>
    </dgm:pt>
    <dgm:pt modelId="{28C6CDA0-AAD7-4C6A-B42C-5E499B1E091F}" type="parTrans" cxnId="{7F925BAB-AAD1-4A02-A419-EFC048F65CF0}">
      <dgm:prSet/>
      <dgm:spPr/>
    </dgm:pt>
    <dgm:pt modelId="{5EC3FB4A-6711-4176-8787-7EBF3F54B577}" type="sibTrans" cxnId="{7F925BAB-AAD1-4A02-A419-EFC048F65CF0}">
      <dgm:prSet/>
      <dgm:spPr/>
    </dgm:pt>
    <dgm:pt modelId="{535F7463-B3A6-45C8-834A-6A74D9CBC96F}">
      <dgm:prSet phldr="0"/>
      <dgm:spPr/>
      <dgm:t>
        <a:bodyPr/>
        <a:lstStyle/>
        <a:p>
          <a:pPr rtl="0"/>
          <a:r>
            <a:rPr lang="en-US">
              <a:latin typeface="Arial"/>
              <a:cs typeface="Arial"/>
            </a:rPr>
            <a:t>Data processing</a:t>
          </a:r>
          <a:endParaRPr lang="en-US"/>
        </a:p>
      </dgm:t>
    </dgm:pt>
    <dgm:pt modelId="{1358CC68-96FB-476A-BF34-E6AECC701067}" type="parTrans" cxnId="{EDA6ED2C-7218-4179-B2E3-11326F5C2C42}">
      <dgm:prSet/>
      <dgm:spPr/>
    </dgm:pt>
    <dgm:pt modelId="{6627F279-9A38-4985-A5E2-861A39CE0774}" type="sibTrans" cxnId="{EDA6ED2C-7218-4179-B2E3-11326F5C2C42}">
      <dgm:prSet/>
      <dgm:spPr/>
    </dgm:pt>
    <dgm:pt modelId="{6A6E0F1C-5E68-4C0F-AD91-9241AF185A4C}">
      <dgm:prSet phldr="0"/>
      <dgm:spPr/>
      <dgm:t>
        <a:bodyPr/>
        <a:lstStyle/>
        <a:p>
          <a:pPr rtl="0"/>
          <a:r>
            <a:rPr lang="en-US">
              <a:latin typeface="Arial"/>
              <a:cs typeface="Arial"/>
            </a:rPr>
            <a:t> EDA</a:t>
          </a:r>
          <a:endParaRPr lang="en-US"/>
        </a:p>
      </dgm:t>
    </dgm:pt>
    <dgm:pt modelId="{F0AB3CCF-E2C0-48ED-B94E-02E713874880}" type="parTrans" cxnId="{F8E941B3-6D22-4B0D-A710-8253D3B04809}">
      <dgm:prSet/>
      <dgm:spPr/>
    </dgm:pt>
    <dgm:pt modelId="{218A8C33-A1B2-45D9-9DB5-8F350F6388B8}" type="sibTrans" cxnId="{F8E941B3-6D22-4B0D-A710-8253D3B04809}">
      <dgm:prSet/>
      <dgm:spPr/>
    </dgm:pt>
    <dgm:pt modelId="{79079635-2701-4378-A69A-8E3C6B270E7C}">
      <dgm:prSet phldr="0"/>
      <dgm:spPr/>
      <dgm:t>
        <a:bodyPr/>
        <a:lstStyle/>
        <a:p>
          <a:pPr rtl="0"/>
          <a:r>
            <a:rPr lang="en-US">
              <a:latin typeface="Arial"/>
              <a:cs typeface="Arial"/>
            </a:rPr>
            <a:t>Data wrangling</a:t>
          </a:r>
          <a:endParaRPr lang="en-US"/>
        </a:p>
      </dgm:t>
    </dgm:pt>
    <dgm:pt modelId="{21A0158A-A0C5-42BF-954E-10728EE4B032}" type="parTrans" cxnId="{3C63C471-5A01-4F84-AD9F-C6F5CAD95951}">
      <dgm:prSet/>
      <dgm:spPr/>
    </dgm:pt>
    <dgm:pt modelId="{E43A7453-2A5D-43F5-9386-D79B53208B01}" type="sibTrans" cxnId="{3C63C471-5A01-4F84-AD9F-C6F5CAD95951}">
      <dgm:prSet/>
      <dgm:spPr/>
    </dgm:pt>
    <dgm:pt modelId="{F547A3BB-EF96-483D-8B4F-E791924D9661}">
      <dgm:prSet phldr="0"/>
      <dgm:spPr/>
      <dgm:t>
        <a:bodyPr/>
        <a:lstStyle/>
        <a:p>
          <a:pPr rtl="0"/>
          <a:r>
            <a:rPr lang="en-US">
              <a:latin typeface="Arial"/>
              <a:cs typeface="Arial"/>
            </a:rPr>
            <a:t>Data preprocessing (using pipelines)</a:t>
          </a:r>
          <a:endParaRPr lang="en-US"/>
        </a:p>
      </dgm:t>
    </dgm:pt>
    <dgm:pt modelId="{F35AB67D-CB9C-48F7-878F-69A88EC314DD}" type="parTrans" cxnId="{DC1D6DB2-A050-4894-BD7A-40D73BF21E8B}">
      <dgm:prSet/>
      <dgm:spPr/>
    </dgm:pt>
    <dgm:pt modelId="{5444D9C1-9452-45FB-8E11-07A29E3B9B45}" type="sibTrans" cxnId="{DC1D6DB2-A050-4894-BD7A-40D73BF21E8B}">
      <dgm:prSet/>
      <dgm:spPr/>
    </dgm:pt>
    <dgm:pt modelId="{A03BAE3B-E530-4DAE-BDC4-2E87A35431E0}">
      <dgm:prSet phldr="0"/>
      <dgm:spPr/>
      <dgm:t>
        <a:bodyPr/>
        <a:lstStyle/>
        <a:p>
          <a:pPr rtl="0"/>
          <a:r>
            <a:rPr lang="en-US">
              <a:latin typeface="Arial"/>
              <a:cs typeface="Arial"/>
            </a:rPr>
            <a:t>Feature Selection/engineering</a:t>
          </a:r>
          <a:endParaRPr lang="en-US"/>
        </a:p>
      </dgm:t>
    </dgm:pt>
    <dgm:pt modelId="{382E6B32-2D35-4FAF-86F1-CABB7A0048D3}" type="parTrans" cxnId="{9C620D40-6DFA-4C44-A267-EE8C4AB2CB96}">
      <dgm:prSet/>
      <dgm:spPr/>
    </dgm:pt>
    <dgm:pt modelId="{7F2D8400-D754-42F1-A199-0452435588C0}" type="sibTrans" cxnId="{9C620D40-6DFA-4C44-A267-EE8C4AB2CB96}">
      <dgm:prSet/>
      <dgm:spPr/>
    </dgm:pt>
    <dgm:pt modelId="{39F63F21-2A39-46DC-98BD-0C71E76ED613}">
      <dgm:prSet phldr="0"/>
      <dgm:spPr/>
      <dgm:t>
        <a:bodyPr/>
        <a:lstStyle/>
        <a:p>
          <a:pPr rtl="0"/>
          <a:r>
            <a:rPr lang="en-US">
              <a:latin typeface="Arial"/>
              <a:cs typeface="Arial"/>
            </a:rPr>
            <a:t> Build ML models</a:t>
          </a:r>
          <a:endParaRPr lang="en-US"/>
        </a:p>
      </dgm:t>
    </dgm:pt>
    <dgm:pt modelId="{DF3D2FC8-35D5-4484-81AD-1F919F75EFF0}" type="parTrans" cxnId="{C252967A-12AE-40B3-BEA0-8D4955BD56E7}">
      <dgm:prSet/>
      <dgm:spPr/>
    </dgm:pt>
    <dgm:pt modelId="{FB5F2CF8-1F88-45B8-B2D6-CE52C6A564B0}" type="sibTrans" cxnId="{C252967A-12AE-40B3-BEA0-8D4955BD56E7}">
      <dgm:prSet/>
      <dgm:spPr/>
    </dgm:pt>
    <dgm:pt modelId="{D3DFDC60-05AC-4711-9F37-57B19763B271}">
      <dgm:prSet phldr="0"/>
      <dgm:spPr/>
      <dgm:t>
        <a:bodyPr/>
        <a:lstStyle/>
        <a:p>
          <a:pPr rtl="0"/>
          <a:r>
            <a:rPr lang="en-US">
              <a:latin typeface="Arial"/>
              <a:cs typeface="Arial"/>
            </a:rPr>
            <a:t>Tuning Hyperparameters</a:t>
          </a:r>
          <a:endParaRPr lang="en-US"/>
        </a:p>
      </dgm:t>
    </dgm:pt>
    <dgm:pt modelId="{6D8D13A5-0A31-40BD-8889-DFC0A09FCE9D}" type="parTrans" cxnId="{DB478FCE-24D3-41E9-BE57-C2BA66222CCA}">
      <dgm:prSet/>
      <dgm:spPr/>
    </dgm:pt>
    <dgm:pt modelId="{5C3EF6D3-B987-4AEE-A6A7-3ADA7F4FB50D}" type="sibTrans" cxnId="{DB478FCE-24D3-41E9-BE57-C2BA66222CCA}">
      <dgm:prSet/>
      <dgm:spPr/>
    </dgm:pt>
    <dgm:pt modelId="{50C837D1-09D5-482D-BB36-76846EB383B7}">
      <dgm:prSet phldr="0"/>
      <dgm:spPr/>
      <dgm:t>
        <a:bodyPr/>
        <a:lstStyle/>
        <a:p>
          <a:pPr rtl="0"/>
          <a:r>
            <a:rPr lang="en-US">
              <a:latin typeface="Arial"/>
              <a:cs typeface="Arial"/>
            </a:rPr>
            <a:t>Model Evaluation</a:t>
          </a:r>
          <a:endParaRPr lang="en-US"/>
        </a:p>
      </dgm:t>
    </dgm:pt>
    <dgm:pt modelId="{63E17C21-2F35-4FE8-A2EC-45BA7373FC37}" type="parTrans" cxnId="{B1B1A136-E896-43FB-9482-8650B7B56BC7}">
      <dgm:prSet/>
      <dgm:spPr/>
    </dgm:pt>
    <dgm:pt modelId="{F219E8EC-919B-4363-BFFE-283D6D20BC70}" type="sibTrans" cxnId="{B1B1A136-E896-43FB-9482-8650B7B56BC7}">
      <dgm:prSet/>
      <dgm:spPr/>
    </dgm:pt>
    <dgm:pt modelId="{52B509D6-5594-4D24-94A5-E9190A1099AF}" type="pres">
      <dgm:prSet presAssocID="{82639975-5DD6-409E-B91E-0B53A4BACBE6}" presName="Name0" presStyleCnt="0">
        <dgm:presLayoutVars>
          <dgm:dir/>
          <dgm:resizeHandles/>
        </dgm:presLayoutVars>
      </dgm:prSet>
      <dgm:spPr/>
    </dgm:pt>
    <dgm:pt modelId="{B610379C-3A0B-48C3-AF87-54D10789FA13}" type="pres">
      <dgm:prSet presAssocID="{BD910579-756E-43D7-98C7-B0EC86F5AD91}" presName="compNode" presStyleCnt="0"/>
      <dgm:spPr/>
    </dgm:pt>
    <dgm:pt modelId="{9BCCC4B7-2D7D-4D91-A079-DC1F322C4536}" type="pres">
      <dgm:prSet presAssocID="{BD910579-756E-43D7-98C7-B0EC86F5AD91}" presName="dummyConnPt" presStyleCnt="0"/>
      <dgm:spPr/>
    </dgm:pt>
    <dgm:pt modelId="{05860F8F-5730-4125-B098-1EFC5C7000D0}" type="pres">
      <dgm:prSet presAssocID="{BD910579-756E-43D7-98C7-B0EC86F5AD91}" presName="node" presStyleLbl="node1" presStyleIdx="0" presStyleCnt="11">
        <dgm:presLayoutVars>
          <dgm:bulletEnabled val="1"/>
        </dgm:presLayoutVars>
      </dgm:prSet>
      <dgm:spPr/>
    </dgm:pt>
    <dgm:pt modelId="{428E660E-47BD-4BBF-8336-571B11EE6511}" type="pres">
      <dgm:prSet presAssocID="{E8C89C4C-81FA-47A8-8B40-2CAFB2FBD3A8}" presName="sibTrans" presStyleLbl="bgSibTrans2D1" presStyleIdx="0" presStyleCnt="10"/>
      <dgm:spPr/>
    </dgm:pt>
    <dgm:pt modelId="{CAC987ED-C768-4C6D-9569-ABE283CBCCCE}" type="pres">
      <dgm:prSet presAssocID="{8346BE63-6FCC-457B-A64D-1C01DD592EAD}" presName="compNode" presStyleCnt="0"/>
      <dgm:spPr/>
    </dgm:pt>
    <dgm:pt modelId="{943F0A99-EF78-4778-8587-07FE572ADF97}" type="pres">
      <dgm:prSet presAssocID="{8346BE63-6FCC-457B-A64D-1C01DD592EAD}" presName="dummyConnPt" presStyleCnt="0"/>
      <dgm:spPr/>
    </dgm:pt>
    <dgm:pt modelId="{380598BB-04EF-468A-B444-9CA84A3FF916}" type="pres">
      <dgm:prSet presAssocID="{8346BE63-6FCC-457B-A64D-1C01DD592EAD}" presName="node" presStyleLbl="node1" presStyleIdx="1" presStyleCnt="11">
        <dgm:presLayoutVars>
          <dgm:bulletEnabled val="1"/>
        </dgm:presLayoutVars>
      </dgm:prSet>
      <dgm:spPr/>
    </dgm:pt>
    <dgm:pt modelId="{B2538A85-47BE-40C2-8F94-93404A1FC774}" type="pres">
      <dgm:prSet presAssocID="{5EC3FB4A-6711-4176-8787-7EBF3F54B577}" presName="sibTrans" presStyleLbl="bgSibTrans2D1" presStyleIdx="1" presStyleCnt="10"/>
      <dgm:spPr/>
    </dgm:pt>
    <dgm:pt modelId="{EE454AE2-2085-4B9D-A7D3-1ABCF904340B}" type="pres">
      <dgm:prSet presAssocID="{535F7463-B3A6-45C8-834A-6A74D9CBC96F}" presName="compNode" presStyleCnt="0"/>
      <dgm:spPr/>
    </dgm:pt>
    <dgm:pt modelId="{B7C3AA39-EFA5-47D4-81AA-5574C59759D2}" type="pres">
      <dgm:prSet presAssocID="{535F7463-B3A6-45C8-834A-6A74D9CBC96F}" presName="dummyConnPt" presStyleCnt="0"/>
      <dgm:spPr/>
    </dgm:pt>
    <dgm:pt modelId="{9485957C-5F66-4EB0-AD6C-B872697A8953}" type="pres">
      <dgm:prSet presAssocID="{535F7463-B3A6-45C8-834A-6A74D9CBC96F}" presName="node" presStyleLbl="node1" presStyleIdx="2" presStyleCnt="11">
        <dgm:presLayoutVars>
          <dgm:bulletEnabled val="1"/>
        </dgm:presLayoutVars>
      </dgm:prSet>
      <dgm:spPr/>
    </dgm:pt>
    <dgm:pt modelId="{275D11EB-DD17-49EB-8BA3-3FF4B72A18F5}" type="pres">
      <dgm:prSet presAssocID="{6627F279-9A38-4985-A5E2-861A39CE0774}" presName="sibTrans" presStyleLbl="bgSibTrans2D1" presStyleIdx="2" presStyleCnt="10"/>
      <dgm:spPr/>
    </dgm:pt>
    <dgm:pt modelId="{5EE1AAE7-58FF-4867-B8CF-7B4F8C8882CF}" type="pres">
      <dgm:prSet presAssocID="{6A6E0F1C-5E68-4C0F-AD91-9241AF185A4C}" presName="compNode" presStyleCnt="0"/>
      <dgm:spPr/>
    </dgm:pt>
    <dgm:pt modelId="{232659C5-B9B5-421B-A294-DC62859AAC8F}" type="pres">
      <dgm:prSet presAssocID="{6A6E0F1C-5E68-4C0F-AD91-9241AF185A4C}" presName="dummyConnPt" presStyleCnt="0"/>
      <dgm:spPr/>
    </dgm:pt>
    <dgm:pt modelId="{62628312-A64E-43AA-BA32-541C8787D26F}" type="pres">
      <dgm:prSet presAssocID="{6A6E0F1C-5E68-4C0F-AD91-9241AF185A4C}" presName="node" presStyleLbl="node1" presStyleIdx="3" presStyleCnt="11">
        <dgm:presLayoutVars>
          <dgm:bulletEnabled val="1"/>
        </dgm:presLayoutVars>
      </dgm:prSet>
      <dgm:spPr/>
    </dgm:pt>
    <dgm:pt modelId="{BE400740-E6FF-4951-95E2-4653619B7E70}" type="pres">
      <dgm:prSet presAssocID="{218A8C33-A1B2-45D9-9DB5-8F350F6388B8}" presName="sibTrans" presStyleLbl="bgSibTrans2D1" presStyleIdx="3" presStyleCnt="10"/>
      <dgm:spPr/>
    </dgm:pt>
    <dgm:pt modelId="{0AA85A03-9526-4617-A1FF-125BE183AE6B}" type="pres">
      <dgm:prSet presAssocID="{79079635-2701-4378-A69A-8E3C6B270E7C}" presName="compNode" presStyleCnt="0"/>
      <dgm:spPr/>
    </dgm:pt>
    <dgm:pt modelId="{7DFEAE6E-9376-4A06-94A8-E53B07AFE9D1}" type="pres">
      <dgm:prSet presAssocID="{79079635-2701-4378-A69A-8E3C6B270E7C}" presName="dummyConnPt" presStyleCnt="0"/>
      <dgm:spPr/>
    </dgm:pt>
    <dgm:pt modelId="{B0D2C706-F5EA-4CC4-BBB4-3D72F34CA485}" type="pres">
      <dgm:prSet presAssocID="{79079635-2701-4378-A69A-8E3C6B270E7C}" presName="node" presStyleLbl="node1" presStyleIdx="4" presStyleCnt="11">
        <dgm:presLayoutVars>
          <dgm:bulletEnabled val="1"/>
        </dgm:presLayoutVars>
      </dgm:prSet>
      <dgm:spPr/>
    </dgm:pt>
    <dgm:pt modelId="{CC4DD83A-2426-46DA-8BA0-3F343D225E7E}" type="pres">
      <dgm:prSet presAssocID="{E43A7453-2A5D-43F5-9386-D79B53208B01}" presName="sibTrans" presStyleLbl="bgSibTrans2D1" presStyleIdx="4" presStyleCnt="10"/>
      <dgm:spPr/>
    </dgm:pt>
    <dgm:pt modelId="{003A7806-0391-422C-A1BA-55AC4FFFA685}" type="pres">
      <dgm:prSet presAssocID="{F547A3BB-EF96-483D-8B4F-E791924D9661}" presName="compNode" presStyleCnt="0"/>
      <dgm:spPr/>
    </dgm:pt>
    <dgm:pt modelId="{254D3F04-E4AD-436B-A459-882ABC8BAA3D}" type="pres">
      <dgm:prSet presAssocID="{F547A3BB-EF96-483D-8B4F-E791924D9661}" presName="dummyConnPt" presStyleCnt="0"/>
      <dgm:spPr/>
    </dgm:pt>
    <dgm:pt modelId="{1A7A5306-F520-44F6-B4F3-C22649ACDBD3}" type="pres">
      <dgm:prSet presAssocID="{F547A3BB-EF96-483D-8B4F-E791924D9661}" presName="node" presStyleLbl="node1" presStyleIdx="5" presStyleCnt="11">
        <dgm:presLayoutVars>
          <dgm:bulletEnabled val="1"/>
        </dgm:presLayoutVars>
      </dgm:prSet>
      <dgm:spPr/>
    </dgm:pt>
    <dgm:pt modelId="{6CCA45A0-DB30-4215-B108-286448440C87}" type="pres">
      <dgm:prSet presAssocID="{5444D9C1-9452-45FB-8E11-07A29E3B9B45}" presName="sibTrans" presStyleLbl="bgSibTrans2D1" presStyleIdx="5" presStyleCnt="10"/>
      <dgm:spPr/>
    </dgm:pt>
    <dgm:pt modelId="{5F7EC1FB-CAF0-4FA2-9208-4127747FF946}" type="pres">
      <dgm:prSet presAssocID="{A03BAE3B-E530-4DAE-BDC4-2E87A35431E0}" presName="compNode" presStyleCnt="0"/>
      <dgm:spPr/>
    </dgm:pt>
    <dgm:pt modelId="{2B732E21-3BA9-4FA6-8F9D-DD3ED40268D0}" type="pres">
      <dgm:prSet presAssocID="{A03BAE3B-E530-4DAE-BDC4-2E87A35431E0}" presName="dummyConnPt" presStyleCnt="0"/>
      <dgm:spPr/>
    </dgm:pt>
    <dgm:pt modelId="{47C78565-2B14-4C54-9403-3899C845A7E6}" type="pres">
      <dgm:prSet presAssocID="{A03BAE3B-E530-4DAE-BDC4-2E87A35431E0}" presName="node" presStyleLbl="node1" presStyleIdx="6" presStyleCnt="11">
        <dgm:presLayoutVars>
          <dgm:bulletEnabled val="1"/>
        </dgm:presLayoutVars>
      </dgm:prSet>
      <dgm:spPr/>
    </dgm:pt>
    <dgm:pt modelId="{294784CF-2326-4419-8E27-2B344DF1C5C0}" type="pres">
      <dgm:prSet presAssocID="{7F2D8400-D754-42F1-A199-0452435588C0}" presName="sibTrans" presStyleLbl="bgSibTrans2D1" presStyleIdx="6" presStyleCnt="10"/>
      <dgm:spPr/>
    </dgm:pt>
    <dgm:pt modelId="{8F8DE4D0-7FD1-4AC1-939D-EB8E904E4116}" type="pres">
      <dgm:prSet presAssocID="{39F63F21-2A39-46DC-98BD-0C71E76ED613}" presName="compNode" presStyleCnt="0"/>
      <dgm:spPr/>
    </dgm:pt>
    <dgm:pt modelId="{003E3553-79FA-4667-B728-2441FD8E1440}" type="pres">
      <dgm:prSet presAssocID="{39F63F21-2A39-46DC-98BD-0C71E76ED613}" presName="dummyConnPt" presStyleCnt="0"/>
      <dgm:spPr/>
    </dgm:pt>
    <dgm:pt modelId="{413EABBD-D20B-4D89-8408-7B17678D8E87}" type="pres">
      <dgm:prSet presAssocID="{39F63F21-2A39-46DC-98BD-0C71E76ED613}" presName="node" presStyleLbl="node1" presStyleIdx="7" presStyleCnt="11">
        <dgm:presLayoutVars>
          <dgm:bulletEnabled val="1"/>
        </dgm:presLayoutVars>
      </dgm:prSet>
      <dgm:spPr/>
    </dgm:pt>
    <dgm:pt modelId="{0A005987-B137-48C4-A570-9A0C0E3F9C62}" type="pres">
      <dgm:prSet presAssocID="{FB5F2CF8-1F88-45B8-B2D6-CE52C6A564B0}" presName="sibTrans" presStyleLbl="bgSibTrans2D1" presStyleIdx="7" presStyleCnt="10"/>
      <dgm:spPr/>
    </dgm:pt>
    <dgm:pt modelId="{A228B8F2-6A7B-407C-9F0C-D1A6CACBE193}" type="pres">
      <dgm:prSet presAssocID="{D3DFDC60-05AC-4711-9F37-57B19763B271}" presName="compNode" presStyleCnt="0"/>
      <dgm:spPr/>
    </dgm:pt>
    <dgm:pt modelId="{0237869A-C4D3-4BDE-AACC-DF3547C152DD}" type="pres">
      <dgm:prSet presAssocID="{D3DFDC60-05AC-4711-9F37-57B19763B271}" presName="dummyConnPt" presStyleCnt="0"/>
      <dgm:spPr/>
    </dgm:pt>
    <dgm:pt modelId="{C955B95B-D20A-4BB4-8396-2457E68F41C2}" type="pres">
      <dgm:prSet presAssocID="{D3DFDC60-05AC-4711-9F37-57B19763B271}" presName="node" presStyleLbl="node1" presStyleIdx="8" presStyleCnt="11">
        <dgm:presLayoutVars>
          <dgm:bulletEnabled val="1"/>
        </dgm:presLayoutVars>
      </dgm:prSet>
      <dgm:spPr/>
    </dgm:pt>
    <dgm:pt modelId="{E5473733-F72B-4CBE-A177-BC46D3C105A2}" type="pres">
      <dgm:prSet presAssocID="{5C3EF6D3-B987-4AEE-A6A7-3ADA7F4FB50D}" presName="sibTrans" presStyleLbl="bgSibTrans2D1" presStyleIdx="8" presStyleCnt="10"/>
      <dgm:spPr/>
    </dgm:pt>
    <dgm:pt modelId="{177BBD55-1F0A-4BF9-9E2F-97A52FC7DCF1}" type="pres">
      <dgm:prSet presAssocID="{50C837D1-09D5-482D-BB36-76846EB383B7}" presName="compNode" presStyleCnt="0"/>
      <dgm:spPr/>
    </dgm:pt>
    <dgm:pt modelId="{EE7BD5C5-BA90-45A3-A29F-F00EE8C9FA47}" type="pres">
      <dgm:prSet presAssocID="{50C837D1-09D5-482D-BB36-76846EB383B7}" presName="dummyConnPt" presStyleCnt="0"/>
      <dgm:spPr/>
    </dgm:pt>
    <dgm:pt modelId="{72011449-8117-4309-BC4E-9CFFB036B259}" type="pres">
      <dgm:prSet presAssocID="{50C837D1-09D5-482D-BB36-76846EB383B7}" presName="node" presStyleLbl="node1" presStyleIdx="9" presStyleCnt="11">
        <dgm:presLayoutVars>
          <dgm:bulletEnabled val="1"/>
        </dgm:presLayoutVars>
      </dgm:prSet>
      <dgm:spPr/>
    </dgm:pt>
    <dgm:pt modelId="{30F55BF9-C0EF-45B8-B37D-8E439E593ED7}" type="pres">
      <dgm:prSet presAssocID="{F219E8EC-919B-4363-BFFE-283D6D20BC70}" presName="sibTrans" presStyleLbl="bgSibTrans2D1" presStyleIdx="9" presStyleCnt="10"/>
      <dgm:spPr/>
    </dgm:pt>
    <dgm:pt modelId="{FBFD522C-4684-4EFB-B5F0-96B5B9961331}" type="pres">
      <dgm:prSet presAssocID="{4B597BEB-E82E-49BF-9CAD-CAF4BACCF789}" presName="compNode" presStyleCnt="0"/>
      <dgm:spPr/>
    </dgm:pt>
    <dgm:pt modelId="{2849BA7F-64A8-4DE9-AC58-5029C4A0022F}" type="pres">
      <dgm:prSet presAssocID="{4B597BEB-E82E-49BF-9CAD-CAF4BACCF789}" presName="dummyConnPt" presStyleCnt="0"/>
      <dgm:spPr/>
    </dgm:pt>
    <dgm:pt modelId="{0D6EC74A-D33A-4F72-8B89-943C265CC693}" type="pres">
      <dgm:prSet presAssocID="{4B597BEB-E82E-49BF-9CAD-CAF4BACCF789}" presName="node" presStyleLbl="node1" presStyleIdx="10" presStyleCnt="11">
        <dgm:presLayoutVars>
          <dgm:bulletEnabled val="1"/>
        </dgm:presLayoutVars>
      </dgm:prSet>
      <dgm:spPr/>
    </dgm:pt>
  </dgm:ptLst>
  <dgm:cxnLst>
    <dgm:cxn modelId="{CC6C1702-FB85-489E-B32F-404358325DB3}" type="presOf" srcId="{218A8C33-A1B2-45D9-9DB5-8F350F6388B8}" destId="{BE400740-E6FF-4951-95E2-4653619B7E70}" srcOrd="0" destOrd="0" presId="urn:microsoft.com/office/officeart/2005/8/layout/bProcess4"/>
    <dgm:cxn modelId="{4997DF09-29E5-44EA-9055-5094F7631AFA}" type="presOf" srcId="{535F7463-B3A6-45C8-834A-6A74D9CBC96F}" destId="{9485957C-5F66-4EB0-AD6C-B872697A8953}" srcOrd="0" destOrd="0" presId="urn:microsoft.com/office/officeart/2005/8/layout/bProcess4"/>
    <dgm:cxn modelId="{7201B70C-8076-41DE-AB69-C4AC69FD71A0}" srcId="{82639975-5DD6-409E-B91E-0B53A4BACBE6}" destId="{4B597BEB-E82E-49BF-9CAD-CAF4BACCF789}" srcOrd="10" destOrd="0" parTransId="{A104732F-8008-4BF2-B9BF-7F19C11E6064}" sibTransId="{A96E5858-A2F3-4CC5-ABAD-BB017029BB8D}"/>
    <dgm:cxn modelId="{DA393216-CDB7-4F57-99FE-9EFC4AF80122}" type="presOf" srcId="{F219E8EC-919B-4363-BFFE-283D6D20BC70}" destId="{30F55BF9-C0EF-45B8-B37D-8E439E593ED7}" srcOrd="0" destOrd="0" presId="urn:microsoft.com/office/officeart/2005/8/layout/bProcess4"/>
    <dgm:cxn modelId="{9A99FD16-4B51-46C6-90A8-498C6E7491D9}" type="presOf" srcId="{5EC3FB4A-6711-4176-8787-7EBF3F54B577}" destId="{B2538A85-47BE-40C2-8F94-93404A1FC774}" srcOrd="0" destOrd="0" presId="urn:microsoft.com/office/officeart/2005/8/layout/bProcess4"/>
    <dgm:cxn modelId="{DFA80C2B-0288-46EB-BF1B-82ABC2834FE1}" type="presOf" srcId="{6A6E0F1C-5E68-4C0F-AD91-9241AF185A4C}" destId="{62628312-A64E-43AA-BA32-541C8787D26F}" srcOrd="0" destOrd="0" presId="urn:microsoft.com/office/officeart/2005/8/layout/bProcess4"/>
    <dgm:cxn modelId="{EDA6ED2C-7218-4179-B2E3-11326F5C2C42}" srcId="{82639975-5DD6-409E-B91E-0B53A4BACBE6}" destId="{535F7463-B3A6-45C8-834A-6A74D9CBC96F}" srcOrd="2" destOrd="0" parTransId="{1358CC68-96FB-476A-BF34-E6AECC701067}" sibTransId="{6627F279-9A38-4985-A5E2-861A39CE0774}"/>
    <dgm:cxn modelId="{8FCBEF35-A422-4A44-BE1B-8F68A1EDE38A}" srcId="{82639975-5DD6-409E-B91E-0B53A4BACBE6}" destId="{BD910579-756E-43D7-98C7-B0EC86F5AD91}" srcOrd="0" destOrd="0" parTransId="{11C48B33-E1B2-48B0-92AB-C70AAB71B2D2}" sibTransId="{E8C89C4C-81FA-47A8-8B40-2CAFB2FBD3A8}"/>
    <dgm:cxn modelId="{B1B1A136-E896-43FB-9482-8650B7B56BC7}" srcId="{82639975-5DD6-409E-B91E-0B53A4BACBE6}" destId="{50C837D1-09D5-482D-BB36-76846EB383B7}" srcOrd="9" destOrd="0" parTransId="{63E17C21-2F35-4FE8-A2EC-45BA7373FC37}" sibTransId="{F219E8EC-919B-4363-BFFE-283D6D20BC70}"/>
    <dgm:cxn modelId="{FD6DB03B-DB34-435B-8D7B-AD71D3A75128}" type="presOf" srcId="{FB5F2CF8-1F88-45B8-B2D6-CE52C6A564B0}" destId="{0A005987-B137-48C4-A570-9A0C0E3F9C62}" srcOrd="0" destOrd="0" presId="urn:microsoft.com/office/officeart/2005/8/layout/bProcess4"/>
    <dgm:cxn modelId="{A6684B3C-E016-45DD-8C0C-BFF122519247}" type="presOf" srcId="{BD910579-756E-43D7-98C7-B0EC86F5AD91}" destId="{05860F8F-5730-4125-B098-1EFC5C7000D0}" srcOrd="0" destOrd="0" presId="urn:microsoft.com/office/officeart/2005/8/layout/bProcess4"/>
    <dgm:cxn modelId="{9C620D40-6DFA-4C44-A267-EE8C4AB2CB96}" srcId="{82639975-5DD6-409E-B91E-0B53A4BACBE6}" destId="{A03BAE3B-E530-4DAE-BDC4-2E87A35431E0}" srcOrd="6" destOrd="0" parTransId="{382E6B32-2D35-4FAF-86F1-CABB7A0048D3}" sibTransId="{7F2D8400-D754-42F1-A199-0452435588C0}"/>
    <dgm:cxn modelId="{5C646E41-42BD-4A5E-A6BA-10E6765F24C0}" type="presOf" srcId="{6627F279-9A38-4985-A5E2-861A39CE0774}" destId="{275D11EB-DD17-49EB-8BA3-3FF4B72A18F5}" srcOrd="0" destOrd="0" presId="urn:microsoft.com/office/officeart/2005/8/layout/bProcess4"/>
    <dgm:cxn modelId="{DD029262-55C9-4E67-9137-18D975C36BF6}" type="presOf" srcId="{5444D9C1-9452-45FB-8E11-07A29E3B9B45}" destId="{6CCA45A0-DB30-4215-B108-286448440C87}" srcOrd="0" destOrd="0" presId="urn:microsoft.com/office/officeart/2005/8/layout/bProcess4"/>
    <dgm:cxn modelId="{E7224268-DE0F-4332-9172-19C80C364FB9}" type="presOf" srcId="{F547A3BB-EF96-483D-8B4F-E791924D9661}" destId="{1A7A5306-F520-44F6-B4F3-C22649ACDBD3}" srcOrd="0" destOrd="0" presId="urn:microsoft.com/office/officeart/2005/8/layout/bProcess4"/>
    <dgm:cxn modelId="{3ECC8E48-7DFF-4682-AF64-CB4FA38F6766}" type="presOf" srcId="{D3DFDC60-05AC-4711-9F37-57B19763B271}" destId="{C955B95B-D20A-4BB4-8396-2457E68F41C2}" srcOrd="0" destOrd="0" presId="urn:microsoft.com/office/officeart/2005/8/layout/bProcess4"/>
    <dgm:cxn modelId="{3C63C471-5A01-4F84-AD9F-C6F5CAD95951}" srcId="{82639975-5DD6-409E-B91E-0B53A4BACBE6}" destId="{79079635-2701-4378-A69A-8E3C6B270E7C}" srcOrd="4" destOrd="0" parTransId="{21A0158A-A0C5-42BF-954E-10728EE4B032}" sibTransId="{E43A7453-2A5D-43F5-9386-D79B53208B01}"/>
    <dgm:cxn modelId="{BC6E9E53-9A62-4B41-BFB1-BA690D680F9A}" type="presOf" srcId="{82639975-5DD6-409E-B91E-0B53A4BACBE6}" destId="{52B509D6-5594-4D24-94A5-E9190A1099AF}" srcOrd="0" destOrd="0" presId="urn:microsoft.com/office/officeart/2005/8/layout/bProcess4"/>
    <dgm:cxn modelId="{C252967A-12AE-40B3-BEA0-8D4955BD56E7}" srcId="{82639975-5DD6-409E-B91E-0B53A4BACBE6}" destId="{39F63F21-2A39-46DC-98BD-0C71E76ED613}" srcOrd="7" destOrd="0" parTransId="{DF3D2FC8-35D5-4484-81AD-1F919F75EFF0}" sibTransId="{FB5F2CF8-1F88-45B8-B2D6-CE52C6A564B0}"/>
    <dgm:cxn modelId="{0CCCA589-215A-442D-B21F-73E481A654D1}" type="presOf" srcId="{E43A7453-2A5D-43F5-9386-D79B53208B01}" destId="{CC4DD83A-2426-46DA-8BA0-3F343D225E7E}" srcOrd="0" destOrd="0" presId="urn:microsoft.com/office/officeart/2005/8/layout/bProcess4"/>
    <dgm:cxn modelId="{3705C492-A900-42A8-BA03-911DBBD36384}" type="presOf" srcId="{4B597BEB-E82E-49BF-9CAD-CAF4BACCF789}" destId="{0D6EC74A-D33A-4F72-8B89-943C265CC693}" srcOrd="0" destOrd="0" presId="urn:microsoft.com/office/officeart/2005/8/layout/bProcess4"/>
    <dgm:cxn modelId="{B1CC0E9D-E47F-4101-B71B-F065A1BE9C81}" type="presOf" srcId="{79079635-2701-4378-A69A-8E3C6B270E7C}" destId="{B0D2C706-F5EA-4CC4-BBB4-3D72F34CA485}" srcOrd="0" destOrd="0" presId="urn:microsoft.com/office/officeart/2005/8/layout/bProcess4"/>
    <dgm:cxn modelId="{68A732A0-650C-4D6F-9658-14662BFE4E9F}" type="presOf" srcId="{39F63F21-2A39-46DC-98BD-0C71E76ED613}" destId="{413EABBD-D20B-4D89-8408-7B17678D8E87}" srcOrd="0" destOrd="0" presId="urn:microsoft.com/office/officeart/2005/8/layout/bProcess4"/>
    <dgm:cxn modelId="{7F925BAB-AAD1-4A02-A419-EFC048F65CF0}" srcId="{82639975-5DD6-409E-B91E-0B53A4BACBE6}" destId="{8346BE63-6FCC-457B-A64D-1C01DD592EAD}" srcOrd="1" destOrd="0" parTransId="{28C6CDA0-AAD7-4C6A-B42C-5E499B1E091F}" sibTransId="{5EC3FB4A-6711-4176-8787-7EBF3F54B577}"/>
    <dgm:cxn modelId="{B24FFEB0-750B-4C4C-9553-AE7BE9530D87}" type="presOf" srcId="{7F2D8400-D754-42F1-A199-0452435588C0}" destId="{294784CF-2326-4419-8E27-2B344DF1C5C0}" srcOrd="0" destOrd="0" presId="urn:microsoft.com/office/officeart/2005/8/layout/bProcess4"/>
    <dgm:cxn modelId="{DC1D6DB2-A050-4894-BD7A-40D73BF21E8B}" srcId="{82639975-5DD6-409E-B91E-0B53A4BACBE6}" destId="{F547A3BB-EF96-483D-8B4F-E791924D9661}" srcOrd="5" destOrd="0" parTransId="{F35AB67D-CB9C-48F7-878F-69A88EC314DD}" sibTransId="{5444D9C1-9452-45FB-8E11-07A29E3B9B45}"/>
    <dgm:cxn modelId="{F8E941B3-6D22-4B0D-A710-8253D3B04809}" srcId="{82639975-5DD6-409E-B91E-0B53A4BACBE6}" destId="{6A6E0F1C-5E68-4C0F-AD91-9241AF185A4C}" srcOrd="3" destOrd="0" parTransId="{F0AB3CCF-E2C0-48ED-B94E-02E713874880}" sibTransId="{218A8C33-A1B2-45D9-9DB5-8F350F6388B8}"/>
    <dgm:cxn modelId="{17A8D1C8-B88F-411D-8C85-E509557D2EAE}" type="presOf" srcId="{A03BAE3B-E530-4DAE-BDC4-2E87A35431E0}" destId="{47C78565-2B14-4C54-9403-3899C845A7E6}" srcOrd="0" destOrd="0" presId="urn:microsoft.com/office/officeart/2005/8/layout/bProcess4"/>
    <dgm:cxn modelId="{DB478FCE-24D3-41E9-BE57-C2BA66222CCA}" srcId="{82639975-5DD6-409E-B91E-0B53A4BACBE6}" destId="{D3DFDC60-05AC-4711-9F37-57B19763B271}" srcOrd="8" destOrd="0" parTransId="{6D8D13A5-0A31-40BD-8889-DFC0A09FCE9D}" sibTransId="{5C3EF6D3-B987-4AEE-A6A7-3ADA7F4FB50D}"/>
    <dgm:cxn modelId="{C3E9D5E0-3460-4B96-9D38-D11FD5D8D478}" type="presOf" srcId="{E8C89C4C-81FA-47A8-8B40-2CAFB2FBD3A8}" destId="{428E660E-47BD-4BBF-8336-571B11EE6511}" srcOrd="0" destOrd="0" presId="urn:microsoft.com/office/officeart/2005/8/layout/bProcess4"/>
    <dgm:cxn modelId="{9C8370F1-3843-4A50-9FFC-03D145309828}" type="presOf" srcId="{8346BE63-6FCC-457B-A64D-1C01DD592EAD}" destId="{380598BB-04EF-468A-B444-9CA84A3FF916}" srcOrd="0" destOrd="0" presId="urn:microsoft.com/office/officeart/2005/8/layout/bProcess4"/>
    <dgm:cxn modelId="{A82518F2-20C7-4BFE-8E86-BDBBAA85FC6F}" type="presOf" srcId="{5C3EF6D3-B987-4AEE-A6A7-3ADA7F4FB50D}" destId="{E5473733-F72B-4CBE-A177-BC46D3C105A2}" srcOrd="0" destOrd="0" presId="urn:microsoft.com/office/officeart/2005/8/layout/bProcess4"/>
    <dgm:cxn modelId="{1AAE18F4-39FB-45E1-A148-2F866560E07E}" type="presOf" srcId="{50C837D1-09D5-482D-BB36-76846EB383B7}" destId="{72011449-8117-4309-BC4E-9CFFB036B259}" srcOrd="0" destOrd="0" presId="urn:microsoft.com/office/officeart/2005/8/layout/bProcess4"/>
    <dgm:cxn modelId="{179AAC6D-7D98-4B4C-A74C-4FD7C5372711}" type="presParOf" srcId="{52B509D6-5594-4D24-94A5-E9190A1099AF}" destId="{B610379C-3A0B-48C3-AF87-54D10789FA13}" srcOrd="0" destOrd="0" presId="urn:microsoft.com/office/officeart/2005/8/layout/bProcess4"/>
    <dgm:cxn modelId="{4456D66E-36A1-4554-B621-CB932B7B5C7E}" type="presParOf" srcId="{B610379C-3A0B-48C3-AF87-54D10789FA13}" destId="{9BCCC4B7-2D7D-4D91-A079-DC1F322C4536}" srcOrd="0" destOrd="0" presId="urn:microsoft.com/office/officeart/2005/8/layout/bProcess4"/>
    <dgm:cxn modelId="{6DAB0245-7F81-478C-A256-945751708FDC}" type="presParOf" srcId="{B610379C-3A0B-48C3-AF87-54D10789FA13}" destId="{05860F8F-5730-4125-B098-1EFC5C7000D0}" srcOrd="1" destOrd="0" presId="urn:microsoft.com/office/officeart/2005/8/layout/bProcess4"/>
    <dgm:cxn modelId="{0792C8D7-DE4A-4D06-A1A7-6E5BC74F0ED3}" type="presParOf" srcId="{52B509D6-5594-4D24-94A5-E9190A1099AF}" destId="{428E660E-47BD-4BBF-8336-571B11EE6511}" srcOrd="1" destOrd="0" presId="urn:microsoft.com/office/officeart/2005/8/layout/bProcess4"/>
    <dgm:cxn modelId="{47A34A86-F452-4E3B-A84A-141A3015D041}" type="presParOf" srcId="{52B509D6-5594-4D24-94A5-E9190A1099AF}" destId="{CAC987ED-C768-4C6D-9569-ABE283CBCCCE}" srcOrd="2" destOrd="0" presId="urn:microsoft.com/office/officeart/2005/8/layout/bProcess4"/>
    <dgm:cxn modelId="{6153B9C8-F121-4C06-B6F5-8C5A2E90CD78}" type="presParOf" srcId="{CAC987ED-C768-4C6D-9569-ABE283CBCCCE}" destId="{943F0A99-EF78-4778-8587-07FE572ADF97}" srcOrd="0" destOrd="0" presId="urn:microsoft.com/office/officeart/2005/8/layout/bProcess4"/>
    <dgm:cxn modelId="{C84EB4AF-8858-42FC-9E42-55266C4C7FA1}" type="presParOf" srcId="{CAC987ED-C768-4C6D-9569-ABE283CBCCCE}" destId="{380598BB-04EF-468A-B444-9CA84A3FF916}" srcOrd="1" destOrd="0" presId="urn:microsoft.com/office/officeart/2005/8/layout/bProcess4"/>
    <dgm:cxn modelId="{462389A1-DC54-427F-A8A4-5975189F5677}" type="presParOf" srcId="{52B509D6-5594-4D24-94A5-E9190A1099AF}" destId="{B2538A85-47BE-40C2-8F94-93404A1FC774}" srcOrd="3" destOrd="0" presId="urn:microsoft.com/office/officeart/2005/8/layout/bProcess4"/>
    <dgm:cxn modelId="{4210AE1F-09CA-4FD9-8699-81E4B0691874}" type="presParOf" srcId="{52B509D6-5594-4D24-94A5-E9190A1099AF}" destId="{EE454AE2-2085-4B9D-A7D3-1ABCF904340B}" srcOrd="4" destOrd="0" presId="urn:microsoft.com/office/officeart/2005/8/layout/bProcess4"/>
    <dgm:cxn modelId="{8A86557F-9AE7-46CB-8CDD-EEF261A25406}" type="presParOf" srcId="{EE454AE2-2085-4B9D-A7D3-1ABCF904340B}" destId="{B7C3AA39-EFA5-47D4-81AA-5574C59759D2}" srcOrd="0" destOrd="0" presId="urn:microsoft.com/office/officeart/2005/8/layout/bProcess4"/>
    <dgm:cxn modelId="{097B1E37-6CD6-4AD9-9F08-6E0EC2ACF4F9}" type="presParOf" srcId="{EE454AE2-2085-4B9D-A7D3-1ABCF904340B}" destId="{9485957C-5F66-4EB0-AD6C-B872697A8953}" srcOrd="1" destOrd="0" presId="urn:microsoft.com/office/officeart/2005/8/layout/bProcess4"/>
    <dgm:cxn modelId="{B29CF564-1891-40DB-B6E0-8FA26C72FC19}" type="presParOf" srcId="{52B509D6-5594-4D24-94A5-E9190A1099AF}" destId="{275D11EB-DD17-49EB-8BA3-3FF4B72A18F5}" srcOrd="5" destOrd="0" presId="urn:microsoft.com/office/officeart/2005/8/layout/bProcess4"/>
    <dgm:cxn modelId="{8119D5DC-0249-4056-9312-4184AADF893C}" type="presParOf" srcId="{52B509D6-5594-4D24-94A5-E9190A1099AF}" destId="{5EE1AAE7-58FF-4867-B8CF-7B4F8C8882CF}" srcOrd="6" destOrd="0" presId="urn:microsoft.com/office/officeart/2005/8/layout/bProcess4"/>
    <dgm:cxn modelId="{0B938342-07BE-445E-BD9B-9E3E915F69F9}" type="presParOf" srcId="{5EE1AAE7-58FF-4867-B8CF-7B4F8C8882CF}" destId="{232659C5-B9B5-421B-A294-DC62859AAC8F}" srcOrd="0" destOrd="0" presId="urn:microsoft.com/office/officeart/2005/8/layout/bProcess4"/>
    <dgm:cxn modelId="{F67D9719-E8B1-455D-8AC0-02C52DD16D97}" type="presParOf" srcId="{5EE1AAE7-58FF-4867-B8CF-7B4F8C8882CF}" destId="{62628312-A64E-43AA-BA32-541C8787D26F}" srcOrd="1" destOrd="0" presId="urn:microsoft.com/office/officeart/2005/8/layout/bProcess4"/>
    <dgm:cxn modelId="{E01C9D59-9CEF-4EE4-BC85-8F70F4D61C9F}" type="presParOf" srcId="{52B509D6-5594-4D24-94A5-E9190A1099AF}" destId="{BE400740-E6FF-4951-95E2-4653619B7E70}" srcOrd="7" destOrd="0" presId="urn:microsoft.com/office/officeart/2005/8/layout/bProcess4"/>
    <dgm:cxn modelId="{C6702DDF-3483-448C-AD15-C8EF8D230933}" type="presParOf" srcId="{52B509D6-5594-4D24-94A5-E9190A1099AF}" destId="{0AA85A03-9526-4617-A1FF-125BE183AE6B}" srcOrd="8" destOrd="0" presId="urn:microsoft.com/office/officeart/2005/8/layout/bProcess4"/>
    <dgm:cxn modelId="{E57A11F5-224C-4E1E-BE94-3F47370371E2}" type="presParOf" srcId="{0AA85A03-9526-4617-A1FF-125BE183AE6B}" destId="{7DFEAE6E-9376-4A06-94A8-E53B07AFE9D1}" srcOrd="0" destOrd="0" presId="urn:microsoft.com/office/officeart/2005/8/layout/bProcess4"/>
    <dgm:cxn modelId="{F83B7A5C-CED1-48CB-B572-1B0FCF0F2ACD}" type="presParOf" srcId="{0AA85A03-9526-4617-A1FF-125BE183AE6B}" destId="{B0D2C706-F5EA-4CC4-BBB4-3D72F34CA485}" srcOrd="1" destOrd="0" presId="urn:microsoft.com/office/officeart/2005/8/layout/bProcess4"/>
    <dgm:cxn modelId="{4D965BC9-0C68-4DD9-B136-3F7F9B62A250}" type="presParOf" srcId="{52B509D6-5594-4D24-94A5-E9190A1099AF}" destId="{CC4DD83A-2426-46DA-8BA0-3F343D225E7E}" srcOrd="9" destOrd="0" presId="urn:microsoft.com/office/officeart/2005/8/layout/bProcess4"/>
    <dgm:cxn modelId="{F2CC9477-5557-4BBE-9061-9F68EE9CADDB}" type="presParOf" srcId="{52B509D6-5594-4D24-94A5-E9190A1099AF}" destId="{003A7806-0391-422C-A1BA-55AC4FFFA685}" srcOrd="10" destOrd="0" presId="urn:microsoft.com/office/officeart/2005/8/layout/bProcess4"/>
    <dgm:cxn modelId="{0703C1B0-EB72-4C3C-B738-FE22AAF5E989}" type="presParOf" srcId="{003A7806-0391-422C-A1BA-55AC4FFFA685}" destId="{254D3F04-E4AD-436B-A459-882ABC8BAA3D}" srcOrd="0" destOrd="0" presId="urn:microsoft.com/office/officeart/2005/8/layout/bProcess4"/>
    <dgm:cxn modelId="{B98DDCF4-709A-4085-987E-6ED4F4E36579}" type="presParOf" srcId="{003A7806-0391-422C-A1BA-55AC4FFFA685}" destId="{1A7A5306-F520-44F6-B4F3-C22649ACDBD3}" srcOrd="1" destOrd="0" presId="urn:microsoft.com/office/officeart/2005/8/layout/bProcess4"/>
    <dgm:cxn modelId="{A9012D3A-42B2-4E7F-A3DE-C9635A64E6CA}" type="presParOf" srcId="{52B509D6-5594-4D24-94A5-E9190A1099AF}" destId="{6CCA45A0-DB30-4215-B108-286448440C87}" srcOrd="11" destOrd="0" presId="urn:microsoft.com/office/officeart/2005/8/layout/bProcess4"/>
    <dgm:cxn modelId="{32BE1147-B7BE-4D0E-82D6-D28EB1371F1F}" type="presParOf" srcId="{52B509D6-5594-4D24-94A5-E9190A1099AF}" destId="{5F7EC1FB-CAF0-4FA2-9208-4127747FF946}" srcOrd="12" destOrd="0" presId="urn:microsoft.com/office/officeart/2005/8/layout/bProcess4"/>
    <dgm:cxn modelId="{E4B35552-7F4B-40A1-89CA-F6860A0BF7FA}" type="presParOf" srcId="{5F7EC1FB-CAF0-4FA2-9208-4127747FF946}" destId="{2B732E21-3BA9-4FA6-8F9D-DD3ED40268D0}" srcOrd="0" destOrd="0" presId="urn:microsoft.com/office/officeart/2005/8/layout/bProcess4"/>
    <dgm:cxn modelId="{0585CE11-DA9F-4BD4-9F99-09B1E6814525}" type="presParOf" srcId="{5F7EC1FB-CAF0-4FA2-9208-4127747FF946}" destId="{47C78565-2B14-4C54-9403-3899C845A7E6}" srcOrd="1" destOrd="0" presId="urn:microsoft.com/office/officeart/2005/8/layout/bProcess4"/>
    <dgm:cxn modelId="{FDBB13D5-CBBE-467E-A7A7-58DDD808283B}" type="presParOf" srcId="{52B509D6-5594-4D24-94A5-E9190A1099AF}" destId="{294784CF-2326-4419-8E27-2B344DF1C5C0}" srcOrd="13" destOrd="0" presId="urn:microsoft.com/office/officeart/2005/8/layout/bProcess4"/>
    <dgm:cxn modelId="{430DCC7C-C99E-4EF0-9C68-C4ABF67D6B9F}" type="presParOf" srcId="{52B509D6-5594-4D24-94A5-E9190A1099AF}" destId="{8F8DE4D0-7FD1-4AC1-939D-EB8E904E4116}" srcOrd="14" destOrd="0" presId="urn:microsoft.com/office/officeart/2005/8/layout/bProcess4"/>
    <dgm:cxn modelId="{53CC1D03-09D6-4436-96CC-AC92D8406B73}" type="presParOf" srcId="{8F8DE4D0-7FD1-4AC1-939D-EB8E904E4116}" destId="{003E3553-79FA-4667-B728-2441FD8E1440}" srcOrd="0" destOrd="0" presId="urn:microsoft.com/office/officeart/2005/8/layout/bProcess4"/>
    <dgm:cxn modelId="{D4CBD6F3-AA62-4860-BA96-018DECF3DF5D}" type="presParOf" srcId="{8F8DE4D0-7FD1-4AC1-939D-EB8E904E4116}" destId="{413EABBD-D20B-4D89-8408-7B17678D8E87}" srcOrd="1" destOrd="0" presId="urn:microsoft.com/office/officeart/2005/8/layout/bProcess4"/>
    <dgm:cxn modelId="{351A188A-92CD-4E89-B3C6-5915879DA220}" type="presParOf" srcId="{52B509D6-5594-4D24-94A5-E9190A1099AF}" destId="{0A005987-B137-48C4-A570-9A0C0E3F9C62}" srcOrd="15" destOrd="0" presId="urn:microsoft.com/office/officeart/2005/8/layout/bProcess4"/>
    <dgm:cxn modelId="{8069DAA0-6F56-458D-9B14-915D72680EA4}" type="presParOf" srcId="{52B509D6-5594-4D24-94A5-E9190A1099AF}" destId="{A228B8F2-6A7B-407C-9F0C-D1A6CACBE193}" srcOrd="16" destOrd="0" presId="urn:microsoft.com/office/officeart/2005/8/layout/bProcess4"/>
    <dgm:cxn modelId="{E7A42F68-3D8C-4A55-9438-88C44A642E0B}" type="presParOf" srcId="{A228B8F2-6A7B-407C-9F0C-D1A6CACBE193}" destId="{0237869A-C4D3-4BDE-AACC-DF3547C152DD}" srcOrd="0" destOrd="0" presId="urn:microsoft.com/office/officeart/2005/8/layout/bProcess4"/>
    <dgm:cxn modelId="{BF267F4B-841C-47FF-A61D-B29BE8131B7D}" type="presParOf" srcId="{A228B8F2-6A7B-407C-9F0C-D1A6CACBE193}" destId="{C955B95B-D20A-4BB4-8396-2457E68F41C2}" srcOrd="1" destOrd="0" presId="urn:microsoft.com/office/officeart/2005/8/layout/bProcess4"/>
    <dgm:cxn modelId="{1B13D9DB-73F7-4F68-91F5-775CF4B4D2E0}" type="presParOf" srcId="{52B509D6-5594-4D24-94A5-E9190A1099AF}" destId="{E5473733-F72B-4CBE-A177-BC46D3C105A2}" srcOrd="17" destOrd="0" presId="urn:microsoft.com/office/officeart/2005/8/layout/bProcess4"/>
    <dgm:cxn modelId="{6BED2CEA-E4B4-48F8-87DA-77447B51BA04}" type="presParOf" srcId="{52B509D6-5594-4D24-94A5-E9190A1099AF}" destId="{177BBD55-1F0A-4BF9-9E2F-97A52FC7DCF1}" srcOrd="18" destOrd="0" presId="urn:microsoft.com/office/officeart/2005/8/layout/bProcess4"/>
    <dgm:cxn modelId="{35EAE685-96F4-48E8-828F-F12B4A06FB3C}" type="presParOf" srcId="{177BBD55-1F0A-4BF9-9E2F-97A52FC7DCF1}" destId="{EE7BD5C5-BA90-45A3-A29F-F00EE8C9FA47}" srcOrd="0" destOrd="0" presId="urn:microsoft.com/office/officeart/2005/8/layout/bProcess4"/>
    <dgm:cxn modelId="{4840271E-814E-43E1-BE04-C46DFF1C629C}" type="presParOf" srcId="{177BBD55-1F0A-4BF9-9E2F-97A52FC7DCF1}" destId="{72011449-8117-4309-BC4E-9CFFB036B259}" srcOrd="1" destOrd="0" presId="urn:microsoft.com/office/officeart/2005/8/layout/bProcess4"/>
    <dgm:cxn modelId="{12385112-425A-4B23-A0BC-25DE90443189}" type="presParOf" srcId="{52B509D6-5594-4D24-94A5-E9190A1099AF}" destId="{30F55BF9-C0EF-45B8-B37D-8E439E593ED7}" srcOrd="19" destOrd="0" presId="urn:microsoft.com/office/officeart/2005/8/layout/bProcess4"/>
    <dgm:cxn modelId="{61EFEF49-BD9E-4490-BA16-CB0886945B6D}" type="presParOf" srcId="{52B509D6-5594-4D24-94A5-E9190A1099AF}" destId="{FBFD522C-4684-4EFB-B5F0-96B5B9961331}" srcOrd="20" destOrd="0" presId="urn:microsoft.com/office/officeart/2005/8/layout/bProcess4"/>
    <dgm:cxn modelId="{5C2F4290-A17D-4BFF-9218-E041D1FEA08B}" type="presParOf" srcId="{FBFD522C-4684-4EFB-B5F0-96B5B9961331}" destId="{2849BA7F-64A8-4DE9-AC58-5029C4A0022F}" srcOrd="0" destOrd="0" presId="urn:microsoft.com/office/officeart/2005/8/layout/bProcess4"/>
    <dgm:cxn modelId="{BC4781B6-F92F-4FC7-936E-BE9454C46252}" type="presParOf" srcId="{FBFD522C-4684-4EFB-B5F0-96B5B9961331}" destId="{0D6EC74A-D33A-4F72-8B89-943C265CC693}" srcOrd="1" destOrd="0" presId="urn:microsoft.com/office/officeart/2005/8/layout/b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8E660E-47BD-4BBF-8336-571B11EE6511}">
      <dsp:nvSpPr>
        <dsp:cNvPr id="0" name=""/>
        <dsp:cNvSpPr/>
      </dsp:nvSpPr>
      <dsp:spPr>
        <a:xfrm rot="5400000">
          <a:off x="1474694" y="732324"/>
          <a:ext cx="1142698" cy="137852"/>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05860F8F-5730-4125-B098-1EFC5C7000D0}">
      <dsp:nvSpPr>
        <dsp:cNvPr id="0" name=""/>
        <dsp:cNvSpPr/>
      </dsp:nvSpPr>
      <dsp:spPr>
        <a:xfrm>
          <a:off x="1736668" y="1732"/>
          <a:ext cx="1531695" cy="91901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0">
            <a:lnSpc>
              <a:spcPct val="90000"/>
            </a:lnSpc>
            <a:spcBef>
              <a:spcPct val="0"/>
            </a:spcBef>
            <a:spcAft>
              <a:spcPct val="35000"/>
            </a:spcAft>
            <a:buNone/>
          </a:pPr>
          <a:r>
            <a:rPr lang="en-US" sz="1100" kern="1200">
              <a:latin typeface="Arial"/>
              <a:cs typeface="Arial"/>
            </a:rPr>
            <a:t> Problem Statement</a:t>
          </a:r>
        </a:p>
      </dsp:txBody>
      <dsp:txXfrm>
        <a:off x="1763585" y="28649"/>
        <a:ext cx="1477861" cy="865183"/>
      </dsp:txXfrm>
    </dsp:sp>
    <dsp:sp modelId="{B2538A85-47BE-40C2-8F94-93404A1FC774}">
      <dsp:nvSpPr>
        <dsp:cNvPr id="0" name=""/>
        <dsp:cNvSpPr/>
      </dsp:nvSpPr>
      <dsp:spPr>
        <a:xfrm rot="5400000">
          <a:off x="1474694" y="1881096"/>
          <a:ext cx="1142698" cy="137852"/>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380598BB-04EF-468A-B444-9CA84A3FF916}">
      <dsp:nvSpPr>
        <dsp:cNvPr id="0" name=""/>
        <dsp:cNvSpPr/>
      </dsp:nvSpPr>
      <dsp:spPr>
        <a:xfrm>
          <a:off x="1736668" y="1150504"/>
          <a:ext cx="1531695" cy="91901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rtl="0">
            <a:lnSpc>
              <a:spcPct val="90000"/>
            </a:lnSpc>
            <a:spcBef>
              <a:spcPct val="0"/>
            </a:spcBef>
            <a:spcAft>
              <a:spcPct val="35000"/>
            </a:spcAft>
            <a:buNone/>
          </a:pPr>
          <a:r>
            <a:rPr lang="en-US" sz="1100" kern="1200">
              <a:latin typeface="Arial"/>
              <a:cs typeface="Arial"/>
            </a:rPr>
            <a:t> Data Collection</a:t>
          </a:r>
          <a:endParaRPr lang="en-US" sz="1100" kern="1200">
            <a:latin typeface="Calibri Light"/>
            <a:cs typeface="Calibri Light"/>
          </a:endParaRPr>
        </a:p>
      </dsp:txBody>
      <dsp:txXfrm>
        <a:off x="1763585" y="1177421"/>
        <a:ext cx="1477861" cy="865183"/>
      </dsp:txXfrm>
    </dsp:sp>
    <dsp:sp modelId="{275D11EB-DD17-49EB-8BA3-3FF4B72A18F5}">
      <dsp:nvSpPr>
        <dsp:cNvPr id="0" name=""/>
        <dsp:cNvSpPr/>
      </dsp:nvSpPr>
      <dsp:spPr>
        <a:xfrm rot="5400000">
          <a:off x="1474694" y="3029868"/>
          <a:ext cx="1142698" cy="137852"/>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9485957C-5F66-4EB0-AD6C-B872697A8953}">
      <dsp:nvSpPr>
        <dsp:cNvPr id="0" name=""/>
        <dsp:cNvSpPr/>
      </dsp:nvSpPr>
      <dsp:spPr>
        <a:xfrm>
          <a:off x="1736668" y="2299276"/>
          <a:ext cx="1531695" cy="91901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0">
            <a:lnSpc>
              <a:spcPct val="90000"/>
            </a:lnSpc>
            <a:spcBef>
              <a:spcPct val="0"/>
            </a:spcBef>
            <a:spcAft>
              <a:spcPct val="35000"/>
            </a:spcAft>
            <a:buNone/>
          </a:pPr>
          <a:r>
            <a:rPr lang="en-US" sz="1100" kern="1200">
              <a:latin typeface="Arial"/>
              <a:cs typeface="Arial"/>
            </a:rPr>
            <a:t>Data processing</a:t>
          </a:r>
          <a:endParaRPr lang="en-US" sz="1100" kern="1200"/>
        </a:p>
      </dsp:txBody>
      <dsp:txXfrm>
        <a:off x="1763585" y="2326193"/>
        <a:ext cx="1477861" cy="865183"/>
      </dsp:txXfrm>
    </dsp:sp>
    <dsp:sp modelId="{BE400740-E6FF-4951-95E2-4653619B7E70}">
      <dsp:nvSpPr>
        <dsp:cNvPr id="0" name=""/>
        <dsp:cNvSpPr/>
      </dsp:nvSpPr>
      <dsp:spPr>
        <a:xfrm>
          <a:off x="2049080" y="3604254"/>
          <a:ext cx="2031082" cy="137852"/>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62628312-A64E-43AA-BA32-541C8787D26F}">
      <dsp:nvSpPr>
        <dsp:cNvPr id="0" name=""/>
        <dsp:cNvSpPr/>
      </dsp:nvSpPr>
      <dsp:spPr>
        <a:xfrm>
          <a:off x="1736668" y="3448048"/>
          <a:ext cx="1531695" cy="91901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0">
            <a:lnSpc>
              <a:spcPct val="90000"/>
            </a:lnSpc>
            <a:spcBef>
              <a:spcPct val="0"/>
            </a:spcBef>
            <a:spcAft>
              <a:spcPct val="35000"/>
            </a:spcAft>
            <a:buNone/>
          </a:pPr>
          <a:r>
            <a:rPr lang="en-US" sz="1100" kern="1200">
              <a:latin typeface="Arial"/>
              <a:cs typeface="Arial"/>
            </a:rPr>
            <a:t> EDA</a:t>
          </a:r>
          <a:endParaRPr lang="en-US" sz="1100" kern="1200"/>
        </a:p>
      </dsp:txBody>
      <dsp:txXfrm>
        <a:off x="1763585" y="3474965"/>
        <a:ext cx="1477861" cy="865183"/>
      </dsp:txXfrm>
    </dsp:sp>
    <dsp:sp modelId="{CC4DD83A-2426-46DA-8BA0-3F343D225E7E}">
      <dsp:nvSpPr>
        <dsp:cNvPr id="0" name=""/>
        <dsp:cNvSpPr/>
      </dsp:nvSpPr>
      <dsp:spPr>
        <a:xfrm rot="16200000">
          <a:off x="3511850" y="3029868"/>
          <a:ext cx="1142698" cy="137852"/>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B0D2C706-F5EA-4CC4-BBB4-3D72F34CA485}">
      <dsp:nvSpPr>
        <dsp:cNvPr id="0" name=""/>
        <dsp:cNvSpPr/>
      </dsp:nvSpPr>
      <dsp:spPr>
        <a:xfrm>
          <a:off x="3773824" y="3448048"/>
          <a:ext cx="1531695" cy="91901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0">
            <a:lnSpc>
              <a:spcPct val="90000"/>
            </a:lnSpc>
            <a:spcBef>
              <a:spcPct val="0"/>
            </a:spcBef>
            <a:spcAft>
              <a:spcPct val="35000"/>
            </a:spcAft>
            <a:buNone/>
          </a:pPr>
          <a:r>
            <a:rPr lang="en-US" sz="1100" kern="1200">
              <a:latin typeface="Arial"/>
              <a:cs typeface="Arial"/>
            </a:rPr>
            <a:t>Data wrangling</a:t>
          </a:r>
          <a:endParaRPr lang="en-US" sz="1100" kern="1200"/>
        </a:p>
      </dsp:txBody>
      <dsp:txXfrm>
        <a:off x="3800741" y="3474965"/>
        <a:ext cx="1477861" cy="865183"/>
      </dsp:txXfrm>
    </dsp:sp>
    <dsp:sp modelId="{6CCA45A0-DB30-4215-B108-286448440C87}">
      <dsp:nvSpPr>
        <dsp:cNvPr id="0" name=""/>
        <dsp:cNvSpPr/>
      </dsp:nvSpPr>
      <dsp:spPr>
        <a:xfrm rot="16200000">
          <a:off x="3511850" y="1881096"/>
          <a:ext cx="1142698" cy="137852"/>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1A7A5306-F520-44F6-B4F3-C22649ACDBD3}">
      <dsp:nvSpPr>
        <dsp:cNvPr id="0" name=""/>
        <dsp:cNvSpPr/>
      </dsp:nvSpPr>
      <dsp:spPr>
        <a:xfrm>
          <a:off x="3773824" y="2299276"/>
          <a:ext cx="1531695" cy="91901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0">
            <a:lnSpc>
              <a:spcPct val="90000"/>
            </a:lnSpc>
            <a:spcBef>
              <a:spcPct val="0"/>
            </a:spcBef>
            <a:spcAft>
              <a:spcPct val="35000"/>
            </a:spcAft>
            <a:buNone/>
          </a:pPr>
          <a:r>
            <a:rPr lang="en-US" sz="1100" kern="1200">
              <a:latin typeface="Arial"/>
              <a:cs typeface="Arial"/>
            </a:rPr>
            <a:t>Data preprocessing (using pipelines)</a:t>
          </a:r>
          <a:endParaRPr lang="en-US" sz="1100" kern="1200"/>
        </a:p>
      </dsp:txBody>
      <dsp:txXfrm>
        <a:off x="3800741" y="2326193"/>
        <a:ext cx="1477861" cy="865183"/>
      </dsp:txXfrm>
    </dsp:sp>
    <dsp:sp modelId="{294784CF-2326-4419-8E27-2B344DF1C5C0}">
      <dsp:nvSpPr>
        <dsp:cNvPr id="0" name=""/>
        <dsp:cNvSpPr/>
      </dsp:nvSpPr>
      <dsp:spPr>
        <a:xfrm rot="16200000">
          <a:off x="3511850" y="732324"/>
          <a:ext cx="1142698" cy="137852"/>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7C78565-2B14-4C54-9403-3899C845A7E6}">
      <dsp:nvSpPr>
        <dsp:cNvPr id="0" name=""/>
        <dsp:cNvSpPr/>
      </dsp:nvSpPr>
      <dsp:spPr>
        <a:xfrm>
          <a:off x="3773824" y="1150504"/>
          <a:ext cx="1531695" cy="91901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0">
            <a:lnSpc>
              <a:spcPct val="90000"/>
            </a:lnSpc>
            <a:spcBef>
              <a:spcPct val="0"/>
            </a:spcBef>
            <a:spcAft>
              <a:spcPct val="35000"/>
            </a:spcAft>
            <a:buNone/>
          </a:pPr>
          <a:r>
            <a:rPr lang="en-US" sz="1100" kern="1200">
              <a:latin typeface="Arial"/>
              <a:cs typeface="Arial"/>
            </a:rPr>
            <a:t>Feature Selection/engineering</a:t>
          </a:r>
          <a:endParaRPr lang="en-US" sz="1100" kern="1200"/>
        </a:p>
      </dsp:txBody>
      <dsp:txXfrm>
        <a:off x="3800741" y="1177421"/>
        <a:ext cx="1477861" cy="865183"/>
      </dsp:txXfrm>
    </dsp:sp>
    <dsp:sp modelId="{0A005987-B137-48C4-A570-9A0C0E3F9C62}">
      <dsp:nvSpPr>
        <dsp:cNvPr id="0" name=""/>
        <dsp:cNvSpPr/>
      </dsp:nvSpPr>
      <dsp:spPr>
        <a:xfrm>
          <a:off x="4086236" y="157938"/>
          <a:ext cx="2031082" cy="137852"/>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13EABBD-D20B-4D89-8408-7B17678D8E87}">
      <dsp:nvSpPr>
        <dsp:cNvPr id="0" name=""/>
        <dsp:cNvSpPr/>
      </dsp:nvSpPr>
      <dsp:spPr>
        <a:xfrm>
          <a:off x="3773824" y="1732"/>
          <a:ext cx="1531695" cy="91901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0">
            <a:lnSpc>
              <a:spcPct val="90000"/>
            </a:lnSpc>
            <a:spcBef>
              <a:spcPct val="0"/>
            </a:spcBef>
            <a:spcAft>
              <a:spcPct val="35000"/>
            </a:spcAft>
            <a:buNone/>
          </a:pPr>
          <a:r>
            <a:rPr lang="en-US" sz="1100" kern="1200">
              <a:latin typeface="Arial"/>
              <a:cs typeface="Arial"/>
            </a:rPr>
            <a:t> Build ML models</a:t>
          </a:r>
          <a:endParaRPr lang="en-US" sz="1100" kern="1200"/>
        </a:p>
      </dsp:txBody>
      <dsp:txXfrm>
        <a:off x="3800741" y="28649"/>
        <a:ext cx="1477861" cy="865183"/>
      </dsp:txXfrm>
    </dsp:sp>
    <dsp:sp modelId="{E5473733-F72B-4CBE-A177-BC46D3C105A2}">
      <dsp:nvSpPr>
        <dsp:cNvPr id="0" name=""/>
        <dsp:cNvSpPr/>
      </dsp:nvSpPr>
      <dsp:spPr>
        <a:xfrm rot="5400000">
          <a:off x="5549006" y="732324"/>
          <a:ext cx="1142698" cy="137852"/>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C955B95B-D20A-4BB4-8396-2457E68F41C2}">
      <dsp:nvSpPr>
        <dsp:cNvPr id="0" name=""/>
        <dsp:cNvSpPr/>
      </dsp:nvSpPr>
      <dsp:spPr>
        <a:xfrm>
          <a:off x="5810979" y="1732"/>
          <a:ext cx="1531695" cy="91901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0">
            <a:lnSpc>
              <a:spcPct val="90000"/>
            </a:lnSpc>
            <a:spcBef>
              <a:spcPct val="0"/>
            </a:spcBef>
            <a:spcAft>
              <a:spcPct val="35000"/>
            </a:spcAft>
            <a:buNone/>
          </a:pPr>
          <a:r>
            <a:rPr lang="en-US" sz="1100" kern="1200">
              <a:latin typeface="Arial"/>
              <a:cs typeface="Arial"/>
            </a:rPr>
            <a:t>Tuning Hyperparameters</a:t>
          </a:r>
          <a:endParaRPr lang="en-US" sz="1100" kern="1200"/>
        </a:p>
      </dsp:txBody>
      <dsp:txXfrm>
        <a:off x="5837896" y="28649"/>
        <a:ext cx="1477861" cy="865183"/>
      </dsp:txXfrm>
    </dsp:sp>
    <dsp:sp modelId="{30F55BF9-C0EF-45B8-B37D-8E439E593ED7}">
      <dsp:nvSpPr>
        <dsp:cNvPr id="0" name=""/>
        <dsp:cNvSpPr/>
      </dsp:nvSpPr>
      <dsp:spPr>
        <a:xfrm rot="5400000">
          <a:off x="5549006" y="1881096"/>
          <a:ext cx="1142698" cy="137852"/>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2011449-8117-4309-BC4E-9CFFB036B259}">
      <dsp:nvSpPr>
        <dsp:cNvPr id="0" name=""/>
        <dsp:cNvSpPr/>
      </dsp:nvSpPr>
      <dsp:spPr>
        <a:xfrm>
          <a:off x="5810979" y="1150504"/>
          <a:ext cx="1531695" cy="91901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0">
            <a:lnSpc>
              <a:spcPct val="90000"/>
            </a:lnSpc>
            <a:spcBef>
              <a:spcPct val="0"/>
            </a:spcBef>
            <a:spcAft>
              <a:spcPct val="35000"/>
            </a:spcAft>
            <a:buNone/>
          </a:pPr>
          <a:r>
            <a:rPr lang="en-US" sz="1100" kern="1200">
              <a:latin typeface="Arial"/>
              <a:cs typeface="Arial"/>
            </a:rPr>
            <a:t>Model Evaluation</a:t>
          </a:r>
          <a:endParaRPr lang="en-US" sz="1100" kern="1200"/>
        </a:p>
      </dsp:txBody>
      <dsp:txXfrm>
        <a:off x="5837896" y="1177421"/>
        <a:ext cx="1477861" cy="865183"/>
      </dsp:txXfrm>
    </dsp:sp>
    <dsp:sp modelId="{0D6EC74A-D33A-4F72-8B89-943C265CC693}">
      <dsp:nvSpPr>
        <dsp:cNvPr id="0" name=""/>
        <dsp:cNvSpPr/>
      </dsp:nvSpPr>
      <dsp:spPr>
        <a:xfrm>
          <a:off x="5810979" y="2299276"/>
          <a:ext cx="1531695" cy="91901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0">
            <a:lnSpc>
              <a:spcPct val="90000"/>
            </a:lnSpc>
            <a:spcBef>
              <a:spcPct val="0"/>
            </a:spcBef>
            <a:spcAft>
              <a:spcPct val="35000"/>
            </a:spcAft>
            <a:buNone/>
          </a:pPr>
          <a:r>
            <a:rPr lang="en-US" sz="1100" kern="1200">
              <a:latin typeface="Arial"/>
              <a:cs typeface="Arial"/>
            </a:rPr>
            <a:t>Model score</a:t>
          </a:r>
          <a:endParaRPr lang="en-US" sz="1100" kern="1200"/>
        </a:p>
      </dsp:txBody>
      <dsp:txXfrm>
        <a:off x="5837896" y="2326193"/>
        <a:ext cx="1477861" cy="865183"/>
      </dsp:txXfrm>
    </dsp:sp>
  </dsp:spTree>
</dsp:drawing>
</file>

<file path=ppt/diagrams/layout1.xml><?xml version="1.0" encoding="utf-8"?>
<dgm:layoutDef xmlns:dgm="http://schemas.openxmlformats.org/drawingml/2006/diagram" xmlns:a="http://schemas.openxmlformats.org/drawingml/2006/main" uniqueId="urn:microsoft.com/office/officeart/2005/8/layout/bProcess4">
  <dgm:title val=""/>
  <dgm:desc val=""/>
  <dgm:catLst>
    <dgm:cat type="process" pri="19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dgm:varLst>
    <dgm:choose name="Name1">
      <dgm:if name="Name2" func="var" arg="dir" op="equ" val="norm">
        <dgm:alg type="snake">
          <dgm:param type="grDir" val="tL"/>
          <dgm:param type="flowDir" val="col"/>
          <dgm:param type="contDir" val="revDir"/>
          <dgm:param type="bkpt" val="bal"/>
        </dgm:alg>
      </dgm:if>
      <dgm:else name="Name3">
        <dgm:alg type="snake">
          <dgm:param type="grDir" val="tR"/>
          <dgm:param type="flowDir" val="col"/>
          <dgm:param type="contDir" val="revDir"/>
          <dgm:param type="bkpt" val="bal"/>
        </dgm:alg>
      </dgm:else>
    </dgm:choose>
    <dgm:shape xmlns:r="http://schemas.openxmlformats.org/officeDocument/2006/relationships" r:blip="">
      <dgm:adjLst/>
    </dgm:shape>
    <dgm:presOf/>
    <dgm:constrLst>
      <dgm:constr type="w" for="ch" forName="compNode" refType="w"/>
      <dgm:constr type="h" for="ch" forName="compNode" refType="w" fact="0.6"/>
      <dgm:constr type="h" for="ch" forName="sibTrans" refType="h" refFor="ch" refForName="compNode" op="equ" fact="0.25"/>
      <dgm:constr type="sp" refType="w" fact="0.33"/>
      <dgm:constr type="primFontSz" for="des" forName="node" op="equ" val="65"/>
    </dgm:constrLst>
    <dgm:ruleLst/>
    <dgm:forEach name="nodesForEach" axis="ch" ptType="node">
      <dgm:layoutNode name="compNode">
        <dgm:alg type="composite"/>
        <dgm:shape xmlns:r="http://schemas.openxmlformats.org/officeDocument/2006/relationships" r:blip="">
          <dgm:adjLst/>
        </dgm:shape>
        <dgm:presOf/>
        <dgm:choose name="Name4">
          <dgm:if name="Name5" axis="self" func="var" arg="dir" op="equ" val="norm">
            <dgm:constrLst>
              <dgm:constr type="l" for="ch" forName="dummyConnPt" refType="w" fact="0.2"/>
              <dgm:constr type="t" for="ch" forName="dummyConnPt" refType="w" fact="0.145"/>
              <dgm:constr type="l" for="ch" forName="node"/>
              <dgm:constr type="t" for="ch" forName="node"/>
              <dgm:constr type="h" for="ch" forName="node" refType="h"/>
              <dgm:constr type="w" for="ch" forName="node" refType="w"/>
            </dgm:constrLst>
          </dgm:if>
          <dgm:else name="Name6">
            <dgm:constrLst>
              <dgm:constr type="l" for="ch" forName="dummyConnPt" refType="w" fact="0.8"/>
              <dgm:constr type="t" for="ch" forName="dummyConnPt" refType="w" fact="0.145"/>
              <dgm:constr type="l" for="ch" forName="node"/>
              <dgm:constr type="t" for="ch" forName="node"/>
              <dgm:constr type="h" for="ch" forName="node" refType="h"/>
              <dgm:constr type="w" for="ch" forName="node" refType="w"/>
            </dgm:constrLst>
          </dgm:else>
        </dgm:choose>
        <dgm:ruleLst/>
        <dgm:layoutNode name="dummyConnPt" styleLbl="node1" moveWith="node">
          <dgm:alg type="sp"/>
          <dgm:shape xmlns:r="http://schemas.openxmlformats.org/officeDocument/2006/relationships" r:blip="">
            <dgm:adjLst/>
          </dgm:shape>
          <dgm:presOf/>
          <dgm:constrLst>
            <dgm:constr type="w" val="1"/>
            <dgm:constr type="h" val="1"/>
          </dgm:constrLst>
          <dgm:ruleLst/>
        </dgm:layout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 type="primFontSz" val="65"/>
          </dgm:constrLst>
          <dgm:ruleLst>
            <dgm:rule type="primFontSz" val="5" fact="NaN" max="NaN"/>
          </dgm:ruleLst>
        </dgm:layoutNode>
      </dgm:layoutNode>
      <dgm:forEach name="sibTransForEach" axis="followSib" cnt="1">
        <dgm:layoutNode name="sibTrans" styleLbl="bgSibTrans2D1">
          <dgm:choose name="Name7">
            <dgm:if name="Name8" axis="self" func="var" arg="dir" op="equ" val="norm">
              <dgm:alg type="conn">
                <dgm:param type="srcNode" val="dummyConnPt"/>
                <dgm:param type="dstNode" val="dummyConnPt"/>
                <dgm:param type="begPts" val="bCtr, midR, tCtr"/>
                <dgm:param type="endPts" val="tCtr, midL, bCtr"/>
                <dgm:param type="begSty" val="noArr"/>
                <dgm:param type="endSty" val="noArr"/>
              </dgm:alg>
            </dgm:if>
            <dgm:else name="Name9">
              <dgm:alg type="conn">
                <dgm:param type="srcNode" val="dummyConnPt"/>
                <dgm:param type="dstNode" val="dummyConnPt"/>
                <dgm:param type="begPts" val="bCtr, midL, tCtr"/>
                <dgm:param type="endPts" val="tCtr, midR, bCtr"/>
                <dgm:param type="begSty" val="noArr"/>
                <dgm:param type="endSty" val="noArr"/>
              </dgm:alg>
            </dgm:else>
          </dgm:choose>
          <dgm:shape xmlns:r="http://schemas.openxmlformats.org/officeDocument/2006/relationships" type="conn" r:blip="" zOrderOff="-2">
            <dgm:adjLst/>
          </dgm:shape>
          <dgm:presOf axis="self"/>
          <dgm:constrLst>
            <dgm:constr type="begPad"/>
            <dgm:constr type="endPad"/>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F6365B-DFC6-054B-9E87-DC48F0955FF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855C998-ACF9-D1E0-97CE-FF28D4FAE34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254680A-7256-6EAE-8137-3295A4E60EB4}"/>
              </a:ext>
            </a:extLst>
          </p:cNvPr>
          <p:cNvSpPr>
            <a:spLocks noGrp="1"/>
          </p:cNvSpPr>
          <p:nvPr>
            <p:ph type="dt" sz="half" idx="10"/>
          </p:nvPr>
        </p:nvSpPr>
        <p:spPr/>
        <p:txBody>
          <a:bodyPr/>
          <a:lstStyle/>
          <a:p>
            <a:fld id="{BB70E0BE-006F-0F4F-9725-6E27D59A5E35}" type="datetimeFigureOut">
              <a:rPr lang="en-US" smtClean="0"/>
              <a:t>12/5/2023</a:t>
            </a:fld>
            <a:endParaRPr lang="en-US"/>
          </a:p>
        </p:txBody>
      </p:sp>
      <p:sp>
        <p:nvSpPr>
          <p:cNvPr id="5" name="Footer Placeholder 4">
            <a:extLst>
              <a:ext uri="{FF2B5EF4-FFF2-40B4-BE49-F238E27FC236}">
                <a16:creationId xmlns:a16="http://schemas.microsoft.com/office/drawing/2014/main" id="{CB09C4EE-DC64-FA76-8D92-BFDF80D8C7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CAF86F-C60D-AC60-A65B-0A588AB1CAAC}"/>
              </a:ext>
            </a:extLst>
          </p:cNvPr>
          <p:cNvSpPr>
            <a:spLocks noGrp="1"/>
          </p:cNvSpPr>
          <p:nvPr>
            <p:ph type="sldNum" sz="quarter" idx="12"/>
          </p:nvPr>
        </p:nvSpPr>
        <p:spPr/>
        <p:txBody>
          <a:bodyPr/>
          <a:lstStyle/>
          <a:p>
            <a:fld id="{A57FD397-DDAD-184A-AEAE-F4BA01A35F33}" type="slidenum">
              <a:rPr lang="en-US" smtClean="0"/>
              <a:t>‹#›</a:t>
            </a:fld>
            <a:endParaRPr lang="en-US"/>
          </a:p>
        </p:txBody>
      </p:sp>
    </p:spTree>
    <p:extLst>
      <p:ext uri="{BB962C8B-B14F-4D97-AF65-F5344CB8AC3E}">
        <p14:creationId xmlns:p14="http://schemas.microsoft.com/office/powerpoint/2010/main" val="26614850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79C7E9-0515-BDF3-BCA9-44EFAC92721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D58A2FD-D4F4-27BD-4198-B6E70892912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6651C7-8CC1-6BD4-5B39-A0FE1F22BFCA}"/>
              </a:ext>
            </a:extLst>
          </p:cNvPr>
          <p:cNvSpPr>
            <a:spLocks noGrp="1"/>
          </p:cNvSpPr>
          <p:nvPr>
            <p:ph type="dt" sz="half" idx="10"/>
          </p:nvPr>
        </p:nvSpPr>
        <p:spPr/>
        <p:txBody>
          <a:bodyPr/>
          <a:lstStyle/>
          <a:p>
            <a:fld id="{BB70E0BE-006F-0F4F-9725-6E27D59A5E35}" type="datetimeFigureOut">
              <a:rPr lang="en-US" smtClean="0"/>
              <a:t>12/5/2023</a:t>
            </a:fld>
            <a:endParaRPr lang="en-US"/>
          </a:p>
        </p:txBody>
      </p:sp>
      <p:sp>
        <p:nvSpPr>
          <p:cNvPr id="5" name="Footer Placeholder 4">
            <a:extLst>
              <a:ext uri="{FF2B5EF4-FFF2-40B4-BE49-F238E27FC236}">
                <a16:creationId xmlns:a16="http://schemas.microsoft.com/office/drawing/2014/main" id="{E9228AC3-CA6D-871A-6FE6-D4E62F5F8D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9DE54A-CFBC-673D-72E5-8A15C33431D7}"/>
              </a:ext>
            </a:extLst>
          </p:cNvPr>
          <p:cNvSpPr>
            <a:spLocks noGrp="1"/>
          </p:cNvSpPr>
          <p:nvPr>
            <p:ph type="sldNum" sz="quarter" idx="12"/>
          </p:nvPr>
        </p:nvSpPr>
        <p:spPr/>
        <p:txBody>
          <a:bodyPr/>
          <a:lstStyle/>
          <a:p>
            <a:fld id="{A57FD397-DDAD-184A-AEAE-F4BA01A35F33}" type="slidenum">
              <a:rPr lang="en-US" smtClean="0"/>
              <a:t>‹#›</a:t>
            </a:fld>
            <a:endParaRPr lang="en-US"/>
          </a:p>
        </p:txBody>
      </p:sp>
    </p:spTree>
    <p:extLst>
      <p:ext uri="{BB962C8B-B14F-4D97-AF65-F5344CB8AC3E}">
        <p14:creationId xmlns:p14="http://schemas.microsoft.com/office/powerpoint/2010/main" val="21079283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62BF6EE-DF5B-276C-08B9-F97301224BA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3561B08-BE8A-BA9D-85A9-72F2741334F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A96DE2C-AA94-FC26-BD16-FFA8C8CF3481}"/>
              </a:ext>
            </a:extLst>
          </p:cNvPr>
          <p:cNvSpPr>
            <a:spLocks noGrp="1"/>
          </p:cNvSpPr>
          <p:nvPr>
            <p:ph type="dt" sz="half" idx="10"/>
          </p:nvPr>
        </p:nvSpPr>
        <p:spPr/>
        <p:txBody>
          <a:bodyPr/>
          <a:lstStyle/>
          <a:p>
            <a:fld id="{BB70E0BE-006F-0F4F-9725-6E27D59A5E35}" type="datetimeFigureOut">
              <a:rPr lang="en-US" smtClean="0"/>
              <a:t>12/5/2023</a:t>
            </a:fld>
            <a:endParaRPr lang="en-US"/>
          </a:p>
        </p:txBody>
      </p:sp>
      <p:sp>
        <p:nvSpPr>
          <p:cNvPr id="5" name="Footer Placeholder 4">
            <a:extLst>
              <a:ext uri="{FF2B5EF4-FFF2-40B4-BE49-F238E27FC236}">
                <a16:creationId xmlns:a16="http://schemas.microsoft.com/office/drawing/2014/main" id="{6D54BD3A-66EE-2A77-317F-9F9A7CB313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FBB163-27E7-DCF8-405F-FB66DC985999}"/>
              </a:ext>
            </a:extLst>
          </p:cNvPr>
          <p:cNvSpPr>
            <a:spLocks noGrp="1"/>
          </p:cNvSpPr>
          <p:nvPr>
            <p:ph type="sldNum" sz="quarter" idx="12"/>
          </p:nvPr>
        </p:nvSpPr>
        <p:spPr/>
        <p:txBody>
          <a:bodyPr/>
          <a:lstStyle/>
          <a:p>
            <a:fld id="{A57FD397-DDAD-184A-AEAE-F4BA01A35F33}" type="slidenum">
              <a:rPr lang="en-US" smtClean="0"/>
              <a:t>‹#›</a:t>
            </a:fld>
            <a:endParaRPr lang="en-US"/>
          </a:p>
        </p:txBody>
      </p:sp>
    </p:spTree>
    <p:extLst>
      <p:ext uri="{BB962C8B-B14F-4D97-AF65-F5344CB8AC3E}">
        <p14:creationId xmlns:p14="http://schemas.microsoft.com/office/powerpoint/2010/main" val="497918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AB4C76-620A-ADEE-A9FE-BFBD874BB0A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30B5476-96C1-91FC-6FE5-16AE01CE31D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0748D2C-BBC8-8435-29E3-647134511863}"/>
              </a:ext>
            </a:extLst>
          </p:cNvPr>
          <p:cNvSpPr>
            <a:spLocks noGrp="1"/>
          </p:cNvSpPr>
          <p:nvPr>
            <p:ph type="dt" sz="half" idx="10"/>
          </p:nvPr>
        </p:nvSpPr>
        <p:spPr/>
        <p:txBody>
          <a:bodyPr/>
          <a:lstStyle/>
          <a:p>
            <a:fld id="{BB70E0BE-006F-0F4F-9725-6E27D59A5E35}" type="datetimeFigureOut">
              <a:rPr lang="en-US" smtClean="0"/>
              <a:t>12/5/2023</a:t>
            </a:fld>
            <a:endParaRPr lang="en-US"/>
          </a:p>
        </p:txBody>
      </p:sp>
      <p:sp>
        <p:nvSpPr>
          <p:cNvPr id="5" name="Footer Placeholder 4">
            <a:extLst>
              <a:ext uri="{FF2B5EF4-FFF2-40B4-BE49-F238E27FC236}">
                <a16:creationId xmlns:a16="http://schemas.microsoft.com/office/drawing/2014/main" id="{961DED16-E529-A5E1-4073-2A936C1AC96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FFC91B-03C9-4E6D-C908-820418C1FD5D}"/>
              </a:ext>
            </a:extLst>
          </p:cNvPr>
          <p:cNvSpPr>
            <a:spLocks noGrp="1"/>
          </p:cNvSpPr>
          <p:nvPr>
            <p:ph type="sldNum" sz="quarter" idx="12"/>
          </p:nvPr>
        </p:nvSpPr>
        <p:spPr/>
        <p:txBody>
          <a:bodyPr/>
          <a:lstStyle/>
          <a:p>
            <a:fld id="{A57FD397-DDAD-184A-AEAE-F4BA01A35F33}" type="slidenum">
              <a:rPr lang="en-US" smtClean="0"/>
              <a:t>‹#›</a:t>
            </a:fld>
            <a:endParaRPr lang="en-US"/>
          </a:p>
        </p:txBody>
      </p:sp>
    </p:spTree>
    <p:extLst>
      <p:ext uri="{BB962C8B-B14F-4D97-AF65-F5344CB8AC3E}">
        <p14:creationId xmlns:p14="http://schemas.microsoft.com/office/powerpoint/2010/main" val="23483840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7280B-D0EF-E450-81DA-A671EAE6B28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97C8611-C1F0-4F9E-C881-116BFF8F973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8538BF7-8927-DF87-96CD-3D497BA00C85}"/>
              </a:ext>
            </a:extLst>
          </p:cNvPr>
          <p:cNvSpPr>
            <a:spLocks noGrp="1"/>
          </p:cNvSpPr>
          <p:nvPr>
            <p:ph type="dt" sz="half" idx="10"/>
          </p:nvPr>
        </p:nvSpPr>
        <p:spPr/>
        <p:txBody>
          <a:bodyPr/>
          <a:lstStyle/>
          <a:p>
            <a:fld id="{BB70E0BE-006F-0F4F-9725-6E27D59A5E35}" type="datetimeFigureOut">
              <a:rPr lang="en-US" smtClean="0"/>
              <a:t>12/5/2023</a:t>
            </a:fld>
            <a:endParaRPr lang="en-US"/>
          </a:p>
        </p:txBody>
      </p:sp>
      <p:sp>
        <p:nvSpPr>
          <p:cNvPr id="5" name="Footer Placeholder 4">
            <a:extLst>
              <a:ext uri="{FF2B5EF4-FFF2-40B4-BE49-F238E27FC236}">
                <a16:creationId xmlns:a16="http://schemas.microsoft.com/office/drawing/2014/main" id="{196E0457-63D3-1258-713F-2B570D2E0E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6E20CC-E6A2-3F22-4B3E-434EE03F141A}"/>
              </a:ext>
            </a:extLst>
          </p:cNvPr>
          <p:cNvSpPr>
            <a:spLocks noGrp="1"/>
          </p:cNvSpPr>
          <p:nvPr>
            <p:ph type="sldNum" sz="quarter" idx="12"/>
          </p:nvPr>
        </p:nvSpPr>
        <p:spPr/>
        <p:txBody>
          <a:bodyPr/>
          <a:lstStyle/>
          <a:p>
            <a:fld id="{A57FD397-DDAD-184A-AEAE-F4BA01A35F33}" type="slidenum">
              <a:rPr lang="en-US" smtClean="0"/>
              <a:t>‹#›</a:t>
            </a:fld>
            <a:endParaRPr lang="en-US"/>
          </a:p>
        </p:txBody>
      </p:sp>
    </p:spTree>
    <p:extLst>
      <p:ext uri="{BB962C8B-B14F-4D97-AF65-F5344CB8AC3E}">
        <p14:creationId xmlns:p14="http://schemas.microsoft.com/office/powerpoint/2010/main" val="34740697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D9A3AC-6BF3-C268-217C-08B4318AF52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F383977-F0E5-6171-8E49-DA80487CA51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4E12C73-C1CA-0892-2B18-AE509165D3C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E999DA3-40B3-D72C-7E5C-2BB96013D8D3}"/>
              </a:ext>
            </a:extLst>
          </p:cNvPr>
          <p:cNvSpPr>
            <a:spLocks noGrp="1"/>
          </p:cNvSpPr>
          <p:nvPr>
            <p:ph type="dt" sz="half" idx="10"/>
          </p:nvPr>
        </p:nvSpPr>
        <p:spPr/>
        <p:txBody>
          <a:bodyPr/>
          <a:lstStyle/>
          <a:p>
            <a:fld id="{BB70E0BE-006F-0F4F-9725-6E27D59A5E35}" type="datetimeFigureOut">
              <a:rPr lang="en-US" smtClean="0"/>
              <a:t>12/5/2023</a:t>
            </a:fld>
            <a:endParaRPr lang="en-US"/>
          </a:p>
        </p:txBody>
      </p:sp>
      <p:sp>
        <p:nvSpPr>
          <p:cNvPr id="6" name="Footer Placeholder 5">
            <a:extLst>
              <a:ext uri="{FF2B5EF4-FFF2-40B4-BE49-F238E27FC236}">
                <a16:creationId xmlns:a16="http://schemas.microsoft.com/office/drawing/2014/main" id="{8D56A1B9-3AB0-EB51-F074-6946520710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D078D8A-2419-1D82-DF3D-31AC1FA82829}"/>
              </a:ext>
            </a:extLst>
          </p:cNvPr>
          <p:cNvSpPr>
            <a:spLocks noGrp="1"/>
          </p:cNvSpPr>
          <p:nvPr>
            <p:ph type="sldNum" sz="quarter" idx="12"/>
          </p:nvPr>
        </p:nvSpPr>
        <p:spPr/>
        <p:txBody>
          <a:bodyPr/>
          <a:lstStyle/>
          <a:p>
            <a:fld id="{A57FD397-DDAD-184A-AEAE-F4BA01A35F33}" type="slidenum">
              <a:rPr lang="en-US" smtClean="0"/>
              <a:t>‹#›</a:t>
            </a:fld>
            <a:endParaRPr lang="en-US"/>
          </a:p>
        </p:txBody>
      </p:sp>
    </p:spTree>
    <p:extLst>
      <p:ext uri="{BB962C8B-B14F-4D97-AF65-F5344CB8AC3E}">
        <p14:creationId xmlns:p14="http://schemas.microsoft.com/office/powerpoint/2010/main" val="29310716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F8608-E130-5664-3BA6-FB50D8879ED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8283342-8DBC-D98E-7DD9-D38A2B764B4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E96A56C-FA41-C657-78D7-2C7F4BD4DB4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557589E-18CC-30D8-E22D-F22C51C8340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0F68357-9B4B-7F5C-1344-AABAB6068E6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07AD1D5-A807-697E-F0B2-620E1B62F377}"/>
              </a:ext>
            </a:extLst>
          </p:cNvPr>
          <p:cNvSpPr>
            <a:spLocks noGrp="1"/>
          </p:cNvSpPr>
          <p:nvPr>
            <p:ph type="dt" sz="half" idx="10"/>
          </p:nvPr>
        </p:nvSpPr>
        <p:spPr/>
        <p:txBody>
          <a:bodyPr/>
          <a:lstStyle/>
          <a:p>
            <a:fld id="{BB70E0BE-006F-0F4F-9725-6E27D59A5E35}" type="datetimeFigureOut">
              <a:rPr lang="en-US" smtClean="0"/>
              <a:t>12/5/2023</a:t>
            </a:fld>
            <a:endParaRPr lang="en-US"/>
          </a:p>
        </p:txBody>
      </p:sp>
      <p:sp>
        <p:nvSpPr>
          <p:cNvPr id="8" name="Footer Placeholder 7">
            <a:extLst>
              <a:ext uri="{FF2B5EF4-FFF2-40B4-BE49-F238E27FC236}">
                <a16:creationId xmlns:a16="http://schemas.microsoft.com/office/drawing/2014/main" id="{1B8FE01E-E758-D602-E75E-9083B0F2D76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D0A5649-B91E-00FE-149C-ABE952FAA1F6}"/>
              </a:ext>
            </a:extLst>
          </p:cNvPr>
          <p:cNvSpPr>
            <a:spLocks noGrp="1"/>
          </p:cNvSpPr>
          <p:nvPr>
            <p:ph type="sldNum" sz="quarter" idx="12"/>
          </p:nvPr>
        </p:nvSpPr>
        <p:spPr/>
        <p:txBody>
          <a:bodyPr/>
          <a:lstStyle/>
          <a:p>
            <a:fld id="{A57FD397-DDAD-184A-AEAE-F4BA01A35F33}" type="slidenum">
              <a:rPr lang="en-US" smtClean="0"/>
              <a:t>‹#›</a:t>
            </a:fld>
            <a:endParaRPr lang="en-US"/>
          </a:p>
        </p:txBody>
      </p:sp>
    </p:spTree>
    <p:extLst>
      <p:ext uri="{BB962C8B-B14F-4D97-AF65-F5344CB8AC3E}">
        <p14:creationId xmlns:p14="http://schemas.microsoft.com/office/powerpoint/2010/main" val="23190982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AB6FC4-2C29-7D0D-560A-36FBAE33254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CB79A8D-81BE-0732-31DF-4C0B62A075F9}"/>
              </a:ext>
            </a:extLst>
          </p:cNvPr>
          <p:cNvSpPr>
            <a:spLocks noGrp="1"/>
          </p:cNvSpPr>
          <p:nvPr>
            <p:ph type="dt" sz="half" idx="10"/>
          </p:nvPr>
        </p:nvSpPr>
        <p:spPr/>
        <p:txBody>
          <a:bodyPr/>
          <a:lstStyle/>
          <a:p>
            <a:fld id="{BB70E0BE-006F-0F4F-9725-6E27D59A5E35}" type="datetimeFigureOut">
              <a:rPr lang="en-US" smtClean="0"/>
              <a:t>12/5/2023</a:t>
            </a:fld>
            <a:endParaRPr lang="en-US"/>
          </a:p>
        </p:txBody>
      </p:sp>
      <p:sp>
        <p:nvSpPr>
          <p:cNvPr id="4" name="Footer Placeholder 3">
            <a:extLst>
              <a:ext uri="{FF2B5EF4-FFF2-40B4-BE49-F238E27FC236}">
                <a16:creationId xmlns:a16="http://schemas.microsoft.com/office/drawing/2014/main" id="{9C97587D-263D-F350-721D-4DC395988CA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D402DDC-E05D-5E8E-989F-273A95BC56A2}"/>
              </a:ext>
            </a:extLst>
          </p:cNvPr>
          <p:cNvSpPr>
            <a:spLocks noGrp="1"/>
          </p:cNvSpPr>
          <p:nvPr>
            <p:ph type="sldNum" sz="quarter" idx="12"/>
          </p:nvPr>
        </p:nvSpPr>
        <p:spPr/>
        <p:txBody>
          <a:bodyPr/>
          <a:lstStyle/>
          <a:p>
            <a:fld id="{A57FD397-DDAD-184A-AEAE-F4BA01A35F33}" type="slidenum">
              <a:rPr lang="en-US" smtClean="0"/>
              <a:t>‹#›</a:t>
            </a:fld>
            <a:endParaRPr lang="en-US"/>
          </a:p>
        </p:txBody>
      </p:sp>
    </p:spTree>
    <p:extLst>
      <p:ext uri="{BB962C8B-B14F-4D97-AF65-F5344CB8AC3E}">
        <p14:creationId xmlns:p14="http://schemas.microsoft.com/office/powerpoint/2010/main" val="6882804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B9C2B89-D8AE-8F1F-8ACA-5AC558047806}"/>
              </a:ext>
            </a:extLst>
          </p:cNvPr>
          <p:cNvSpPr>
            <a:spLocks noGrp="1"/>
          </p:cNvSpPr>
          <p:nvPr>
            <p:ph type="dt" sz="half" idx="10"/>
          </p:nvPr>
        </p:nvSpPr>
        <p:spPr/>
        <p:txBody>
          <a:bodyPr/>
          <a:lstStyle/>
          <a:p>
            <a:fld id="{BB70E0BE-006F-0F4F-9725-6E27D59A5E35}" type="datetimeFigureOut">
              <a:rPr lang="en-US" smtClean="0"/>
              <a:t>12/5/2023</a:t>
            </a:fld>
            <a:endParaRPr lang="en-US"/>
          </a:p>
        </p:txBody>
      </p:sp>
      <p:sp>
        <p:nvSpPr>
          <p:cNvPr id="3" name="Footer Placeholder 2">
            <a:extLst>
              <a:ext uri="{FF2B5EF4-FFF2-40B4-BE49-F238E27FC236}">
                <a16:creationId xmlns:a16="http://schemas.microsoft.com/office/drawing/2014/main" id="{55C15534-B6C5-7695-8585-E9861AA6EF7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D4AD826-AA16-062C-10AC-B9333AF5E904}"/>
              </a:ext>
            </a:extLst>
          </p:cNvPr>
          <p:cNvSpPr>
            <a:spLocks noGrp="1"/>
          </p:cNvSpPr>
          <p:nvPr>
            <p:ph type="sldNum" sz="quarter" idx="12"/>
          </p:nvPr>
        </p:nvSpPr>
        <p:spPr/>
        <p:txBody>
          <a:bodyPr/>
          <a:lstStyle/>
          <a:p>
            <a:fld id="{A57FD397-DDAD-184A-AEAE-F4BA01A35F33}" type="slidenum">
              <a:rPr lang="en-US" smtClean="0"/>
              <a:t>‹#›</a:t>
            </a:fld>
            <a:endParaRPr lang="en-US"/>
          </a:p>
        </p:txBody>
      </p:sp>
    </p:spTree>
    <p:extLst>
      <p:ext uri="{BB962C8B-B14F-4D97-AF65-F5344CB8AC3E}">
        <p14:creationId xmlns:p14="http://schemas.microsoft.com/office/powerpoint/2010/main" val="32232414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C89E1E-01DD-DBDA-BDA7-5A18734A5F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D89B85A-4526-43C6-C183-7AECFC6705C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66E2F37-056E-F286-7AEE-69FED5E19A4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EE7AFFA-E7E1-EA2D-1BC6-546D3CB09350}"/>
              </a:ext>
            </a:extLst>
          </p:cNvPr>
          <p:cNvSpPr>
            <a:spLocks noGrp="1"/>
          </p:cNvSpPr>
          <p:nvPr>
            <p:ph type="dt" sz="half" idx="10"/>
          </p:nvPr>
        </p:nvSpPr>
        <p:spPr/>
        <p:txBody>
          <a:bodyPr/>
          <a:lstStyle/>
          <a:p>
            <a:fld id="{BB70E0BE-006F-0F4F-9725-6E27D59A5E35}" type="datetimeFigureOut">
              <a:rPr lang="en-US" smtClean="0"/>
              <a:t>12/5/2023</a:t>
            </a:fld>
            <a:endParaRPr lang="en-US"/>
          </a:p>
        </p:txBody>
      </p:sp>
      <p:sp>
        <p:nvSpPr>
          <p:cNvPr id="6" name="Footer Placeholder 5">
            <a:extLst>
              <a:ext uri="{FF2B5EF4-FFF2-40B4-BE49-F238E27FC236}">
                <a16:creationId xmlns:a16="http://schemas.microsoft.com/office/drawing/2014/main" id="{1AF2BD60-E87E-7C42-FDAF-D9552546812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EE34794-9DFA-540B-F8EA-DAB2621A9C55}"/>
              </a:ext>
            </a:extLst>
          </p:cNvPr>
          <p:cNvSpPr>
            <a:spLocks noGrp="1"/>
          </p:cNvSpPr>
          <p:nvPr>
            <p:ph type="sldNum" sz="quarter" idx="12"/>
          </p:nvPr>
        </p:nvSpPr>
        <p:spPr/>
        <p:txBody>
          <a:bodyPr/>
          <a:lstStyle/>
          <a:p>
            <a:fld id="{A57FD397-DDAD-184A-AEAE-F4BA01A35F33}" type="slidenum">
              <a:rPr lang="en-US" smtClean="0"/>
              <a:t>‹#›</a:t>
            </a:fld>
            <a:endParaRPr lang="en-US"/>
          </a:p>
        </p:txBody>
      </p:sp>
    </p:spTree>
    <p:extLst>
      <p:ext uri="{BB962C8B-B14F-4D97-AF65-F5344CB8AC3E}">
        <p14:creationId xmlns:p14="http://schemas.microsoft.com/office/powerpoint/2010/main" val="16986644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06CF3-C2B0-4861-0C2E-0099B6279E3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DF5E172-A597-95E9-A976-6AA038DC0C0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5B9F222-2FE3-090C-E109-2BB3C4D76D0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7002619-005A-10F0-17C2-997A6CD2CADB}"/>
              </a:ext>
            </a:extLst>
          </p:cNvPr>
          <p:cNvSpPr>
            <a:spLocks noGrp="1"/>
          </p:cNvSpPr>
          <p:nvPr>
            <p:ph type="dt" sz="half" idx="10"/>
          </p:nvPr>
        </p:nvSpPr>
        <p:spPr/>
        <p:txBody>
          <a:bodyPr/>
          <a:lstStyle/>
          <a:p>
            <a:fld id="{BB70E0BE-006F-0F4F-9725-6E27D59A5E35}" type="datetimeFigureOut">
              <a:rPr lang="en-US" smtClean="0"/>
              <a:t>12/5/2023</a:t>
            </a:fld>
            <a:endParaRPr lang="en-US"/>
          </a:p>
        </p:txBody>
      </p:sp>
      <p:sp>
        <p:nvSpPr>
          <p:cNvPr id="6" name="Footer Placeholder 5">
            <a:extLst>
              <a:ext uri="{FF2B5EF4-FFF2-40B4-BE49-F238E27FC236}">
                <a16:creationId xmlns:a16="http://schemas.microsoft.com/office/drawing/2014/main" id="{4FBE00D9-44D4-9FAB-AA9B-8BA92533429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251FB3-0F08-2756-7A9E-DEC5EE679B8B}"/>
              </a:ext>
            </a:extLst>
          </p:cNvPr>
          <p:cNvSpPr>
            <a:spLocks noGrp="1"/>
          </p:cNvSpPr>
          <p:nvPr>
            <p:ph type="sldNum" sz="quarter" idx="12"/>
          </p:nvPr>
        </p:nvSpPr>
        <p:spPr/>
        <p:txBody>
          <a:bodyPr/>
          <a:lstStyle/>
          <a:p>
            <a:fld id="{A57FD397-DDAD-184A-AEAE-F4BA01A35F33}" type="slidenum">
              <a:rPr lang="en-US" smtClean="0"/>
              <a:t>‹#›</a:t>
            </a:fld>
            <a:endParaRPr lang="en-US"/>
          </a:p>
        </p:txBody>
      </p:sp>
    </p:spTree>
    <p:extLst>
      <p:ext uri="{BB962C8B-B14F-4D97-AF65-F5344CB8AC3E}">
        <p14:creationId xmlns:p14="http://schemas.microsoft.com/office/powerpoint/2010/main" val="180569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A4811B1-30E0-9E2D-78E8-3A6E438B1D3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EB0D5ED-B609-82C7-716E-8CE32564F47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730E0A-BA02-7722-651F-F0523B893BE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B70E0BE-006F-0F4F-9725-6E27D59A5E35}" type="datetimeFigureOut">
              <a:rPr lang="en-US" smtClean="0"/>
              <a:t>12/5/2023</a:t>
            </a:fld>
            <a:endParaRPr lang="en-US"/>
          </a:p>
        </p:txBody>
      </p:sp>
      <p:sp>
        <p:nvSpPr>
          <p:cNvPr id="5" name="Footer Placeholder 4">
            <a:extLst>
              <a:ext uri="{FF2B5EF4-FFF2-40B4-BE49-F238E27FC236}">
                <a16:creationId xmlns:a16="http://schemas.microsoft.com/office/drawing/2014/main" id="{E655511D-B353-7009-DF89-E432733B6DD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22A681B-FB9E-97A3-7265-1DFB503CFF8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57FD397-DDAD-184A-AEAE-F4BA01A35F33}" type="slidenum">
              <a:rPr lang="en-US" smtClean="0"/>
              <a:t>‹#›</a:t>
            </a:fld>
            <a:endParaRPr lang="en-US"/>
          </a:p>
        </p:txBody>
      </p:sp>
    </p:spTree>
    <p:extLst>
      <p:ext uri="{BB962C8B-B14F-4D97-AF65-F5344CB8AC3E}">
        <p14:creationId xmlns:p14="http://schemas.microsoft.com/office/powerpoint/2010/main" val="9297483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081C6F1-9853-7311-1109-6C9E9C465528}"/>
              </a:ext>
            </a:extLst>
          </p:cNvPr>
          <p:cNvSpPr>
            <a:spLocks noGrp="1"/>
          </p:cNvSpPr>
          <p:nvPr>
            <p:ph type="subTitle" idx="1"/>
          </p:nvPr>
        </p:nvSpPr>
        <p:spPr>
          <a:xfrm>
            <a:off x="1524000" y="4025784"/>
            <a:ext cx="9144000" cy="2287544"/>
          </a:xfrm>
        </p:spPr>
        <p:txBody>
          <a:bodyPr>
            <a:normAutofit fontScale="62500" lnSpcReduction="20000"/>
          </a:bodyPr>
          <a:lstStyle/>
          <a:p>
            <a:pPr algn="l"/>
            <a:r>
              <a:rPr lang="en-US"/>
              <a:t>              PREPARED BY:-                                                    PALAVI PATIL</a:t>
            </a:r>
          </a:p>
          <a:p>
            <a:r>
              <a:rPr lang="en-US"/>
              <a:t>BHARGAVI JAHARGIDAR</a:t>
            </a:r>
          </a:p>
          <a:p>
            <a:r>
              <a:rPr lang="en-US"/>
              <a:t>SARANSH SINGH</a:t>
            </a:r>
          </a:p>
          <a:p>
            <a:r>
              <a:rPr lang="en-US"/>
              <a:t>SHOUKATH ALI</a:t>
            </a:r>
          </a:p>
          <a:p>
            <a:endParaRPr lang="en-US"/>
          </a:p>
          <a:p>
            <a:r>
              <a:rPr lang="en-US" b="1" i="0">
                <a:effectLst/>
              </a:rPr>
              <a:t>PROJECT</a:t>
            </a:r>
            <a:r>
              <a:rPr lang="en-US" b="0" i="0">
                <a:effectLst/>
              </a:rPr>
              <a:t>:- </a:t>
            </a:r>
            <a:r>
              <a:rPr lang="en-US" b="1" i="0">
                <a:solidFill>
                  <a:srgbClr val="2D3B45"/>
                </a:solidFill>
                <a:effectLst/>
              </a:rPr>
              <a:t>P_groupN_HCDR_16</a:t>
            </a:r>
          </a:p>
          <a:p>
            <a:r>
              <a:rPr lang="en-US" b="1" i="0">
                <a:effectLst/>
              </a:rPr>
              <a:t>HOME CREDIT DEFAULT RISK</a:t>
            </a:r>
            <a:br>
              <a:rPr lang="en-US" b="1"/>
            </a:br>
            <a:r>
              <a:rPr lang="en-US" b="1" i="0">
                <a:effectLst/>
              </a:rPr>
              <a:t>CLASSIFICATION USING MACHINE LEARNING TECHNIQUES</a:t>
            </a:r>
            <a:endParaRPr lang="en-US" b="1"/>
          </a:p>
        </p:txBody>
      </p:sp>
      <p:pic>
        <p:nvPicPr>
          <p:cNvPr id="5" name="Picture 4" descr="A logo with a letter&#10;&#10;Description automatically generated">
            <a:extLst>
              <a:ext uri="{FF2B5EF4-FFF2-40B4-BE49-F238E27FC236}">
                <a16:creationId xmlns:a16="http://schemas.microsoft.com/office/drawing/2014/main" id="{B64BE7C1-2ACF-50E4-A13E-5A05EA08F549}"/>
              </a:ext>
            </a:extLst>
          </p:cNvPr>
          <p:cNvPicPr>
            <a:picLocks noChangeAspect="1"/>
          </p:cNvPicPr>
          <p:nvPr/>
        </p:nvPicPr>
        <p:blipFill>
          <a:blip r:embed="rId2"/>
          <a:stretch>
            <a:fillRect/>
          </a:stretch>
        </p:blipFill>
        <p:spPr>
          <a:xfrm>
            <a:off x="2446974" y="968418"/>
            <a:ext cx="7772400" cy="2541545"/>
          </a:xfrm>
          <a:prstGeom prst="rect">
            <a:avLst/>
          </a:prstGeom>
        </p:spPr>
      </p:pic>
    </p:spTree>
    <p:extLst>
      <p:ext uri="{BB962C8B-B14F-4D97-AF65-F5344CB8AC3E}">
        <p14:creationId xmlns:p14="http://schemas.microsoft.com/office/powerpoint/2010/main" val="22628187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DC2B9-2379-3C3C-508E-A5E5E983EFB3}"/>
              </a:ext>
            </a:extLst>
          </p:cNvPr>
          <p:cNvSpPr>
            <a:spLocks noGrp="1"/>
          </p:cNvSpPr>
          <p:nvPr>
            <p:ph type="title"/>
          </p:nvPr>
        </p:nvSpPr>
        <p:spPr/>
        <p:txBody>
          <a:bodyPr/>
          <a:lstStyle/>
          <a:p>
            <a:r>
              <a:rPr lang="en-US" b="0" i="0">
                <a:solidFill>
                  <a:srgbClr val="2D3B45"/>
                </a:solidFill>
                <a:effectLst/>
                <a:latin typeface="Times New Roman" panose="02020603050405020304" pitchFamily="18" charset="0"/>
                <a:cs typeface="Times New Roman" panose="02020603050405020304" pitchFamily="18" charset="0"/>
              </a:rPr>
              <a:t>Modeling Pipelines Screenshots</a:t>
            </a:r>
            <a:endParaRPr lang="en-US">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93E6CE3F-2E2A-A506-DA93-1B1B1A8200BC}"/>
              </a:ext>
            </a:extLst>
          </p:cNvPr>
          <p:cNvPicPr>
            <a:picLocks noGrp="1" noChangeAspect="1"/>
          </p:cNvPicPr>
          <p:nvPr>
            <p:ph idx="1"/>
          </p:nvPr>
        </p:nvPicPr>
        <p:blipFill>
          <a:blip r:embed="rId2"/>
          <a:stretch>
            <a:fillRect/>
          </a:stretch>
        </p:blipFill>
        <p:spPr>
          <a:xfrm>
            <a:off x="285136" y="1690688"/>
            <a:ext cx="5486399" cy="2527351"/>
          </a:xfrm>
          <a:ln>
            <a:solidFill>
              <a:schemeClr val="accent1"/>
            </a:solidFill>
          </a:ln>
        </p:spPr>
      </p:pic>
      <p:pic>
        <p:nvPicPr>
          <p:cNvPr id="7" name="Picture 6" descr="A screenshot of a computer&#10;&#10;Description automatically generated">
            <a:extLst>
              <a:ext uri="{FF2B5EF4-FFF2-40B4-BE49-F238E27FC236}">
                <a16:creationId xmlns:a16="http://schemas.microsoft.com/office/drawing/2014/main" id="{32DDA3A0-5D3D-B4E2-53D4-CCC6052AEC35}"/>
              </a:ext>
            </a:extLst>
          </p:cNvPr>
          <p:cNvPicPr>
            <a:picLocks noChangeAspect="1"/>
          </p:cNvPicPr>
          <p:nvPr/>
        </p:nvPicPr>
        <p:blipFill rotWithShape="1">
          <a:blip r:embed="rId3"/>
          <a:srcRect t="44284" r="42054" b="6614"/>
          <a:stretch/>
        </p:blipFill>
        <p:spPr>
          <a:xfrm>
            <a:off x="5191433" y="3677264"/>
            <a:ext cx="6066504" cy="2303689"/>
          </a:xfrm>
          <a:prstGeom prst="rect">
            <a:avLst/>
          </a:prstGeom>
          <a:ln>
            <a:solidFill>
              <a:schemeClr val="accent1"/>
            </a:solidFill>
          </a:ln>
        </p:spPr>
      </p:pic>
    </p:spTree>
    <p:extLst>
      <p:ext uri="{BB962C8B-B14F-4D97-AF65-F5344CB8AC3E}">
        <p14:creationId xmlns:p14="http://schemas.microsoft.com/office/powerpoint/2010/main" val="5929245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0BF073-2763-FA13-20EF-0AE3D708DA6F}"/>
              </a:ext>
            </a:extLst>
          </p:cNvPr>
          <p:cNvSpPr>
            <a:spLocks noGrp="1"/>
          </p:cNvSpPr>
          <p:nvPr>
            <p:ph type="title"/>
          </p:nvPr>
        </p:nvSpPr>
        <p:spPr>
          <a:xfrm>
            <a:off x="838200" y="365125"/>
            <a:ext cx="10515600" cy="686927"/>
          </a:xfrm>
        </p:spPr>
        <p:txBody>
          <a:bodyPr>
            <a:normAutofit fontScale="90000"/>
          </a:bodyPr>
          <a:lstStyle/>
          <a:p>
            <a:r>
              <a:rPr lang="en-US" dirty="0">
                <a:latin typeface="Times New Roman" panose="02020603050405020304" pitchFamily="18" charset="0"/>
                <a:cs typeface="Times New Roman" panose="02020603050405020304" pitchFamily="18" charset="0"/>
              </a:rPr>
              <a:t>Neural Network </a:t>
            </a:r>
          </a:p>
        </p:txBody>
      </p:sp>
      <p:pic>
        <p:nvPicPr>
          <p:cNvPr id="4" name="Content Placeholder 3">
            <a:extLst>
              <a:ext uri="{FF2B5EF4-FFF2-40B4-BE49-F238E27FC236}">
                <a16:creationId xmlns:a16="http://schemas.microsoft.com/office/drawing/2014/main" id="{B5EE5ADB-6F87-8AAC-8432-33EE65C60BF2}"/>
              </a:ext>
            </a:extLst>
          </p:cNvPr>
          <p:cNvPicPr>
            <a:picLocks noGrp="1" noChangeAspect="1"/>
          </p:cNvPicPr>
          <p:nvPr>
            <p:ph idx="1"/>
          </p:nvPr>
        </p:nvPicPr>
        <p:blipFill>
          <a:blip r:embed="rId2"/>
          <a:stretch>
            <a:fillRect/>
          </a:stretch>
        </p:blipFill>
        <p:spPr>
          <a:xfrm>
            <a:off x="4945075" y="3595431"/>
            <a:ext cx="6408725" cy="2775872"/>
          </a:xfrm>
          <a:prstGeom prst="rect">
            <a:avLst/>
          </a:prstGeom>
        </p:spPr>
      </p:pic>
      <p:pic>
        <p:nvPicPr>
          <p:cNvPr id="5" name="Picture 4">
            <a:extLst>
              <a:ext uri="{FF2B5EF4-FFF2-40B4-BE49-F238E27FC236}">
                <a16:creationId xmlns:a16="http://schemas.microsoft.com/office/drawing/2014/main" id="{9FDB6193-457B-6FBC-1838-DCECB13B99F7}"/>
              </a:ext>
            </a:extLst>
          </p:cNvPr>
          <p:cNvPicPr>
            <a:picLocks noChangeAspect="1"/>
          </p:cNvPicPr>
          <p:nvPr/>
        </p:nvPicPr>
        <p:blipFill>
          <a:blip r:embed="rId3"/>
          <a:stretch>
            <a:fillRect/>
          </a:stretch>
        </p:blipFill>
        <p:spPr>
          <a:xfrm>
            <a:off x="560439" y="1502350"/>
            <a:ext cx="7089058" cy="1878297"/>
          </a:xfrm>
          <a:prstGeom prst="rect">
            <a:avLst/>
          </a:prstGeom>
        </p:spPr>
      </p:pic>
    </p:spTree>
    <p:extLst>
      <p:ext uri="{BB962C8B-B14F-4D97-AF65-F5344CB8AC3E}">
        <p14:creationId xmlns:p14="http://schemas.microsoft.com/office/powerpoint/2010/main" val="26574780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CAEF0D-12FB-D303-CC93-F505D1988E3D}"/>
              </a:ext>
            </a:extLst>
          </p:cNvPr>
          <p:cNvSpPr>
            <a:spLocks noGrp="1"/>
          </p:cNvSpPr>
          <p:nvPr>
            <p:ph type="title"/>
          </p:nvPr>
        </p:nvSpPr>
        <p:spPr/>
        <p:txBody>
          <a:bodyPr/>
          <a:lstStyle/>
          <a:p>
            <a:r>
              <a:rPr lang="en-US" b="0" i="0">
                <a:solidFill>
                  <a:srgbClr val="2D3B45"/>
                </a:solidFill>
                <a:effectLst/>
                <a:latin typeface="Times New Roman" panose="02020603050405020304" pitchFamily="18" charset="0"/>
                <a:cs typeface="Times New Roman" panose="02020603050405020304" pitchFamily="18" charset="0"/>
              </a:rPr>
              <a:t>Overview of Modeling Pipelines explored</a:t>
            </a:r>
            <a:endParaRPr lang="en-US"/>
          </a:p>
        </p:txBody>
      </p:sp>
      <p:sp>
        <p:nvSpPr>
          <p:cNvPr id="3" name="Content Placeholder 2">
            <a:extLst>
              <a:ext uri="{FF2B5EF4-FFF2-40B4-BE49-F238E27FC236}">
                <a16:creationId xmlns:a16="http://schemas.microsoft.com/office/drawing/2014/main" id="{865B5A80-0B08-CD4B-9E60-40216961759D}"/>
              </a:ext>
            </a:extLst>
          </p:cNvPr>
          <p:cNvSpPr>
            <a:spLocks noGrp="1"/>
          </p:cNvSpPr>
          <p:nvPr>
            <p:ph idx="1"/>
          </p:nvPr>
        </p:nvSpPr>
        <p:spPr/>
        <p:txBody>
          <a:bodyPr>
            <a:normAutofit/>
          </a:bodyPr>
          <a:lstStyle/>
          <a:p>
            <a:r>
              <a:rPr lang="en-US" sz="2000">
                <a:latin typeface="Times New Roman" panose="02020603050405020304" pitchFamily="18" charset="0"/>
                <a:cs typeface="Times New Roman" panose="02020603050405020304" pitchFamily="18" charset="0"/>
              </a:rPr>
              <a:t>We  have explored a few pipelines for our numerical and categorical data</a:t>
            </a:r>
          </a:p>
          <a:p>
            <a:endParaRPr lang="en-US" sz="2000">
              <a:latin typeface="Times New Roman" panose="02020603050405020304" pitchFamily="18" charset="0"/>
              <a:cs typeface="Times New Roman" panose="02020603050405020304" pitchFamily="18" charset="0"/>
            </a:endParaRPr>
          </a:p>
          <a:p>
            <a:r>
              <a:rPr lang="en-US" sz="2000">
                <a:latin typeface="Times New Roman" panose="02020603050405020304" pitchFamily="18" charset="0"/>
                <a:cs typeface="Times New Roman" panose="02020603050405020304" pitchFamily="18" charset="0"/>
              </a:rPr>
              <a:t>Simple Imputer and Standard Scalar are used for the numerical data</a:t>
            </a:r>
          </a:p>
          <a:p>
            <a:endParaRPr lang="en-US" sz="2000">
              <a:latin typeface="Times New Roman" panose="02020603050405020304" pitchFamily="18" charset="0"/>
              <a:cs typeface="Times New Roman" panose="02020603050405020304" pitchFamily="18" charset="0"/>
            </a:endParaRPr>
          </a:p>
          <a:p>
            <a:r>
              <a:rPr lang="en-US" sz="2000" err="1">
                <a:latin typeface="Times New Roman" panose="02020603050405020304" pitchFamily="18" charset="0"/>
                <a:cs typeface="Times New Roman" panose="02020603050405020304" pitchFamily="18" charset="0"/>
              </a:rPr>
              <a:t>OneHotEncoder</a:t>
            </a:r>
            <a:r>
              <a:rPr lang="en-US" sz="2000">
                <a:latin typeface="Times New Roman" panose="02020603050405020304" pitchFamily="18" charset="0"/>
                <a:cs typeface="Times New Roman" panose="02020603050405020304" pitchFamily="18" charset="0"/>
              </a:rPr>
              <a:t> is used to handle categorical data.</a:t>
            </a:r>
          </a:p>
          <a:p>
            <a:endParaRPr lang="en-US" sz="2000">
              <a:latin typeface="Times New Roman" panose="02020603050405020304" pitchFamily="18" charset="0"/>
              <a:cs typeface="Times New Roman" panose="02020603050405020304" pitchFamily="18" charset="0"/>
            </a:endParaRPr>
          </a:p>
          <a:p>
            <a:r>
              <a:rPr lang="en-US" sz="2000">
                <a:latin typeface="Times New Roman" panose="02020603050405020304" pitchFamily="18" charset="0"/>
                <a:cs typeface="Times New Roman" panose="02020603050405020304" pitchFamily="18" charset="0"/>
              </a:rPr>
              <a:t>Different pipelines are created for different models after handling the numerical and categorical data</a:t>
            </a:r>
            <a:endParaRPr lang="en-US" sz="2000"/>
          </a:p>
        </p:txBody>
      </p:sp>
    </p:spTree>
    <p:extLst>
      <p:ext uri="{BB962C8B-B14F-4D97-AF65-F5344CB8AC3E}">
        <p14:creationId xmlns:p14="http://schemas.microsoft.com/office/powerpoint/2010/main" val="19504479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68DEA-F564-36EF-2B29-01167C87F345}"/>
              </a:ext>
            </a:extLst>
          </p:cNvPr>
          <p:cNvSpPr>
            <a:spLocks noGrp="1"/>
          </p:cNvSpPr>
          <p:nvPr>
            <p:ph type="title"/>
          </p:nvPr>
        </p:nvSpPr>
        <p:spPr/>
        <p:txBody>
          <a:bodyPr/>
          <a:lstStyle/>
          <a:p>
            <a:r>
              <a:rPr lang="en-US">
                <a:latin typeface="Times New Roman"/>
                <a:cs typeface="Times New Roman"/>
              </a:rPr>
              <a:t>Results</a:t>
            </a:r>
            <a:endParaRPr lang="en-US">
              <a:latin typeface="Times New Roman" panose="02020603050405020304" pitchFamily="18" charset="0"/>
              <a:cs typeface="Times New Roman" panose="02020603050405020304" pitchFamily="18" charset="0"/>
            </a:endParaRPr>
          </a:p>
        </p:txBody>
      </p:sp>
      <p:graphicFrame>
        <p:nvGraphicFramePr>
          <p:cNvPr id="6" name="Table 5">
            <a:extLst>
              <a:ext uri="{FF2B5EF4-FFF2-40B4-BE49-F238E27FC236}">
                <a16:creationId xmlns:a16="http://schemas.microsoft.com/office/drawing/2014/main" id="{2048C0A3-40D3-99F7-DBBA-AAE3C688411A}"/>
              </a:ext>
            </a:extLst>
          </p:cNvPr>
          <p:cNvGraphicFramePr>
            <a:graphicFrameLocks noGrp="1"/>
          </p:cNvGraphicFramePr>
          <p:nvPr>
            <p:extLst>
              <p:ext uri="{D42A27DB-BD31-4B8C-83A1-F6EECF244321}">
                <p14:modId xmlns:p14="http://schemas.microsoft.com/office/powerpoint/2010/main" val="2234141577"/>
              </p:ext>
            </p:extLst>
          </p:nvPr>
        </p:nvGraphicFramePr>
        <p:xfrm>
          <a:off x="733732" y="1848004"/>
          <a:ext cx="10724535" cy="4273192"/>
        </p:xfrm>
        <a:graphic>
          <a:graphicData uri="http://schemas.openxmlformats.org/drawingml/2006/table">
            <a:tbl>
              <a:tblPr firstRow="1" bandRow="1">
                <a:tableStyleId>{5C22544A-7EE6-4342-B048-85BDC9FD1C3A}</a:tableStyleId>
              </a:tblPr>
              <a:tblGrid>
                <a:gridCol w="704523">
                  <a:extLst>
                    <a:ext uri="{9D8B030D-6E8A-4147-A177-3AD203B41FA5}">
                      <a16:colId xmlns:a16="http://schemas.microsoft.com/office/drawing/2014/main" val="1158565959"/>
                    </a:ext>
                  </a:extLst>
                </a:gridCol>
                <a:gridCol w="2359632">
                  <a:extLst>
                    <a:ext uri="{9D8B030D-6E8A-4147-A177-3AD203B41FA5}">
                      <a16:colId xmlns:a16="http://schemas.microsoft.com/office/drawing/2014/main" val="879365586"/>
                    </a:ext>
                  </a:extLst>
                </a:gridCol>
                <a:gridCol w="766038">
                  <a:extLst>
                    <a:ext uri="{9D8B030D-6E8A-4147-A177-3AD203B41FA5}">
                      <a16:colId xmlns:a16="http://schemas.microsoft.com/office/drawing/2014/main" val="847299319"/>
                    </a:ext>
                  </a:extLst>
                </a:gridCol>
                <a:gridCol w="766038">
                  <a:extLst>
                    <a:ext uri="{9D8B030D-6E8A-4147-A177-3AD203B41FA5}">
                      <a16:colId xmlns:a16="http://schemas.microsoft.com/office/drawing/2014/main" val="1347054231"/>
                    </a:ext>
                  </a:extLst>
                </a:gridCol>
                <a:gridCol w="766038">
                  <a:extLst>
                    <a:ext uri="{9D8B030D-6E8A-4147-A177-3AD203B41FA5}">
                      <a16:colId xmlns:a16="http://schemas.microsoft.com/office/drawing/2014/main" val="2016075657"/>
                    </a:ext>
                  </a:extLst>
                </a:gridCol>
                <a:gridCol w="766038">
                  <a:extLst>
                    <a:ext uri="{9D8B030D-6E8A-4147-A177-3AD203B41FA5}">
                      <a16:colId xmlns:a16="http://schemas.microsoft.com/office/drawing/2014/main" val="2223816560"/>
                    </a:ext>
                  </a:extLst>
                </a:gridCol>
                <a:gridCol w="1532076">
                  <a:extLst>
                    <a:ext uri="{9D8B030D-6E8A-4147-A177-3AD203B41FA5}">
                      <a16:colId xmlns:a16="http://schemas.microsoft.com/office/drawing/2014/main" val="3937896769"/>
                    </a:ext>
                  </a:extLst>
                </a:gridCol>
                <a:gridCol w="766038">
                  <a:extLst>
                    <a:ext uri="{9D8B030D-6E8A-4147-A177-3AD203B41FA5}">
                      <a16:colId xmlns:a16="http://schemas.microsoft.com/office/drawing/2014/main" val="3519113708"/>
                    </a:ext>
                  </a:extLst>
                </a:gridCol>
                <a:gridCol w="766038">
                  <a:extLst>
                    <a:ext uri="{9D8B030D-6E8A-4147-A177-3AD203B41FA5}">
                      <a16:colId xmlns:a16="http://schemas.microsoft.com/office/drawing/2014/main" val="903795484"/>
                    </a:ext>
                  </a:extLst>
                </a:gridCol>
                <a:gridCol w="766038">
                  <a:extLst>
                    <a:ext uri="{9D8B030D-6E8A-4147-A177-3AD203B41FA5}">
                      <a16:colId xmlns:a16="http://schemas.microsoft.com/office/drawing/2014/main" val="3017806162"/>
                    </a:ext>
                  </a:extLst>
                </a:gridCol>
                <a:gridCol w="766038">
                  <a:extLst>
                    <a:ext uri="{9D8B030D-6E8A-4147-A177-3AD203B41FA5}">
                      <a16:colId xmlns:a16="http://schemas.microsoft.com/office/drawing/2014/main" val="584389088"/>
                    </a:ext>
                  </a:extLst>
                </a:gridCol>
              </a:tblGrid>
              <a:tr h="981352">
                <a:tc>
                  <a:txBody>
                    <a:bodyPr/>
                    <a:lstStyle/>
                    <a:p>
                      <a:r>
                        <a:rPr lang="en-US"/>
                        <a:t>#</a:t>
                      </a:r>
                    </a:p>
                  </a:txBody>
                  <a:tcPr/>
                </a:tc>
                <a:tc>
                  <a:txBody>
                    <a:bodyPr/>
                    <a:lstStyle/>
                    <a:p>
                      <a:r>
                        <a:rPr lang="en-US"/>
                        <a:t>Model</a:t>
                      </a:r>
                    </a:p>
                  </a:txBody>
                  <a:tcPr/>
                </a:tc>
                <a:tc gridSpan="2">
                  <a:txBody>
                    <a:bodyPr/>
                    <a:lstStyle/>
                    <a:p>
                      <a:r>
                        <a:rPr lang="en-US"/>
                        <a:t>Accuracy</a:t>
                      </a:r>
                    </a:p>
                  </a:txBody>
                  <a:tcPr/>
                </a:tc>
                <a:tc hMerge="1">
                  <a:txBody>
                    <a:bodyPr/>
                    <a:lstStyle/>
                    <a:p>
                      <a:endParaRPr lang="en-US"/>
                    </a:p>
                  </a:txBody>
                  <a:tcPr/>
                </a:tc>
                <a:tc gridSpan="2">
                  <a:txBody>
                    <a:bodyPr/>
                    <a:lstStyle/>
                    <a:p>
                      <a:r>
                        <a:rPr lang="en-US"/>
                        <a:t>F1 Score</a:t>
                      </a:r>
                    </a:p>
                  </a:txBody>
                  <a:tcPr/>
                </a:tc>
                <a:tc hMerge="1">
                  <a:txBody>
                    <a:bodyPr/>
                    <a:lstStyle/>
                    <a:p>
                      <a:endParaRPr lang="en-US"/>
                    </a:p>
                  </a:txBody>
                  <a:tcPr/>
                </a:tc>
                <a:tc>
                  <a:txBody>
                    <a:bodyPr/>
                    <a:lstStyle/>
                    <a:p>
                      <a:r>
                        <a:rPr lang="en-US"/>
                        <a:t>AUC</a:t>
                      </a:r>
                    </a:p>
                  </a:txBody>
                  <a:tcPr/>
                </a:tc>
                <a:tc gridSpan="2">
                  <a:txBody>
                    <a:bodyPr/>
                    <a:lstStyle/>
                    <a:p>
                      <a:r>
                        <a:rPr lang="en-US"/>
                        <a:t>Precision</a:t>
                      </a:r>
                    </a:p>
                  </a:txBody>
                  <a:tcPr/>
                </a:tc>
                <a:tc hMerge="1">
                  <a:txBody>
                    <a:bodyPr/>
                    <a:lstStyle/>
                    <a:p>
                      <a:endParaRPr lang="en-US"/>
                    </a:p>
                  </a:txBody>
                  <a:tcPr/>
                </a:tc>
                <a:tc gridSpan="2">
                  <a:txBody>
                    <a:bodyPr/>
                    <a:lstStyle/>
                    <a:p>
                      <a:r>
                        <a:rPr lang="en-US"/>
                        <a:t>Recall</a:t>
                      </a:r>
                    </a:p>
                  </a:txBody>
                  <a:tcPr/>
                </a:tc>
                <a:tc hMerge="1">
                  <a:txBody>
                    <a:bodyPr/>
                    <a:lstStyle/>
                    <a:p>
                      <a:endParaRPr lang="en-US"/>
                    </a:p>
                  </a:txBody>
                  <a:tcPr/>
                </a:tc>
                <a:extLst>
                  <a:ext uri="{0D108BD9-81ED-4DB2-BD59-A6C34878D82A}">
                    <a16:rowId xmlns:a16="http://schemas.microsoft.com/office/drawing/2014/main" val="458947239"/>
                  </a:ext>
                </a:extLst>
              </a:tr>
              <a:tr h="327117">
                <a:tc rowSpan="3">
                  <a:txBody>
                    <a:bodyPr/>
                    <a:lstStyle/>
                    <a:p>
                      <a:r>
                        <a:rPr lang="en-US"/>
                        <a:t>1</a:t>
                      </a:r>
                    </a:p>
                  </a:txBody>
                  <a:tcPr/>
                </a:tc>
                <a:tc rowSpan="3">
                  <a:txBody>
                    <a:bodyPr/>
                    <a:lstStyle/>
                    <a:p>
                      <a:r>
                        <a:rPr lang="en-US"/>
                        <a:t>Logistics Regression</a:t>
                      </a:r>
                    </a:p>
                  </a:txBody>
                  <a:tcPr/>
                </a:tc>
                <a:tc rowSpan="3" gridSpan="2">
                  <a:txBody>
                    <a:bodyPr/>
                    <a:lstStyle/>
                    <a:p>
                      <a:r>
                        <a:rPr lang="en-US"/>
                        <a:t>91.7</a:t>
                      </a:r>
                    </a:p>
                  </a:txBody>
                  <a:tcPr/>
                </a:tc>
                <a:tc rowSpan="3" hMerge="1">
                  <a:txBody>
                    <a:bodyPr/>
                    <a:lstStyle/>
                    <a:p>
                      <a:endParaRPr lang="en-US"/>
                    </a:p>
                  </a:txBody>
                  <a:tcPr/>
                </a:tc>
                <a:tc>
                  <a:txBody>
                    <a:bodyPr/>
                    <a:lstStyle/>
                    <a:p>
                      <a:r>
                        <a:rPr lang="en-US"/>
                        <a:t>Class</a:t>
                      </a:r>
                    </a:p>
                  </a:txBody>
                  <a:tcPr/>
                </a:tc>
                <a:tc>
                  <a:txBody>
                    <a:bodyPr/>
                    <a:lstStyle/>
                    <a:p>
                      <a:r>
                        <a:rPr lang="en-US"/>
                        <a:t>Score</a:t>
                      </a:r>
                    </a:p>
                  </a:txBody>
                  <a:tcPr/>
                </a:tc>
                <a:tc rowSpan="3">
                  <a:txBody>
                    <a:bodyPr/>
                    <a:lstStyle/>
                    <a:p>
                      <a:r>
                        <a:rPr lang="en-US"/>
                        <a:t>50.7</a:t>
                      </a:r>
                    </a:p>
                  </a:txBody>
                  <a:tcPr/>
                </a:tc>
                <a:tc>
                  <a:txBody>
                    <a:bodyPr/>
                    <a:lstStyle/>
                    <a:p>
                      <a:r>
                        <a:rPr lang="en-US"/>
                        <a:t>Class</a:t>
                      </a:r>
                    </a:p>
                  </a:txBody>
                  <a:tcPr/>
                </a:tc>
                <a:tc>
                  <a:txBody>
                    <a:bodyPr/>
                    <a:lstStyle/>
                    <a:p>
                      <a:r>
                        <a:rPr lang="en-US"/>
                        <a:t>Score</a:t>
                      </a:r>
                    </a:p>
                  </a:txBody>
                  <a:tcPr/>
                </a:tc>
                <a:tc>
                  <a:txBody>
                    <a:bodyPr/>
                    <a:lstStyle/>
                    <a:p>
                      <a:r>
                        <a:rPr lang="en-US"/>
                        <a:t>Class</a:t>
                      </a:r>
                    </a:p>
                  </a:txBody>
                  <a:tcPr/>
                </a:tc>
                <a:tc>
                  <a:txBody>
                    <a:bodyPr/>
                    <a:lstStyle/>
                    <a:p>
                      <a:r>
                        <a:rPr lang="en-US"/>
                        <a:t>Score</a:t>
                      </a:r>
                    </a:p>
                  </a:txBody>
                  <a:tcPr/>
                </a:tc>
                <a:extLst>
                  <a:ext uri="{0D108BD9-81ED-4DB2-BD59-A6C34878D82A}">
                    <a16:rowId xmlns:a16="http://schemas.microsoft.com/office/drawing/2014/main" val="2669760840"/>
                  </a:ext>
                </a:extLst>
              </a:tr>
              <a:tr h="327118">
                <a:tc vMerge="1">
                  <a:txBody>
                    <a:bodyPr/>
                    <a:lstStyle/>
                    <a:p>
                      <a:endParaRPr lang="en-US"/>
                    </a:p>
                  </a:txBody>
                  <a:tcPr/>
                </a:tc>
                <a:tc vMerge="1">
                  <a:txBody>
                    <a:bodyPr/>
                    <a:lstStyle/>
                    <a:p>
                      <a:endParaRPr lang="en-US"/>
                    </a:p>
                  </a:txBody>
                  <a:tcPr/>
                </a:tc>
                <a:tc gridSpan="2" vMerge="1">
                  <a:txBody>
                    <a:bodyPr/>
                    <a:lstStyle/>
                    <a:p>
                      <a:endParaRPr lang="en-US"/>
                    </a:p>
                  </a:txBody>
                  <a:tcPr/>
                </a:tc>
                <a:tc hMerge="1" vMerge="1">
                  <a:txBody>
                    <a:bodyPr/>
                    <a:lstStyle/>
                    <a:p>
                      <a:endParaRPr lang="en-US"/>
                    </a:p>
                  </a:txBody>
                  <a:tcPr/>
                </a:tc>
                <a:tc>
                  <a:txBody>
                    <a:bodyPr/>
                    <a:lstStyle/>
                    <a:p>
                      <a:r>
                        <a:rPr lang="en-US"/>
                        <a:t>0.0</a:t>
                      </a:r>
                    </a:p>
                  </a:txBody>
                  <a:tcPr/>
                </a:tc>
                <a:tc>
                  <a:txBody>
                    <a:bodyPr/>
                    <a:lstStyle/>
                    <a:p>
                      <a:r>
                        <a:rPr lang="en-US"/>
                        <a:t>0.96</a:t>
                      </a:r>
                    </a:p>
                  </a:txBody>
                  <a:tcPr/>
                </a:tc>
                <a:tc vMerge="1">
                  <a:txBody>
                    <a:bodyPr/>
                    <a:lstStyle/>
                    <a:p>
                      <a:endParaRPr lang="en-US"/>
                    </a:p>
                  </a:txBody>
                  <a:tcPr/>
                </a:tc>
                <a:tc>
                  <a:txBody>
                    <a:bodyPr/>
                    <a:lstStyle/>
                    <a:p>
                      <a:r>
                        <a:rPr lang="en-US"/>
                        <a:t>0.0</a:t>
                      </a:r>
                    </a:p>
                  </a:txBody>
                  <a:tcPr/>
                </a:tc>
                <a:tc>
                  <a:txBody>
                    <a:bodyPr/>
                    <a:lstStyle/>
                    <a:p>
                      <a:r>
                        <a:rPr lang="en-US"/>
                        <a:t>0.92</a:t>
                      </a:r>
                    </a:p>
                  </a:txBody>
                  <a:tcPr/>
                </a:tc>
                <a:tc>
                  <a:txBody>
                    <a:bodyPr/>
                    <a:lstStyle/>
                    <a:p>
                      <a:r>
                        <a:rPr lang="en-US"/>
                        <a:t>0.0</a:t>
                      </a:r>
                    </a:p>
                  </a:txBody>
                  <a:tcPr/>
                </a:tc>
                <a:tc>
                  <a:txBody>
                    <a:bodyPr/>
                    <a:lstStyle/>
                    <a:p>
                      <a:r>
                        <a:rPr lang="en-US"/>
                        <a:t>1.00</a:t>
                      </a:r>
                    </a:p>
                  </a:txBody>
                  <a:tcPr/>
                </a:tc>
                <a:extLst>
                  <a:ext uri="{0D108BD9-81ED-4DB2-BD59-A6C34878D82A}">
                    <a16:rowId xmlns:a16="http://schemas.microsoft.com/office/drawing/2014/main" val="612185611"/>
                  </a:ext>
                </a:extLst>
              </a:tr>
              <a:tr h="327117">
                <a:tc vMerge="1">
                  <a:txBody>
                    <a:bodyPr/>
                    <a:lstStyle/>
                    <a:p>
                      <a:endParaRPr lang="en-US"/>
                    </a:p>
                  </a:txBody>
                  <a:tcPr/>
                </a:tc>
                <a:tc vMerge="1">
                  <a:txBody>
                    <a:bodyPr/>
                    <a:lstStyle/>
                    <a:p>
                      <a:endParaRPr lang="en-US"/>
                    </a:p>
                  </a:txBody>
                  <a:tcPr/>
                </a:tc>
                <a:tc gridSpan="2" vMerge="1">
                  <a:txBody>
                    <a:bodyPr/>
                    <a:lstStyle/>
                    <a:p>
                      <a:endParaRPr lang="en-US"/>
                    </a:p>
                  </a:txBody>
                  <a:tcPr/>
                </a:tc>
                <a:tc hMerge="1" vMerge="1">
                  <a:txBody>
                    <a:bodyPr/>
                    <a:lstStyle/>
                    <a:p>
                      <a:endParaRPr lang="en-US"/>
                    </a:p>
                  </a:txBody>
                  <a:tcPr/>
                </a:tc>
                <a:tc>
                  <a:txBody>
                    <a:bodyPr/>
                    <a:lstStyle/>
                    <a:p>
                      <a:r>
                        <a:rPr lang="en-US"/>
                        <a:t>1.0</a:t>
                      </a:r>
                    </a:p>
                  </a:txBody>
                  <a:tcPr/>
                </a:tc>
                <a:tc>
                  <a:txBody>
                    <a:bodyPr/>
                    <a:lstStyle/>
                    <a:p>
                      <a:r>
                        <a:rPr lang="en-US"/>
                        <a:t>0.03</a:t>
                      </a:r>
                    </a:p>
                  </a:txBody>
                  <a:tcPr/>
                </a:tc>
                <a:tc vMerge="1">
                  <a:txBody>
                    <a:bodyPr/>
                    <a:lstStyle/>
                    <a:p>
                      <a:endParaRPr lang="en-US"/>
                    </a:p>
                  </a:txBody>
                  <a:tcPr/>
                </a:tc>
                <a:tc>
                  <a:txBody>
                    <a:bodyPr/>
                    <a:lstStyle/>
                    <a:p>
                      <a:r>
                        <a:rPr lang="en-US"/>
                        <a:t>1.0</a:t>
                      </a:r>
                    </a:p>
                  </a:txBody>
                  <a:tcPr/>
                </a:tc>
                <a:tc>
                  <a:txBody>
                    <a:bodyPr/>
                    <a:lstStyle/>
                    <a:p>
                      <a:r>
                        <a:rPr lang="en-US"/>
                        <a:t>0.51</a:t>
                      </a:r>
                    </a:p>
                  </a:txBody>
                  <a:tcPr/>
                </a:tc>
                <a:tc>
                  <a:txBody>
                    <a:bodyPr/>
                    <a:lstStyle/>
                    <a:p>
                      <a:r>
                        <a:rPr lang="en-US"/>
                        <a:t>1.0</a:t>
                      </a:r>
                    </a:p>
                  </a:txBody>
                  <a:tcPr/>
                </a:tc>
                <a:tc>
                  <a:txBody>
                    <a:bodyPr/>
                    <a:lstStyle/>
                    <a:p>
                      <a:r>
                        <a:rPr lang="en-US"/>
                        <a:t>0.02</a:t>
                      </a:r>
                    </a:p>
                  </a:txBody>
                  <a:tcPr/>
                </a:tc>
                <a:extLst>
                  <a:ext uri="{0D108BD9-81ED-4DB2-BD59-A6C34878D82A}">
                    <a16:rowId xmlns:a16="http://schemas.microsoft.com/office/drawing/2014/main" val="2362493184"/>
                  </a:ext>
                </a:extLst>
              </a:tr>
              <a:tr h="327117">
                <a:tc rowSpan="3">
                  <a:txBody>
                    <a:bodyPr/>
                    <a:lstStyle/>
                    <a:p>
                      <a:r>
                        <a:rPr lang="en-US"/>
                        <a:t>2</a:t>
                      </a:r>
                    </a:p>
                  </a:txBody>
                  <a:tcPr/>
                </a:tc>
                <a:tc rowSpan="3">
                  <a:txBody>
                    <a:bodyPr/>
                    <a:lstStyle/>
                    <a:p>
                      <a:r>
                        <a:rPr lang="en-US"/>
                        <a:t>Random Forest</a:t>
                      </a:r>
                    </a:p>
                  </a:txBody>
                  <a:tcPr/>
                </a:tc>
                <a:tc rowSpan="3" gridSpan="2">
                  <a:txBody>
                    <a:bodyPr/>
                    <a:lstStyle/>
                    <a:p>
                      <a:r>
                        <a:rPr lang="en-US"/>
                        <a:t>91.9</a:t>
                      </a:r>
                    </a:p>
                  </a:txBody>
                  <a:tcPr/>
                </a:tc>
                <a:tc rowSpan="3" hMerge="1">
                  <a:txBody>
                    <a:bodyPr/>
                    <a:lstStyle/>
                    <a:p>
                      <a:endParaRPr lang="en-US"/>
                    </a:p>
                  </a:txBody>
                  <a:tcPr/>
                </a:tc>
                <a:tc>
                  <a:txBody>
                    <a:bodyPr/>
                    <a:lstStyle/>
                    <a:p>
                      <a:r>
                        <a:rPr lang="en-US"/>
                        <a:t>Class</a:t>
                      </a:r>
                    </a:p>
                  </a:txBody>
                  <a:tcPr/>
                </a:tc>
                <a:tc>
                  <a:txBody>
                    <a:bodyPr/>
                    <a:lstStyle/>
                    <a:p>
                      <a:r>
                        <a:rPr lang="en-US"/>
                        <a:t>Score</a:t>
                      </a:r>
                    </a:p>
                  </a:txBody>
                  <a:tcPr/>
                </a:tc>
                <a:tc rowSpan="3">
                  <a:txBody>
                    <a:bodyPr/>
                    <a:lstStyle/>
                    <a:p>
                      <a:r>
                        <a:rPr lang="en-US"/>
                        <a:t>71.0</a:t>
                      </a:r>
                    </a:p>
                  </a:txBody>
                  <a:tcPr/>
                </a:tc>
                <a:tc>
                  <a:txBody>
                    <a:bodyPr/>
                    <a:lstStyle/>
                    <a:p>
                      <a:r>
                        <a:rPr lang="en-US"/>
                        <a:t>Class</a:t>
                      </a:r>
                    </a:p>
                  </a:txBody>
                  <a:tcPr/>
                </a:tc>
                <a:tc>
                  <a:txBody>
                    <a:bodyPr/>
                    <a:lstStyle/>
                    <a:p>
                      <a:r>
                        <a:rPr lang="en-US"/>
                        <a:t>Score</a:t>
                      </a:r>
                    </a:p>
                  </a:txBody>
                  <a:tcPr/>
                </a:tc>
                <a:tc>
                  <a:txBody>
                    <a:bodyPr/>
                    <a:lstStyle/>
                    <a:p>
                      <a:r>
                        <a:rPr lang="en-US"/>
                        <a:t>Class</a:t>
                      </a:r>
                    </a:p>
                  </a:txBody>
                  <a:tcPr/>
                </a:tc>
                <a:tc>
                  <a:txBody>
                    <a:bodyPr/>
                    <a:lstStyle/>
                    <a:p>
                      <a:r>
                        <a:rPr lang="en-US"/>
                        <a:t>Score</a:t>
                      </a:r>
                    </a:p>
                  </a:txBody>
                  <a:tcPr/>
                </a:tc>
                <a:extLst>
                  <a:ext uri="{0D108BD9-81ED-4DB2-BD59-A6C34878D82A}">
                    <a16:rowId xmlns:a16="http://schemas.microsoft.com/office/drawing/2014/main" val="454204327"/>
                  </a:ext>
                </a:extLst>
              </a:tr>
              <a:tr h="327118">
                <a:tc vMerge="1">
                  <a:txBody>
                    <a:bodyPr/>
                    <a:lstStyle/>
                    <a:p>
                      <a:endParaRPr lang="en-US"/>
                    </a:p>
                  </a:txBody>
                  <a:tcPr/>
                </a:tc>
                <a:tc vMerge="1">
                  <a:txBody>
                    <a:bodyPr/>
                    <a:lstStyle/>
                    <a:p>
                      <a:endParaRPr lang="en-US"/>
                    </a:p>
                  </a:txBody>
                  <a:tcPr/>
                </a:tc>
                <a:tc gridSpan="2" vMerge="1">
                  <a:txBody>
                    <a:bodyPr/>
                    <a:lstStyle/>
                    <a:p>
                      <a:endParaRPr lang="en-US"/>
                    </a:p>
                  </a:txBody>
                  <a:tcPr/>
                </a:tc>
                <a:tc hMerge="1" vMerge="1">
                  <a:txBody>
                    <a:bodyPr/>
                    <a:lstStyle/>
                    <a:p>
                      <a:endParaRPr lang="en-US"/>
                    </a:p>
                  </a:txBody>
                  <a:tcPr/>
                </a:tc>
                <a:tc>
                  <a:txBody>
                    <a:bodyPr/>
                    <a:lstStyle/>
                    <a:p>
                      <a:r>
                        <a:rPr lang="en-US"/>
                        <a:t>0.0</a:t>
                      </a:r>
                    </a:p>
                  </a:txBody>
                  <a:tcPr/>
                </a:tc>
                <a:tc>
                  <a:txBody>
                    <a:bodyPr/>
                    <a:lstStyle/>
                    <a:p>
                      <a:r>
                        <a:rPr lang="en-US"/>
                        <a:t>0.96</a:t>
                      </a:r>
                    </a:p>
                  </a:txBody>
                  <a:tcPr/>
                </a:tc>
                <a:tc vMerge="1">
                  <a:txBody>
                    <a:bodyPr/>
                    <a:lstStyle/>
                    <a:p>
                      <a:endParaRPr lang="en-US"/>
                    </a:p>
                  </a:txBody>
                  <a:tcPr/>
                </a:tc>
                <a:tc>
                  <a:txBody>
                    <a:bodyPr/>
                    <a:lstStyle/>
                    <a:p>
                      <a:r>
                        <a:rPr lang="en-US"/>
                        <a:t>0.0</a:t>
                      </a:r>
                    </a:p>
                  </a:txBody>
                  <a:tcPr/>
                </a:tc>
                <a:tc>
                  <a:txBody>
                    <a:bodyPr/>
                    <a:lstStyle/>
                    <a:p>
                      <a:r>
                        <a:rPr lang="en-US"/>
                        <a:t>0.92</a:t>
                      </a:r>
                    </a:p>
                  </a:txBody>
                  <a:tcPr/>
                </a:tc>
                <a:tc>
                  <a:txBody>
                    <a:bodyPr/>
                    <a:lstStyle/>
                    <a:p>
                      <a:r>
                        <a:rPr lang="en-US"/>
                        <a:t>0.0</a:t>
                      </a:r>
                    </a:p>
                  </a:txBody>
                  <a:tcPr/>
                </a:tc>
                <a:tc>
                  <a:txBody>
                    <a:bodyPr/>
                    <a:lstStyle/>
                    <a:p>
                      <a:r>
                        <a:rPr lang="en-US"/>
                        <a:t>1.00</a:t>
                      </a:r>
                    </a:p>
                  </a:txBody>
                  <a:tcPr/>
                </a:tc>
                <a:extLst>
                  <a:ext uri="{0D108BD9-81ED-4DB2-BD59-A6C34878D82A}">
                    <a16:rowId xmlns:a16="http://schemas.microsoft.com/office/drawing/2014/main" val="3880488045"/>
                  </a:ext>
                </a:extLst>
              </a:tr>
              <a:tr h="327117">
                <a:tc vMerge="1">
                  <a:txBody>
                    <a:bodyPr/>
                    <a:lstStyle/>
                    <a:p>
                      <a:endParaRPr lang="en-US"/>
                    </a:p>
                  </a:txBody>
                  <a:tcPr/>
                </a:tc>
                <a:tc vMerge="1">
                  <a:txBody>
                    <a:bodyPr/>
                    <a:lstStyle/>
                    <a:p>
                      <a:endParaRPr lang="en-US"/>
                    </a:p>
                  </a:txBody>
                  <a:tcPr/>
                </a:tc>
                <a:tc gridSpan="2" vMerge="1">
                  <a:txBody>
                    <a:bodyPr/>
                    <a:lstStyle/>
                    <a:p>
                      <a:endParaRPr lang="en-US"/>
                    </a:p>
                  </a:txBody>
                  <a:tcPr/>
                </a:tc>
                <a:tc hMerge="1" vMerge="1">
                  <a:txBody>
                    <a:bodyPr/>
                    <a:lstStyle/>
                    <a:p>
                      <a:endParaRPr lang="en-US"/>
                    </a:p>
                  </a:txBody>
                  <a:tcPr/>
                </a:tc>
                <a:tc>
                  <a:txBody>
                    <a:bodyPr/>
                    <a:lstStyle/>
                    <a:p>
                      <a:r>
                        <a:rPr lang="en-US"/>
                        <a:t>1.0</a:t>
                      </a:r>
                    </a:p>
                  </a:txBody>
                  <a:tcPr/>
                </a:tc>
                <a:tc>
                  <a:txBody>
                    <a:bodyPr/>
                    <a:lstStyle/>
                    <a:p>
                      <a:r>
                        <a:rPr lang="en-US"/>
                        <a:t>0.00</a:t>
                      </a:r>
                    </a:p>
                  </a:txBody>
                  <a:tcPr/>
                </a:tc>
                <a:tc vMerge="1">
                  <a:txBody>
                    <a:bodyPr/>
                    <a:lstStyle/>
                    <a:p>
                      <a:endParaRPr lang="en-US"/>
                    </a:p>
                  </a:txBody>
                  <a:tcPr/>
                </a:tc>
                <a:tc>
                  <a:txBody>
                    <a:bodyPr/>
                    <a:lstStyle/>
                    <a:p>
                      <a:r>
                        <a:rPr lang="en-US"/>
                        <a:t>1.0</a:t>
                      </a:r>
                    </a:p>
                  </a:txBody>
                  <a:tcPr/>
                </a:tc>
                <a:tc>
                  <a:txBody>
                    <a:bodyPr/>
                    <a:lstStyle/>
                    <a:p>
                      <a:r>
                        <a:rPr lang="en-US"/>
                        <a:t>0.83</a:t>
                      </a:r>
                    </a:p>
                  </a:txBody>
                  <a:tcPr/>
                </a:tc>
                <a:tc>
                  <a:txBody>
                    <a:bodyPr/>
                    <a:lstStyle/>
                    <a:p>
                      <a:r>
                        <a:rPr lang="en-US"/>
                        <a:t>1.0</a:t>
                      </a:r>
                    </a:p>
                  </a:txBody>
                  <a:tcPr/>
                </a:tc>
                <a:tc>
                  <a:txBody>
                    <a:bodyPr/>
                    <a:lstStyle/>
                    <a:p>
                      <a:r>
                        <a:rPr lang="en-US"/>
                        <a:t>0.00</a:t>
                      </a:r>
                    </a:p>
                  </a:txBody>
                  <a:tcPr/>
                </a:tc>
                <a:extLst>
                  <a:ext uri="{0D108BD9-81ED-4DB2-BD59-A6C34878D82A}">
                    <a16:rowId xmlns:a16="http://schemas.microsoft.com/office/drawing/2014/main" val="2778218805"/>
                  </a:ext>
                </a:extLst>
              </a:tr>
              <a:tr h="327117">
                <a:tc rowSpan="3">
                  <a:txBody>
                    <a:bodyPr/>
                    <a:lstStyle/>
                    <a:p>
                      <a:r>
                        <a:rPr lang="en-US"/>
                        <a:t>3</a:t>
                      </a:r>
                    </a:p>
                  </a:txBody>
                  <a:tcPr/>
                </a:tc>
                <a:tc rowSpan="3">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Neural Networks</a:t>
                      </a:r>
                    </a:p>
                  </a:txBody>
                  <a:tcPr/>
                </a:tc>
                <a:tc>
                  <a:txBody>
                    <a:bodyPr/>
                    <a:lstStyle/>
                    <a:p>
                      <a:r>
                        <a:rPr lang="en-US"/>
                        <a:t>Arch.</a:t>
                      </a:r>
                    </a:p>
                  </a:txBody>
                  <a:tcPr/>
                </a:tc>
                <a:tc>
                  <a:txBody>
                    <a:bodyPr/>
                    <a:lstStyle/>
                    <a:p>
                      <a:r>
                        <a:rPr lang="en-US"/>
                        <a:t>Score</a:t>
                      </a:r>
                    </a:p>
                  </a:txBody>
                  <a:tcPr/>
                </a:tc>
                <a:tc rowSpan="3"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0.0263</a:t>
                      </a:r>
                    </a:p>
                    <a:p>
                      <a:endParaRPr lang="en-US"/>
                    </a:p>
                  </a:txBody>
                  <a:tcPr/>
                </a:tc>
                <a:tc rowSpan="3" hMerge="1">
                  <a:txBody>
                    <a:bodyPr/>
                    <a:lstStyle/>
                    <a:p>
                      <a:r>
                        <a:rPr lang="en-US"/>
                        <a:t>Score</a:t>
                      </a:r>
                    </a:p>
                  </a:txBody>
                  <a:tcPr/>
                </a:tc>
                <a:tc rowSpan="3">
                  <a:txBody>
                    <a:bodyPr/>
                    <a:lstStyle/>
                    <a:p>
                      <a:r>
                        <a:rPr lang="en-US"/>
                        <a:t>74</a:t>
                      </a:r>
                    </a:p>
                  </a:txBody>
                  <a:tcPr/>
                </a:tc>
                <a:tc rowSpan="3" gridSpan="2">
                  <a:txBody>
                    <a:bodyPr/>
                    <a:lstStyle/>
                    <a:p>
                      <a:r>
                        <a:rPr lang="en-US"/>
                        <a:t>0.4278</a:t>
                      </a:r>
                    </a:p>
                  </a:txBody>
                  <a:tcPr/>
                </a:tc>
                <a:tc rowSpan="3" hMerge="1">
                  <a:txBody>
                    <a:bodyPr/>
                    <a:lstStyle/>
                    <a:p>
                      <a:r>
                        <a:rPr lang="en-US"/>
                        <a:t>Score</a:t>
                      </a:r>
                    </a:p>
                  </a:txBody>
                  <a:tcPr/>
                </a:tc>
                <a:tc rowSpan="3" gridSpan="2">
                  <a:txBody>
                    <a:bodyPr/>
                    <a:lstStyle/>
                    <a:p>
                      <a:r>
                        <a:rPr lang="en-US"/>
                        <a:t>0.0132</a:t>
                      </a:r>
                    </a:p>
                  </a:txBody>
                  <a:tcPr/>
                </a:tc>
                <a:tc rowSpan="3" hMerge="1">
                  <a:txBody>
                    <a:bodyPr/>
                    <a:lstStyle/>
                    <a:p>
                      <a:r>
                        <a:rPr lang="en-US"/>
                        <a:t>Score</a:t>
                      </a:r>
                    </a:p>
                  </a:txBody>
                  <a:tcPr/>
                </a:tc>
                <a:extLst>
                  <a:ext uri="{0D108BD9-81ED-4DB2-BD59-A6C34878D82A}">
                    <a16:rowId xmlns:a16="http://schemas.microsoft.com/office/drawing/2014/main" val="1876958438"/>
                  </a:ext>
                </a:extLst>
              </a:tr>
              <a:tr h="327118">
                <a:tc vMerge="1">
                  <a:txBody>
                    <a:bodyPr/>
                    <a:lstStyle/>
                    <a:p>
                      <a:endParaRPr lang="en-US"/>
                    </a:p>
                  </a:txBody>
                  <a:tcPr/>
                </a:tc>
                <a:tc vMerge="1">
                  <a:txBody>
                    <a:bodyPr/>
                    <a:lstStyle/>
                    <a:p>
                      <a:endParaRPr lang="en-US"/>
                    </a:p>
                  </a:txBody>
                  <a:tcPr/>
                </a:tc>
                <a:tc>
                  <a:txBody>
                    <a:bodyPr/>
                    <a:lstStyle/>
                    <a:p>
                      <a:r>
                        <a:rPr lang="en-US"/>
                        <a:t>1</a:t>
                      </a:r>
                      <a:r>
                        <a:rPr lang="en-US" baseline="30000"/>
                        <a:t>st</a:t>
                      </a:r>
                      <a:endParaRPr lang="en-US"/>
                    </a:p>
                  </a:txBody>
                  <a:tcPr/>
                </a:tc>
                <a:tc>
                  <a:txBody>
                    <a:bodyPr/>
                    <a:lstStyle/>
                    <a:p>
                      <a:r>
                        <a:rPr lang="en-US"/>
                        <a:t>91</a:t>
                      </a:r>
                    </a:p>
                  </a:txBody>
                  <a:tcPr/>
                </a:tc>
                <a:tc gridSpan="2" vMerge="1">
                  <a:txBody>
                    <a:bodyPr/>
                    <a:lstStyle/>
                    <a:p>
                      <a:r>
                        <a:rPr lang="en-US"/>
                        <a:t>0.0</a:t>
                      </a:r>
                    </a:p>
                  </a:txBody>
                  <a:tcPr/>
                </a:tc>
                <a:tc hMerge="1" vMerge="1">
                  <a:txBody>
                    <a:bodyPr/>
                    <a:lstStyle/>
                    <a:p>
                      <a:endParaRPr lang="en-US"/>
                    </a:p>
                  </a:txBody>
                  <a:tcPr/>
                </a:tc>
                <a:tc vMerge="1">
                  <a:txBody>
                    <a:bodyPr/>
                    <a:lstStyle/>
                    <a:p>
                      <a:endParaRPr lang="en-US"/>
                    </a:p>
                  </a:txBody>
                  <a:tcPr/>
                </a:tc>
                <a:tc gridSpan="2" vMerge="1">
                  <a:txBody>
                    <a:bodyPr/>
                    <a:lstStyle/>
                    <a:p>
                      <a:r>
                        <a:rPr lang="en-US"/>
                        <a:t>0.0</a:t>
                      </a:r>
                    </a:p>
                  </a:txBody>
                  <a:tcPr/>
                </a:tc>
                <a:tc hMerge="1" vMerge="1">
                  <a:txBody>
                    <a:bodyPr/>
                    <a:lstStyle/>
                    <a:p>
                      <a:endParaRPr lang="en-US"/>
                    </a:p>
                  </a:txBody>
                  <a:tcPr/>
                </a:tc>
                <a:tc gridSpan="2" vMerge="1">
                  <a:txBody>
                    <a:bodyPr/>
                    <a:lstStyle/>
                    <a:p>
                      <a:r>
                        <a:rPr lang="en-US"/>
                        <a:t>0.0</a:t>
                      </a:r>
                    </a:p>
                  </a:txBody>
                  <a:tcPr/>
                </a:tc>
                <a:tc hMerge="1" vMerge="1">
                  <a:txBody>
                    <a:bodyPr/>
                    <a:lstStyle/>
                    <a:p>
                      <a:endParaRPr lang="en-US"/>
                    </a:p>
                  </a:txBody>
                  <a:tcPr/>
                </a:tc>
                <a:extLst>
                  <a:ext uri="{0D108BD9-81ED-4DB2-BD59-A6C34878D82A}">
                    <a16:rowId xmlns:a16="http://schemas.microsoft.com/office/drawing/2014/main" val="1322136498"/>
                  </a:ext>
                </a:extLst>
              </a:tr>
              <a:tr h="327117">
                <a:tc vMerge="1">
                  <a:txBody>
                    <a:bodyPr/>
                    <a:lstStyle/>
                    <a:p>
                      <a:endParaRPr lang="en-US"/>
                    </a:p>
                  </a:txBody>
                  <a:tcPr/>
                </a:tc>
                <a:tc vMerge="1">
                  <a:txBody>
                    <a:bodyPr/>
                    <a:lstStyle/>
                    <a:p>
                      <a:endParaRPr lang="en-US"/>
                    </a:p>
                  </a:txBody>
                  <a:tcPr/>
                </a:tc>
                <a:tc>
                  <a:txBody>
                    <a:bodyPr/>
                    <a:lstStyle/>
                    <a:p>
                      <a:r>
                        <a:rPr lang="en-US"/>
                        <a:t>2nd</a:t>
                      </a:r>
                    </a:p>
                  </a:txBody>
                  <a:tcPr/>
                </a:tc>
                <a:tc>
                  <a:txBody>
                    <a:bodyPr/>
                    <a:lstStyle/>
                    <a:p>
                      <a:r>
                        <a:rPr lang="en-US"/>
                        <a:t>91</a:t>
                      </a:r>
                    </a:p>
                  </a:txBody>
                  <a:tcPr/>
                </a:tc>
                <a:tc gridSpan="2" vMerge="1">
                  <a:txBody>
                    <a:bodyPr/>
                    <a:lstStyle/>
                    <a:p>
                      <a:r>
                        <a:rPr lang="en-US"/>
                        <a:t>1.0</a:t>
                      </a:r>
                    </a:p>
                  </a:txBody>
                  <a:tcPr/>
                </a:tc>
                <a:tc hMerge="1" vMerge="1">
                  <a:txBody>
                    <a:bodyPr/>
                    <a:lstStyle/>
                    <a:p>
                      <a:endParaRPr lang="en-US"/>
                    </a:p>
                  </a:txBody>
                  <a:tcPr/>
                </a:tc>
                <a:tc vMerge="1">
                  <a:txBody>
                    <a:bodyPr/>
                    <a:lstStyle/>
                    <a:p>
                      <a:endParaRPr lang="en-US"/>
                    </a:p>
                  </a:txBody>
                  <a:tcPr/>
                </a:tc>
                <a:tc gridSpan="2" vMerge="1">
                  <a:txBody>
                    <a:bodyPr/>
                    <a:lstStyle/>
                    <a:p>
                      <a:r>
                        <a:rPr lang="en-US"/>
                        <a:t>1.0</a:t>
                      </a:r>
                    </a:p>
                  </a:txBody>
                  <a:tcPr/>
                </a:tc>
                <a:tc hMerge="1" vMerge="1">
                  <a:txBody>
                    <a:bodyPr/>
                    <a:lstStyle/>
                    <a:p>
                      <a:endParaRPr lang="en-US"/>
                    </a:p>
                  </a:txBody>
                  <a:tcPr/>
                </a:tc>
                <a:tc gridSpan="2" vMerge="1">
                  <a:txBody>
                    <a:bodyPr/>
                    <a:lstStyle/>
                    <a:p>
                      <a:r>
                        <a:rPr lang="en-US"/>
                        <a:t>1.0</a:t>
                      </a:r>
                    </a:p>
                  </a:txBody>
                  <a:tcPr/>
                </a:tc>
                <a:tc hMerge="1" vMerge="1">
                  <a:txBody>
                    <a:bodyPr/>
                    <a:lstStyle/>
                    <a:p>
                      <a:endParaRPr lang="en-US"/>
                    </a:p>
                  </a:txBody>
                  <a:tcPr/>
                </a:tc>
                <a:extLst>
                  <a:ext uri="{0D108BD9-81ED-4DB2-BD59-A6C34878D82A}">
                    <a16:rowId xmlns:a16="http://schemas.microsoft.com/office/drawing/2014/main" val="1000880364"/>
                  </a:ext>
                </a:extLst>
              </a:tr>
            </a:tbl>
          </a:graphicData>
        </a:graphic>
      </p:graphicFrame>
    </p:spTree>
    <p:extLst>
      <p:ext uri="{BB962C8B-B14F-4D97-AF65-F5344CB8AC3E}">
        <p14:creationId xmlns:p14="http://schemas.microsoft.com/office/powerpoint/2010/main" val="34536355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72F455-4148-011A-559F-57F68A274A2B}"/>
              </a:ext>
            </a:extLst>
          </p:cNvPr>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Kaggle Score and Submission</a:t>
            </a:r>
          </a:p>
        </p:txBody>
      </p:sp>
      <p:pic>
        <p:nvPicPr>
          <p:cNvPr id="4" name="Content Placeholder 3">
            <a:extLst>
              <a:ext uri="{FF2B5EF4-FFF2-40B4-BE49-F238E27FC236}">
                <a16:creationId xmlns:a16="http://schemas.microsoft.com/office/drawing/2014/main" id="{2BEFC138-893A-192F-4B45-DFAF2E8E1F39}"/>
              </a:ext>
            </a:extLst>
          </p:cNvPr>
          <p:cNvPicPr>
            <a:picLocks noGrp="1" noChangeAspect="1"/>
          </p:cNvPicPr>
          <p:nvPr>
            <p:ph idx="1"/>
          </p:nvPr>
        </p:nvPicPr>
        <p:blipFill>
          <a:blip r:embed="rId2"/>
          <a:stretch>
            <a:fillRect/>
          </a:stretch>
        </p:blipFill>
        <p:spPr>
          <a:xfrm>
            <a:off x="838200" y="1858616"/>
            <a:ext cx="10515652" cy="4104861"/>
          </a:xfrm>
          <a:prstGeom prst="rect">
            <a:avLst/>
          </a:prstGeom>
          <a:ln>
            <a:solidFill>
              <a:schemeClr val="accent1"/>
            </a:solidFill>
          </a:ln>
        </p:spPr>
      </p:pic>
    </p:spTree>
    <p:extLst>
      <p:ext uri="{BB962C8B-B14F-4D97-AF65-F5344CB8AC3E}">
        <p14:creationId xmlns:p14="http://schemas.microsoft.com/office/powerpoint/2010/main" val="41220765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84FF8D-E145-3827-07B8-08037525CFAF}"/>
              </a:ext>
            </a:extLst>
          </p:cNvPr>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FF0ED512-C97E-22F9-7F5E-A229ED44624C}"/>
              </a:ext>
            </a:extLst>
          </p:cNvPr>
          <p:cNvSpPr>
            <a:spLocks noGrp="1"/>
          </p:cNvSpPr>
          <p:nvPr>
            <p:ph idx="1"/>
          </p:nvPr>
        </p:nvSpPr>
        <p:spPr>
          <a:xfrm>
            <a:off x="838200" y="2159922"/>
            <a:ext cx="10515600" cy="2195769"/>
          </a:xfrm>
        </p:spPr>
        <p:txBody>
          <a:bodyPr>
            <a:normAutofit/>
          </a:bodyPr>
          <a:lstStyle/>
          <a:p>
            <a:pPr marL="0" indent="0">
              <a:buNone/>
            </a:pPr>
            <a:r>
              <a:rPr lang="en-US" sz="2400">
                <a:latin typeface="Times New Roman" panose="02020603050405020304" pitchFamily="18" charset="0"/>
                <a:cs typeface="Times New Roman" panose="02020603050405020304" pitchFamily="18" charset="0"/>
              </a:rPr>
              <a:t>From the various models implemented, we achieved the following accuracies for the following: Random Forest Classifier: 91.9 % , Logistic Regression: 91.7 % , Neural Networks: 91 % Classifier achieved the highest accuracy. To solve the Home Credit Default Risk Prediction, using feature engineering, we can see that .. performed the best and provided optimal accuracy</a:t>
            </a:r>
          </a:p>
        </p:txBody>
      </p:sp>
    </p:spTree>
    <p:extLst>
      <p:ext uri="{BB962C8B-B14F-4D97-AF65-F5344CB8AC3E}">
        <p14:creationId xmlns:p14="http://schemas.microsoft.com/office/powerpoint/2010/main" val="13025081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AB538A-2E6A-69F0-88ED-6F6AE72D642D}"/>
              </a:ext>
            </a:extLst>
          </p:cNvPr>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Problems</a:t>
            </a:r>
          </a:p>
        </p:txBody>
      </p:sp>
      <p:sp>
        <p:nvSpPr>
          <p:cNvPr id="3" name="Content Placeholder 2">
            <a:extLst>
              <a:ext uri="{FF2B5EF4-FFF2-40B4-BE49-F238E27FC236}">
                <a16:creationId xmlns:a16="http://schemas.microsoft.com/office/drawing/2014/main" id="{09C91818-B6ED-22DA-D9D9-38137A127CEF}"/>
              </a:ext>
            </a:extLst>
          </p:cNvPr>
          <p:cNvSpPr>
            <a:spLocks noGrp="1"/>
          </p:cNvSpPr>
          <p:nvPr>
            <p:ph idx="1"/>
          </p:nvPr>
        </p:nvSpPr>
        <p:spPr/>
        <p:txBody>
          <a:bodyPr vert="horz" lIns="91440" tIns="45720" rIns="91440" bIns="45720" rtlCol="0" anchor="t">
            <a:normAutofit/>
          </a:bodyPr>
          <a:lstStyle/>
          <a:p>
            <a:r>
              <a:rPr lang="en-US" sz="2400">
                <a:latin typeface="Times New Roman" panose="02020603050405020304" pitchFamily="18" charset="0"/>
                <a:cs typeface="Times New Roman" panose="02020603050405020304" pitchFamily="18" charset="0"/>
              </a:rPr>
              <a:t>We faced a problem with runtime for SVC ML model.</a:t>
            </a:r>
          </a:p>
          <a:p>
            <a:endParaRPr lang="en-US" sz="2400">
              <a:latin typeface="Times New Roman" panose="02020603050405020304" pitchFamily="18" charset="0"/>
              <a:cs typeface="Times New Roman" panose="02020603050405020304" pitchFamily="18" charset="0"/>
            </a:endParaRPr>
          </a:p>
          <a:p>
            <a:endParaRPr lang="en-US">
              <a:cs typeface="Calibri" panose="020F0502020204030204"/>
            </a:endParaRPr>
          </a:p>
        </p:txBody>
      </p:sp>
    </p:spTree>
    <p:extLst>
      <p:ext uri="{BB962C8B-B14F-4D97-AF65-F5344CB8AC3E}">
        <p14:creationId xmlns:p14="http://schemas.microsoft.com/office/powerpoint/2010/main" val="26610766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DCDA1-B319-2317-D14D-41624BC1C93F}"/>
              </a:ext>
            </a:extLst>
          </p:cNvPr>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Sections</a:t>
            </a:r>
          </a:p>
        </p:txBody>
      </p:sp>
      <p:sp>
        <p:nvSpPr>
          <p:cNvPr id="3" name="Content Placeholder 2">
            <a:extLst>
              <a:ext uri="{FF2B5EF4-FFF2-40B4-BE49-F238E27FC236}">
                <a16:creationId xmlns:a16="http://schemas.microsoft.com/office/drawing/2014/main" id="{1CF5ABBE-D632-331D-0C4E-A51BB1748160}"/>
              </a:ext>
            </a:extLst>
          </p:cNvPr>
          <p:cNvSpPr>
            <a:spLocks noGrp="1"/>
          </p:cNvSpPr>
          <p:nvPr>
            <p:ph idx="1"/>
          </p:nvPr>
        </p:nvSpPr>
        <p:spPr>
          <a:xfrm>
            <a:off x="838200" y="1825625"/>
            <a:ext cx="10515600" cy="4667250"/>
          </a:xfrm>
        </p:spPr>
        <p:txBody>
          <a:bodyPr>
            <a:normAutofit lnSpcReduction="10000"/>
          </a:bodyPr>
          <a:lstStyle/>
          <a:p>
            <a:pPr>
              <a:spcBef>
                <a:spcPts val="600"/>
              </a:spcBef>
            </a:pPr>
            <a:r>
              <a:rPr lang="en-US" sz="2400" dirty="0">
                <a:latin typeface="Times New Roman" panose="02020603050405020304" pitchFamily="18" charset="0"/>
                <a:cs typeface="Times New Roman" panose="02020603050405020304" pitchFamily="18" charset="0"/>
              </a:rPr>
              <a:t>Team Photos</a:t>
            </a:r>
          </a:p>
          <a:p>
            <a:pPr>
              <a:spcBef>
                <a:spcPts val="600"/>
              </a:spcBef>
            </a:pPr>
            <a:r>
              <a:rPr lang="en-US" sz="2400" dirty="0">
                <a:latin typeface="Times New Roman" panose="02020603050405020304" pitchFamily="18" charset="0"/>
                <a:cs typeface="Times New Roman" panose="02020603050405020304" pitchFamily="18" charset="0"/>
              </a:rPr>
              <a:t>Description</a:t>
            </a:r>
          </a:p>
          <a:p>
            <a:pPr>
              <a:spcBef>
                <a:spcPts val="600"/>
              </a:spcBef>
            </a:pPr>
            <a:r>
              <a:rPr lang="en-US" sz="2400" dirty="0">
                <a:latin typeface="Times New Roman" panose="02020603050405020304" pitchFamily="18" charset="0"/>
                <a:cs typeface="Times New Roman" panose="02020603050405020304" pitchFamily="18" charset="0"/>
              </a:rPr>
              <a:t>Project Flow</a:t>
            </a:r>
          </a:p>
          <a:p>
            <a:pPr>
              <a:spcBef>
                <a:spcPts val="600"/>
              </a:spcBef>
            </a:pPr>
            <a:r>
              <a:rPr lang="en-US" sz="2400" dirty="0">
                <a:latin typeface="Times New Roman" panose="02020603050405020304" pitchFamily="18" charset="0"/>
                <a:cs typeface="Times New Roman" panose="02020603050405020304" pitchFamily="18" charset="0"/>
              </a:rPr>
              <a:t>Past</a:t>
            </a:r>
          </a:p>
          <a:p>
            <a:pPr>
              <a:spcBef>
                <a:spcPts val="600"/>
              </a:spcBef>
            </a:pPr>
            <a:r>
              <a:rPr lang="en-US" sz="2400" dirty="0">
                <a:latin typeface="Times New Roman" panose="02020603050405020304" pitchFamily="18" charset="0"/>
                <a:cs typeface="Times New Roman" panose="02020603050405020304" pitchFamily="18" charset="0"/>
              </a:rPr>
              <a:t>Present</a:t>
            </a:r>
          </a:p>
          <a:p>
            <a:pPr>
              <a:spcBef>
                <a:spcPts val="600"/>
              </a:spcBef>
            </a:pPr>
            <a:r>
              <a:rPr lang="en-US" sz="2400" dirty="0">
                <a:latin typeface="Times New Roman" panose="02020603050405020304" pitchFamily="18" charset="0"/>
                <a:cs typeface="Times New Roman" panose="02020603050405020304" pitchFamily="18" charset="0"/>
              </a:rPr>
              <a:t>EDA</a:t>
            </a:r>
          </a:p>
          <a:p>
            <a:pPr>
              <a:spcBef>
                <a:spcPts val="600"/>
              </a:spcBef>
            </a:pPr>
            <a:r>
              <a:rPr lang="en-US" sz="2400" dirty="0">
                <a:latin typeface="Times New Roman" panose="02020603050405020304" pitchFamily="18" charset="0"/>
                <a:cs typeface="Times New Roman" panose="02020603050405020304" pitchFamily="18" charset="0"/>
              </a:rPr>
              <a:t>Top Features</a:t>
            </a:r>
          </a:p>
          <a:p>
            <a:pPr>
              <a:spcBef>
                <a:spcPts val="600"/>
              </a:spcBef>
            </a:pPr>
            <a:r>
              <a:rPr lang="en-US" sz="2400" dirty="0">
                <a:latin typeface="Times New Roman" panose="02020603050405020304" pitchFamily="18" charset="0"/>
                <a:cs typeface="Times New Roman" panose="02020603050405020304" pitchFamily="18" charset="0"/>
              </a:rPr>
              <a:t>Modeling Pipelines</a:t>
            </a:r>
          </a:p>
          <a:p>
            <a:pPr>
              <a:spcBef>
                <a:spcPts val="600"/>
              </a:spcBef>
            </a:pPr>
            <a:r>
              <a:rPr lang="en-US" sz="2400" dirty="0">
                <a:latin typeface="Times New Roman" panose="02020603050405020304" pitchFamily="18" charset="0"/>
                <a:cs typeface="Times New Roman" panose="02020603050405020304" pitchFamily="18" charset="0"/>
              </a:rPr>
              <a:t>Neural Network</a:t>
            </a:r>
          </a:p>
          <a:p>
            <a:pPr>
              <a:spcBef>
                <a:spcPts val="600"/>
              </a:spcBef>
            </a:pPr>
            <a:r>
              <a:rPr lang="en-US" sz="2400" dirty="0">
                <a:latin typeface="Times New Roman" panose="02020603050405020304" pitchFamily="18" charset="0"/>
                <a:cs typeface="Times New Roman" panose="02020603050405020304" pitchFamily="18" charset="0"/>
              </a:rPr>
              <a:t>Result and Discussion</a:t>
            </a:r>
          </a:p>
          <a:p>
            <a:pPr>
              <a:spcBef>
                <a:spcPts val="600"/>
              </a:spcBef>
            </a:pPr>
            <a:r>
              <a:rPr lang="en-US" sz="2400" dirty="0">
                <a:latin typeface="Times New Roman" panose="02020603050405020304" pitchFamily="18" charset="0"/>
                <a:cs typeface="Times New Roman" panose="02020603050405020304" pitchFamily="18" charset="0"/>
              </a:rPr>
              <a:t>Kaggle Score and submission</a:t>
            </a:r>
          </a:p>
          <a:p>
            <a:pPr>
              <a:spcBef>
                <a:spcPts val="600"/>
              </a:spcBef>
            </a:pPr>
            <a:r>
              <a:rPr lang="en-US" sz="2400" dirty="0">
                <a:latin typeface="Times New Roman" panose="02020603050405020304" pitchFamily="18" charset="0"/>
                <a:cs typeface="Times New Roman" panose="02020603050405020304" pitchFamily="18" charset="0"/>
              </a:rPr>
              <a:t>Conclusion</a:t>
            </a:r>
          </a:p>
          <a:p>
            <a:pPr>
              <a:spcBef>
                <a:spcPts val="600"/>
              </a:spcBef>
            </a:pPr>
            <a:endParaRPr lang="en-US" sz="2400" dirty="0">
              <a:latin typeface="Times New Roman" panose="02020603050405020304" pitchFamily="18" charset="0"/>
              <a:cs typeface="Times New Roman" panose="02020603050405020304" pitchFamily="18" charset="0"/>
            </a:endParaRPr>
          </a:p>
          <a:p>
            <a:pPr>
              <a:spcBef>
                <a:spcPts val="600"/>
              </a:spcBef>
            </a:pPr>
            <a:endParaRPr lang="en-US" sz="2400" dirty="0">
              <a:latin typeface="Times New Roman" panose="02020603050405020304" pitchFamily="18"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25512876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67183-B21D-CCF9-0E90-C94A2BDF267F}"/>
              </a:ext>
            </a:extLst>
          </p:cNvPr>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Team Photo</a:t>
            </a:r>
          </a:p>
        </p:txBody>
      </p:sp>
      <p:sp>
        <p:nvSpPr>
          <p:cNvPr id="3" name="Content Placeholder 2">
            <a:extLst>
              <a:ext uri="{FF2B5EF4-FFF2-40B4-BE49-F238E27FC236}">
                <a16:creationId xmlns:a16="http://schemas.microsoft.com/office/drawing/2014/main" id="{3F33FE52-BB54-F6EC-1CD2-510267525CF2}"/>
              </a:ext>
            </a:extLst>
          </p:cNvPr>
          <p:cNvSpPr>
            <a:spLocks noGrp="1"/>
          </p:cNvSpPr>
          <p:nvPr>
            <p:ph idx="1"/>
          </p:nvPr>
        </p:nvSpPr>
        <p:spPr/>
        <p:txBody>
          <a:bodyPr>
            <a:normAutofit/>
          </a:bodyPr>
          <a:lstStyle/>
          <a:p>
            <a:pPr algn="l"/>
            <a:r>
              <a:rPr lang="en-US" sz="2350">
                <a:latin typeface="Times New Roman" panose="02020603050405020304" pitchFamily="18" charset="0"/>
                <a:cs typeface="Times New Roman" panose="02020603050405020304" pitchFamily="18" charset="0"/>
              </a:rPr>
              <a:t>PALAVI PATIL</a:t>
            </a:r>
          </a:p>
          <a:p>
            <a:r>
              <a:rPr lang="en-US" sz="2350">
                <a:latin typeface="Times New Roman" panose="02020603050405020304" pitchFamily="18" charset="0"/>
                <a:cs typeface="Times New Roman" panose="02020603050405020304" pitchFamily="18" charset="0"/>
              </a:rPr>
              <a:t>BHARGAVI JAHAGIRDAR</a:t>
            </a:r>
          </a:p>
          <a:p>
            <a:r>
              <a:rPr lang="en-US" sz="2350">
                <a:latin typeface="Times New Roman" panose="02020603050405020304" pitchFamily="18" charset="0"/>
                <a:cs typeface="Times New Roman" panose="02020603050405020304" pitchFamily="18" charset="0"/>
              </a:rPr>
              <a:t>SARANSH SINGH</a:t>
            </a:r>
          </a:p>
          <a:p>
            <a:r>
              <a:rPr lang="en-US" sz="2350">
                <a:latin typeface="Times New Roman" panose="02020603050405020304" pitchFamily="18" charset="0"/>
                <a:cs typeface="Times New Roman" panose="02020603050405020304" pitchFamily="18" charset="0"/>
              </a:rPr>
              <a:t>SHOUKATH ALI</a:t>
            </a:r>
          </a:p>
          <a:p>
            <a:pPr marL="0" indent="0">
              <a:buNone/>
            </a:pPr>
            <a:endParaRPr lang="en-US" sz="2350">
              <a:latin typeface="Times New Roman" panose="02020603050405020304" pitchFamily="18" charset="0"/>
              <a:cs typeface="Times New Roman" panose="02020603050405020304" pitchFamily="18" charset="0"/>
            </a:endParaRPr>
          </a:p>
          <a:p>
            <a:pPr marL="0" indent="0">
              <a:buNone/>
            </a:pPr>
            <a:r>
              <a:rPr lang="en-US" sz="2350">
                <a:latin typeface="Times New Roman" panose="02020603050405020304" pitchFamily="18" charset="0"/>
                <a:cs typeface="Times New Roman" panose="02020603050405020304" pitchFamily="18" charset="0"/>
              </a:rPr>
              <a:t>Group Name:-</a:t>
            </a:r>
          </a:p>
          <a:p>
            <a:pPr marL="0" indent="0">
              <a:buNone/>
            </a:pPr>
            <a:r>
              <a:rPr lang="en-US" sz="2350" b="1" i="0">
                <a:solidFill>
                  <a:srgbClr val="2D3B45"/>
                </a:solidFill>
                <a:effectLst/>
                <a:latin typeface="Times New Roman" panose="02020603050405020304" pitchFamily="18" charset="0"/>
                <a:cs typeface="Times New Roman" panose="02020603050405020304" pitchFamily="18" charset="0"/>
              </a:rPr>
              <a:t>FP_groupN_HCDR_16</a:t>
            </a:r>
            <a:endParaRPr lang="en-US" sz="2350">
              <a:latin typeface="Times New Roman" panose="02020603050405020304" pitchFamily="18" charset="0"/>
              <a:cs typeface="Times New Roman" panose="02020603050405020304" pitchFamily="18" charset="0"/>
            </a:endParaRPr>
          </a:p>
        </p:txBody>
      </p:sp>
      <p:pic>
        <p:nvPicPr>
          <p:cNvPr id="5" name="Picture 4" descr="A group of people smiling&#10;&#10;Description automatically generated">
            <a:extLst>
              <a:ext uri="{FF2B5EF4-FFF2-40B4-BE49-F238E27FC236}">
                <a16:creationId xmlns:a16="http://schemas.microsoft.com/office/drawing/2014/main" id="{C2696542-77BC-E671-59B2-CE6CC776B564}"/>
              </a:ext>
            </a:extLst>
          </p:cNvPr>
          <p:cNvPicPr>
            <a:picLocks noChangeAspect="1"/>
          </p:cNvPicPr>
          <p:nvPr/>
        </p:nvPicPr>
        <p:blipFill>
          <a:blip r:embed="rId2"/>
          <a:stretch>
            <a:fillRect/>
          </a:stretch>
        </p:blipFill>
        <p:spPr>
          <a:xfrm>
            <a:off x="4754481" y="836342"/>
            <a:ext cx="7047225" cy="5141671"/>
          </a:xfrm>
          <a:prstGeom prst="rect">
            <a:avLst/>
          </a:prstGeom>
        </p:spPr>
      </p:pic>
    </p:spTree>
    <p:extLst>
      <p:ext uri="{BB962C8B-B14F-4D97-AF65-F5344CB8AC3E}">
        <p14:creationId xmlns:p14="http://schemas.microsoft.com/office/powerpoint/2010/main" val="2048818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72202-3653-5121-B8B3-130A8B218388}"/>
              </a:ext>
            </a:extLst>
          </p:cNvPr>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Description</a:t>
            </a:r>
          </a:p>
        </p:txBody>
      </p:sp>
      <p:sp>
        <p:nvSpPr>
          <p:cNvPr id="3" name="Content Placeholder 2">
            <a:extLst>
              <a:ext uri="{FF2B5EF4-FFF2-40B4-BE49-F238E27FC236}">
                <a16:creationId xmlns:a16="http://schemas.microsoft.com/office/drawing/2014/main" id="{014CBCB4-E68B-052F-EDC0-1E7566254B7E}"/>
              </a:ext>
            </a:extLst>
          </p:cNvPr>
          <p:cNvSpPr>
            <a:spLocks noGrp="1"/>
          </p:cNvSpPr>
          <p:nvPr>
            <p:ph idx="1"/>
          </p:nvPr>
        </p:nvSpPr>
        <p:spPr/>
        <p:txBody>
          <a:bodyPr vert="horz" lIns="91440" tIns="45720" rIns="91440" bIns="45720" rtlCol="0" anchor="t">
            <a:normAutofit fontScale="47500" lnSpcReduction="20000"/>
          </a:bodyPr>
          <a:lstStyle/>
          <a:p>
            <a:r>
              <a:rPr lang="en-US" sz="5700">
                <a:latin typeface="Times New Roman"/>
                <a:ea typeface="+mj-ea"/>
                <a:cs typeface="Times New Roman"/>
              </a:rPr>
              <a:t>As part of this project, we aim to address and solve the challenge of predicting loan repayment by leveraging alternative data sources. </a:t>
            </a:r>
            <a:endParaRPr lang="en-US" sz="5700">
              <a:latin typeface="Times New Roman" panose="02020603050405020304" pitchFamily="18" charset="0"/>
              <a:ea typeface="+mj-ea"/>
              <a:cs typeface="Times New Roman" panose="02020603050405020304" pitchFamily="18" charset="0"/>
            </a:endParaRPr>
          </a:p>
          <a:p>
            <a:pPr algn="l"/>
            <a:endParaRPr lang="en-US" sz="5700">
              <a:latin typeface="Times New Roman" panose="02020603050405020304" pitchFamily="18" charset="0"/>
              <a:ea typeface="+mj-ea"/>
              <a:cs typeface="Times New Roman" panose="02020603050405020304" pitchFamily="18" charset="0"/>
            </a:endParaRPr>
          </a:p>
          <a:p>
            <a:pPr algn="l"/>
            <a:r>
              <a:rPr lang="en-US" sz="5700">
                <a:latin typeface="Times New Roman"/>
                <a:ea typeface="+mj-ea"/>
                <a:cs typeface="Times New Roman"/>
              </a:rPr>
              <a:t>We aim to create innovative predictive models that will</a:t>
            </a:r>
            <a:br>
              <a:rPr lang="en-US" sz="5700">
                <a:latin typeface="Times New Roman" panose="02020603050405020304" pitchFamily="18" charset="0"/>
                <a:ea typeface="+mj-ea"/>
                <a:cs typeface="Times New Roman" panose="02020603050405020304" pitchFamily="18" charset="0"/>
              </a:rPr>
            </a:br>
            <a:r>
              <a:rPr lang="en-US" sz="5700">
                <a:latin typeface="Times New Roman"/>
                <a:ea typeface="+mj-ea"/>
                <a:cs typeface="Times New Roman"/>
              </a:rPr>
              <a:t>not only benefit Home Credit but also contribute to improving the overall lending industry.</a:t>
            </a:r>
          </a:p>
          <a:p>
            <a:pPr algn="l"/>
            <a:endParaRPr lang="en-US" sz="5700">
              <a:latin typeface="Times New Roman" panose="02020603050405020304" pitchFamily="18" charset="0"/>
              <a:ea typeface="+mj-ea"/>
              <a:cs typeface="Times New Roman" panose="02020603050405020304" pitchFamily="18" charset="0"/>
            </a:endParaRPr>
          </a:p>
          <a:p>
            <a:pPr algn="l"/>
            <a:r>
              <a:rPr lang="en-US" sz="5700">
                <a:latin typeface="Times New Roman" panose="02020603050405020304" pitchFamily="18" charset="0"/>
                <a:ea typeface="+mj-ea"/>
                <a:cs typeface="Times New Roman" panose="02020603050405020304" pitchFamily="18" charset="0"/>
              </a:rPr>
              <a:t>By harnessing the power of diverse data and cutting-edge machine learning techniques, we strive to make a meaningful impact in ensuring that people with limited or no credit history can access loans more easily and enjoy a positive borrowing experience.</a:t>
            </a:r>
          </a:p>
          <a:p>
            <a:pPr marL="0" indent="0">
              <a:buNone/>
            </a:pPr>
            <a:br>
              <a:rPr lang="en-US">
                <a:latin typeface="Arial" panose="020B0604020202020204" pitchFamily="34" charset="0"/>
                <a:cs typeface="Arial" panose="020B0604020202020204" pitchFamily="34" charset="0"/>
              </a:rPr>
            </a:br>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439235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C12EEE-D53E-8575-09F3-282B0753AD47}"/>
              </a:ext>
            </a:extLst>
          </p:cNvPr>
          <p:cNvSpPr>
            <a:spLocks noGrp="1"/>
          </p:cNvSpPr>
          <p:nvPr>
            <p:ph type="title"/>
          </p:nvPr>
        </p:nvSpPr>
        <p:spPr>
          <a:xfrm>
            <a:off x="653473" y="388216"/>
            <a:ext cx="10515600" cy="411163"/>
          </a:xfrm>
        </p:spPr>
        <p:txBody>
          <a:bodyPr>
            <a:normAutofit fontScale="90000"/>
          </a:bodyPr>
          <a:lstStyle/>
          <a:p>
            <a:r>
              <a:rPr lang="en-US">
                <a:latin typeface="Times New Roman" panose="02020603050405020304" pitchFamily="18" charset="0"/>
                <a:cs typeface="Times New Roman" panose="02020603050405020304" pitchFamily="18" charset="0"/>
              </a:rPr>
              <a:t>Project Flow</a:t>
            </a:r>
          </a:p>
        </p:txBody>
      </p:sp>
      <p:graphicFrame>
        <p:nvGraphicFramePr>
          <p:cNvPr id="4489" name="Diagram 4488">
            <a:extLst>
              <a:ext uri="{FF2B5EF4-FFF2-40B4-BE49-F238E27FC236}">
                <a16:creationId xmlns:a16="http://schemas.microsoft.com/office/drawing/2014/main" id="{AC543E38-D041-7C3B-3FA8-195EDE36FDE3}"/>
              </a:ext>
            </a:extLst>
          </p:cNvPr>
          <p:cNvGraphicFramePr/>
          <p:nvPr>
            <p:extLst>
              <p:ext uri="{D42A27DB-BD31-4B8C-83A1-F6EECF244321}">
                <p14:modId xmlns:p14="http://schemas.microsoft.com/office/powerpoint/2010/main" val="4021247180"/>
              </p:ext>
            </p:extLst>
          </p:nvPr>
        </p:nvGraphicFramePr>
        <p:xfrm>
          <a:off x="1159164" y="1600201"/>
          <a:ext cx="9079344" cy="43687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647185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282E75-9FBC-DD39-ED18-A9B7B37C4D5B}"/>
              </a:ext>
            </a:extLst>
          </p:cNvPr>
          <p:cNvSpPr>
            <a:spLocks noGrp="1"/>
          </p:cNvSpPr>
          <p:nvPr>
            <p:ph type="title"/>
          </p:nvPr>
        </p:nvSpPr>
        <p:spPr/>
        <p:txBody>
          <a:bodyPr/>
          <a:lstStyle/>
          <a:p>
            <a:r>
              <a:rPr lang="en-US">
                <a:latin typeface="Times New Roman"/>
                <a:cs typeface="Times New Roman"/>
              </a:rPr>
              <a:t>Past</a:t>
            </a:r>
            <a:endParaRPr lang="en-US">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C7ECEC0-89D7-A840-31C7-EB94B5C868FF}"/>
              </a:ext>
            </a:extLst>
          </p:cNvPr>
          <p:cNvSpPr>
            <a:spLocks noGrp="1"/>
          </p:cNvSpPr>
          <p:nvPr>
            <p:ph idx="1"/>
          </p:nvPr>
        </p:nvSpPr>
        <p:spPr>
          <a:xfrm>
            <a:off x="838200" y="1825624"/>
            <a:ext cx="10515600" cy="4801317"/>
          </a:xfrm>
        </p:spPr>
        <p:txBody>
          <a:bodyPr>
            <a:normAutofit/>
          </a:bodyPr>
          <a:lstStyle/>
          <a:p>
            <a:r>
              <a:rPr lang="en-US" sz="1800" b="0" i="0">
                <a:effectLst/>
                <a:latin typeface="Times New Roman" panose="02020603050405020304" pitchFamily="18" charset="0"/>
                <a:cs typeface="Times New Roman" panose="02020603050405020304" pitchFamily="18" charset="0"/>
              </a:rPr>
              <a:t>The HCDR competition focuses on the task of predicting whether a client will repay a loan or</a:t>
            </a:r>
            <a:br>
              <a:rPr lang="en-US" sz="1800">
                <a:latin typeface="Times New Roman" panose="02020603050405020304" pitchFamily="18" charset="0"/>
                <a:cs typeface="Times New Roman" panose="02020603050405020304" pitchFamily="18" charset="0"/>
              </a:rPr>
            </a:br>
            <a:r>
              <a:rPr lang="en-US" sz="1800" b="0" i="0">
                <a:effectLst/>
                <a:latin typeface="Times New Roman" panose="02020603050405020304" pitchFamily="18" charset="0"/>
                <a:cs typeface="Times New Roman" panose="02020603050405020304" pitchFamily="18" charset="0"/>
              </a:rPr>
              <a:t>not.</a:t>
            </a:r>
          </a:p>
          <a:p>
            <a:r>
              <a:rPr lang="en-US" sz="1800" b="0" i="0">
                <a:effectLst/>
                <a:latin typeface="Times New Roman" panose="02020603050405020304" pitchFamily="18" charset="0"/>
                <a:cs typeface="Times New Roman" panose="02020603050405020304" pitchFamily="18" charset="0"/>
              </a:rPr>
              <a:t>Its main goal is to ensure that individuals with difficulty obtaining loans due to their limited or</a:t>
            </a:r>
            <a:br>
              <a:rPr lang="en-US" sz="1800">
                <a:latin typeface="Times New Roman" panose="02020603050405020304" pitchFamily="18" charset="0"/>
                <a:cs typeface="Times New Roman" panose="02020603050405020304" pitchFamily="18" charset="0"/>
              </a:rPr>
            </a:br>
            <a:r>
              <a:rPr lang="en-US" sz="1800" b="0" i="0">
                <a:effectLst/>
                <a:latin typeface="Times New Roman" panose="02020603050405020304" pitchFamily="18" charset="0"/>
                <a:cs typeface="Times New Roman" panose="02020603050405020304" pitchFamily="18" charset="0"/>
              </a:rPr>
              <a:t>non-existent credit histories can have a better loan experience.</a:t>
            </a:r>
          </a:p>
          <a:p>
            <a:r>
              <a:rPr lang="en-US" sz="1800">
                <a:latin typeface="Times New Roman" panose="02020603050405020304" pitchFamily="18" charset="0"/>
                <a:cs typeface="Times New Roman" panose="02020603050405020304" pitchFamily="18" charset="0"/>
              </a:rPr>
              <a:t>The nature of our project (</a:t>
            </a:r>
            <a:r>
              <a:rPr lang="en-US" sz="1800" i="1" u="sng">
                <a:latin typeface="Times New Roman" panose="02020603050405020304" pitchFamily="18" charset="0"/>
                <a:cs typeface="Times New Roman" panose="02020603050405020304" pitchFamily="18" charset="0"/>
              </a:rPr>
              <a:t>classification</a:t>
            </a:r>
            <a:r>
              <a:rPr lang="en-US" sz="1800">
                <a:latin typeface="Times New Roman" panose="02020603050405020304" pitchFamily="18" charset="0"/>
                <a:cs typeface="Times New Roman" panose="02020603050405020304" pitchFamily="18" charset="0"/>
              </a:rPr>
              <a:t>) is based on handling huge chunk of data, doing data analysis, preprocessing , applying machine learning algorithms.</a:t>
            </a:r>
          </a:p>
          <a:p>
            <a:r>
              <a:rPr lang="en-US" sz="1800">
                <a:latin typeface="Times New Roman" panose="02020603050405020304" pitchFamily="18" charset="0"/>
                <a:cs typeface="Times New Roman" panose="02020603050405020304" pitchFamily="18" charset="0"/>
              </a:rPr>
              <a:t>In Phase two of our project as per our flow diagram, we started doing exploratory data analysis on our data files which were </a:t>
            </a:r>
            <a:r>
              <a:rPr lang="en-US" sz="1800" err="1">
                <a:latin typeface="Times New Roman" panose="02020603050405020304" pitchFamily="18" charset="0"/>
                <a:cs typeface="Times New Roman" panose="02020603050405020304" pitchFamily="18" charset="0"/>
              </a:rPr>
              <a:t>application_train</a:t>
            </a:r>
            <a:r>
              <a:rPr lang="en-US" sz="1800">
                <a:latin typeface="Times New Roman" panose="02020603050405020304" pitchFamily="18" charset="0"/>
                <a:cs typeface="Times New Roman" panose="02020603050405020304" pitchFamily="18" charset="0"/>
              </a:rPr>
              <a:t>, </a:t>
            </a:r>
            <a:r>
              <a:rPr lang="en-US" sz="1800" err="1">
                <a:latin typeface="Times New Roman" panose="02020603050405020304" pitchFamily="18" charset="0"/>
                <a:cs typeface="Times New Roman" panose="02020603050405020304" pitchFamily="18" charset="0"/>
              </a:rPr>
              <a:t>application_test</a:t>
            </a:r>
            <a:r>
              <a:rPr lang="en-US" sz="1800">
                <a:latin typeface="Times New Roman" panose="02020603050405020304" pitchFamily="18" charset="0"/>
                <a:cs typeface="Times New Roman" panose="02020603050405020304" pitchFamily="18" charset="0"/>
              </a:rPr>
              <a:t>, </a:t>
            </a:r>
            <a:r>
              <a:rPr lang="en-US" sz="1800" err="1">
                <a:latin typeface="Times New Roman" panose="02020603050405020304" pitchFamily="18" charset="0"/>
                <a:cs typeface="Times New Roman" panose="02020603050405020304" pitchFamily="18" charset="0"/>
              </a:rPr>
              <a:t>previous_application</a:t>
            </a:r>
            <a:r>
              <a:rPr lang="en-US" sz="1800">
                <a:latin typeface="Times New Roman" panose="02020603050405020304" pitchFamily="18" charset="0"/>
                <a:cs typeface="Times New Roman" panose="02020603050405020304" pitchFamily="18" charset="0"/>
              </a:rPr>
              <a:t>, bureau etc.</a:t>
            </a:r>
          </a:p>
          <a:p>
            <a:r>
              <a:rPr lang="en-US" sz="1800">
                <a:latin typeface="Times New Roman"/>
                <a:cs typeface="Times New Roman"/>
              </a:rPr>
              <a:t>After completing the EDA work, we did feature engineering in phase 2.</a:t>
            </a:r>
          </a:p>
          <a:p>
            <a:r>
              <a:rPr lang="en-US" sz="1800">
                <a:latin typeface="Times New Roman"/>
                <a:cs typeface="Times New Roman"/>
              </a:rPr>
              <a:t>Based on the best relevant features we deployed different machine learning models such as Logistic Regression, SVM and test model accuracy.</a:t>
            </a:r>
          </a:p>
          <a:p>
            <a:r>
              <a:rPr lang="en-US" sz="1800">
                <a:latin typeface="Times New Roman" panose="02020603050405020304" pitchFamily="18" charset="0"/>
                <a:cs typeface="Times New Roman" panose="02020603050405020304" pitchFamily="18" charset="0"/>
              </a:rPr>
              <a:t>To refine the model with more optimal results, we performed Hyper Parameter Tuning with different parameter values.</a:t>
            </a:r>
          </a:p>
          <a:p>
            <a:r>
              <a:rPr lang="en-US" sz="1800">
                <a:latin typeface="Times New Roman"/>
                <a:cs typeface="Times New Roman"/>
              </a:rPr>
              <a:t> We built multiple pipelines for numerical data, categorical data and classifiers.</a:t>
            </a:r>
          </a:p>
          <a:p>
            <a:endParaRPr lang="en-US" sz="1800"/>
          </a:p>
          <a:p>
            <a:endParaRPr lang="en-US" sz="1800">
              <a:latin typeface="Times New Roman" panose="02020603050405020304" pitchFamily="18" charset="0"/>
              <a:cs typeface="Times New Roman" panose="02020603050405020304" pitchFamily="18" charset="0"/>
            </a:endParaRPr>
          </a:p>
          <a:p>
            <a:endParaRPr lang="en-US" sz="1800"/>
          </a:p>
        </p:txBody>
      </p:sp>
    </p:spTree>
    <p:extLst>
      <p:ext uri="{BB962C8B-B14F-4D97-AF65-F5344CB8AC3E}">
        <p14:creationId xmlns:p14="http://schemas.microsoft.com/office/powerpoint/2010/main" val="39855892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3DF36F-5620-AFFF-E3DE-6A88DF618BDA}"/>
              </a:ext>
            </a:extLst>
          </p:cNvPr>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Present</a:t>
            </a:r>
          </a:p>
        </p:txBody>
      </p:sp>
      <p:sp>
        <p:nvSpPr>
          <p:cNvPr id="3" name="Content Placeholder 2">
            <a:extLst>
              <a:ext uri="{FF2B5EF4-FFF2-40B4-BE49-F238E27FC236}">
                <a16:creationId xmlns:a16="http://schemas.microsoft.com/office/drawing/2014/main" id="{E301DBDA-906D-D350-BACF-FBC11AC453B4}"/>
              </a:ext>
            </a:extLst>
          </p:cNvPr>
          <p:cNvSpPr>
            <a:spLocks noGrp="1"/>
          </p:cNvSpPr>
          <p:nvPr>
            <p:ph idx="1"/>
          </p:nvPr>
        </p:nvSpPr>
        <p:spPr/>
        <p:txBody>
          <a:bodyPr>
            <a:normAutofit/>
          </a:bodyPr>
          <a:lstStyle/>
          <a:p>
            <a:r>
              <a:rPr lang="en-US" sz="2000">
                <a:latin typeface="Times New Roman" panose="02020603050405020304" pitchFamily="18" charset="0"/>
                <a:cs typeface="Times New Roman" panose="02020603050405020304" pitchFamily="18" charset="0"/>
              </a:rPr>
              <a:t>In this phase, we implemented Neural Network to increase the accuracy.</a:t>
            </a:r>
          </a:p>
          <a:p>
            <a:r>
              <a:rPr lang="en-US" sz="2000">
                <a:latin typeface="Times New Roman" panose="02020603050405020304" pitchFamily="18" charset="0"/>
                <a:cs typeface="Times New Roman" panose="02020603050405020304" pitchFamily="18" charset="0"/>
              </a:rPr>
              <a:t>First, we implemented the baseline model using Logistics Regression, where we observed that data is unbalanced. </a:t>
            </a:r>
          </a:p>
          <a:p>
            <a:r>
              <a:rPr lang="en-US" sz="2000">
                <a:latin typeface="Times New Roman" panose="02020603050405020304" pitchFamily="18" charset="0"/>
                <a:cs typeface="Times New Roman" panose="02020603050405020304" pitchFamily="18" charset="0"/>
              </a:rPr>
              <a:t>To overcome this, we have used Random Forest in which we have used hyper-parameter tuning. </a:t>
            </a:r>
          </a:p>
          <a:p>
            <a:r>
              <a:rPr lang="en-US" sz="2000">
                <a:latin typeface="Times New Roman" panose="02020603050405020304" pitchFamily="18" charset="0"/>
                <a:cs typeface="Times New Roman" panose="02020603050405020304" pitchFamily="18" charset="0"/>
              </a:rPr>
              <a:t>After this, we experimented with 2 different neural network architectures. We are getting accuracy of 91 percent in Neural Network.</a:t>
            </a:r>
          </a:p>
          <a:p>
            <a:r>
              <a:rPr lang="en-US" sz="2000">
                <a:latin typeface="Times New Roman" panose="02020603050405020304" pitchFamily="18" charset="0"/>
                <a:cs typeface="Times New Roman" panose="02020603050405020304" pitchFamily="18" charset="0"/>
              </a:rPr>
              <a:t>We also checked if there any data leakage. This was tested by splitting our train data into train and test set. Here, we found out that the accuracy of this test set is more than the original test data which implies that there is a data leakage.</a:t>
            </a:r>
          </a:p>
          <a:p>
            <a:pPr marL="0" indent="0">
              <a:buNone/>
            </a:pPr>
            <a:endParaRPr lang="en-US" sz="2000">
              <a:latin typeface="Times New Roman" panose="02020603050405020304" pitchFamily="18" charset="0"/>
              <a:cs typeface="Times New Roman" panose="02020603050405020304" pitchFamily="18" charset="0"/>
            </a:endParaRPr>
          </a:p>
          <a:p>
            <a:endParaRPr lang="en-US" sz="20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277842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DF574-B33B-0EB6-5861-59996C552076}"/>
              </a:ext>
            </a:extLst>
          </p:cNvPr>
          <p:cNvSpPr>
            <a:spLocks noGrp="1"/>
          </p:cNvSpPr>
          <p:nvPr>
            <p:ph type="title"/>
          </p:nvPr>
        </p:nvSpPr>
        <p:spPr>
          <a:xfrm>
            <a:off x="838200" y="365126"/>
            <a:ext cx="10515600" cy="726256"/>
          </a:xfrm>
        </p:spPr>
        <p:txBody>
          <a:bodyPr/>
          <a:lstStyle/>
          <a:p>
            <a:r>
              <a:rPr lang="en-US">
                <a:latin typeface="Times New Roman" panose="02020603050405020304" pitchFamily="18" charset="0"/>
                <a:cs typeface="Times New Roman" panose="02020603050405020304" pitchFamily="18" charset="0"/>
              </a:rPr>
              <a:t>EDA</a:t>
            </a:r>
          </a:p>
        </p:txBody>
      </p:sp>
      <p:pic>
        <p:nvPicPr>
          <p:cNvPr id="5" name="Content Placeholder 4">
            <a:extLst>
              <a:ext uri="{FF2B5EF4-FFF2-40B4-BE49-F238E27FC236}">
                <a16:creationId xmlns:a16="http://schemas.microsoft.com/office/drawing/2014/main" id="{781F9FDB-55C0-A6C8-8B2C-C750D00567C8}"/>
              </a:ext>
            </a:extLst>
          </p:cNvPr>
          <p:cNvPicPr>
            <a:picLocks noGrp="1" noChangeAspect="1"/>
          </p:cNvPicPr>
          <p:nvPr>
            <p:ph idx="1"/>
          </p:nvPr>
        </p:nvPicPr>
        <p:blipFill>
          <a:blip r:embed="rId2"/>
          <a:stretch>
            <a:fillRect/>
          </a:stretch>
        </p:blipFill>
        <p:spPr>
          <a:xfrm>
            <a:off x="264089" y="1091382"/>
            <a:ext cx="6205536" cy="4097245"/>
          </a:xfrm>
          <a:ln>
            <a:solidFill>
              <a:schemeClr val="accent1"/>
            </a:solidFill>
          </a:ln>
        </p:spPr>
      </p:pic>
      <p:pic>
        <p:nvPicPr>
          <p:cNvPr id="7" name="Picture 6">
            <a:extLst>
              <a:ext uri="{FF2B5EF4-FFF2-40B4-BE49-F238E27FC236}">
                <a16:creationId xmlns:a16="http://schemas.microsoft.com/office/drawing/2014/main" id="{9FBC22FF-7B0E-B83A-3EEF-2659A5FA9BF6}"/>
              </a:ext>
            </a:extLst>
          </p:cNvPr>
          <p:cNvPicPr>
            <a:picLocks noChangeAspect="1"/>
          </p:cNvPicPr>
          <p:nvPr/>
        </p:nvPicPr>
        <p:blipFill>
          <a:blip r:embed="rId3"/>
          <a:stretch>
            <a:fillRect/>
          </a:stretch>
        </p:blipFill>
        <p:spPr>
          <a:xfrm>
            <a:off x="3438042" y="3904255"/>
            <a:ext cx="8297036" cy="2737435"/>
          </a:xfrm>
          <a:prstGeom prst="rect">
            <a:avLst/>
          </a:prstGeom>
          <a:ln>
            <a:solidFill>
              <a:schemeClr val="accent1"/>
            </a:solidFill>
          </a:ln>
        </p:spPr>
      </p:pic>
      <p:pic>
        <p:nvPicPr>
          <p:cNvPr id="9" name="Picture 8">
            <a:extLst>
              <a:ext uri="{FF2B5EF4-FFF2-40B4-BE49-F238E27FC236}">
                <a16:creationId xmlns:a16="http://schemas.microsoft.com/office/drawing/2014/main" id="{0FEBE5F4-AA61-3E7A-7DE4-E4D25A967793}"/>
              </a:ext>
            </a:extLst>
          </p:cNvPr>
          <p:cNvPicPr>
            <a:picLocks noChangeAspect="1"/>
          </p:cNvPicPr>
          <p:nvPr/>
        </p:nvPicPr>
        <p:blipFill>
          <a:blip r:embed="rId4"/>
          <a:stretch>
            <a:fillRect/>
          </a:stretch>
        </p:blipFill>
        <p:spPr>
          <a:xfrm>
            <a:off x="7290628" y="1091382"/>
            <a:ext cx="4444450" cy="3618270"/>
          </a:xfrm>
          <a:prstGeom prst="rect">
            <a:avLst/>
          </a:prstGeom>
          <a:ln>
            <a:solidFill>
              <a:schemeClr val="accent1"/>
            </a:solidFill>
          </a:ln>
        </p:spPr>
      </p:pic>
    </p:spTree>
    <p:extLst>
      <p:ext uri="{BB962C8B-B14F-4D97-AF65-F5344CB8AC3E}">
        <p14:creationId xmlns:p14="http://schemas.microsoft.com/office/powerpoint/2010/main" val="14208784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71243-D6B5-26F8-5CCA-87B1890EB99E}"/>
              </a:ext>
            </a:extLst>
          </p:cNvPr>
          <p:cNvSpPr>
            <a:spLocks noGrp="1"/>
          </p:cNvSpPr>
          <p:nvPr>
            <p:ph type="title"/>
          </p:nvPr>
        </p:nvSpPr>
        <p:spPr>
          <a:xfrm>
            <a:off x="304800" y="365125"/>
            <a:ext cx="10515600" cy="1325563"/>
          </a:xfrm>
        </p:spPr>
        <p:txBody>
          <a:bodyPr/>
          <a:lstStyle/>
          <a:p>
            <a:r>
              <a:rPr lang="en-US" b="0" i="0">
                <a:solidFill>
                  <a:srgbClr val="2D3B45"/>
                </a:solidFill>
                <a:effectLst/>
                <a:latin typeface="Times New Roman" panose="02020603050405020304" pitchFamily="18" charset="0"/>
                <a:cs typeface="Times New Roman" panose="02020603050405020304" pitchFamily="18" charset="0"/>
              </a:rPr>
              <a:t>Top </a:t>
            </a:r>
            <a:r>
              <a:rPr lang="en-US">
                <a:solidFill>
                  <a:srgbClr val="2D3B45"/>
                </a:solidFill>
                <a:latin typeface="Times New Roman" panose="02020603050405020304" pitchFamily="18" charset="0"/>
                <a:cs typeface="Times New Roman" panose="02020603050405020304" pitchFamily="18" charset="0"/>
              </a:rPr>
              <a:t>F</a:t>
            </a:r>
            <a:r>
              <a:rPr lang="en-US" b="0" i="0">
                <a:solidFill>
                  <a:srgbClr val="2D3B45"/>
                </a:solidFill>
                <a:effectLst/>
                <a:latin typeface="Times New Roman" panose="02020603050405020304" pitchFamily="18" charset="0"/>
                <a:cs typeface="Times New Roman" panose="02020603050405020304" pitchFamily="18" charset="0"/>
              </a:rPr>
              <a:t>eatures</a:t>
            </a:r>
            <a:endParaRPr lang="en-US">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65AF8A0E-D91D-396B-FA27-F9258F13FAF5}"/>
              </a:ext>
            </a:extLst>
          </p:cNvPr>
          <p:cNvPicPr>
            <a:picLocks noGrp="1" noChangeAspect="1"/>
          </p:cNvPicPr>
          <p:nvPr>
            <p:ph idx="1"/>
          </p:nvPr>
        </p:nvPicPr>
        <p:blipFill>
          <a:blip r:embed="rId2"/>
          <a:stretch>
            <a:fillRect/>
          </a:stretch>
        </p:blipFill>
        <p:spPr>
          <a:xfrm>
            <a:off x="304800" y="1690688"/>
            <a:ext cx="5547048" cy="2702408"/>
          </a:xfrm>
          <a:ln>
            <a:solidFill>
              <a:schemeClr val="accent1"/>
            </a:solidFill>
          </a:ln>
        </p:spPr>
      </p:pic>
      <p:pic>
        <p:nvPicPr>
          <p:cNvPr id="6" name="Picture 5">
            <a:extLst>
              <a:ext uri="{FF2B5EF4-FFF2-40B4-BE49-F238E27FC236}">
                <a16:creationId xmlns:a16="http://schemas.microsoft.com/office/drawing/2014/main" id="{C0818B49-A9F1-7D74-C85C-44B775F73B49}"/>
              </a:ext>
            </a:extLst>
          </p:cNvPr>
          <p:cNvPicPr>
            <a:picLocks noChangeAspect="1"/>
          </p:cNvPicPr>
          <p:nvPr/>
        </p:nvPicPr>
        <p:blipFill rotWithShape="1">
          <a:blip r:embed="rId3"/>
          <a:srcRect l="-1016" t="-992" r="-5965" b="-10189"/>
          <a:stretch/>
        </p:blipFill>
        <p:spPr>
          <a:xfrm>
            <a:off x="5497887" y="3016251"/>
            <a:ext cx="6133507" cy="3709014"/>
          </a:xfrm>
          <a:prstGeom prst="rect">
            <a:avLst/>
          </a:prstGeom>
          <a:ln>
            <a:solidFill>
              <a:schemeClr val="accent1"/>
            </a:solidFill>
          </a:ln>
        </p:spPr>
      </p:pic>
    </p:spTree>
    <p:extLst>
      <p:ext uri="{BB962C8B-B14F-4D97-AF65-F5344CB8AC3E}">
        <p14:creationId xmlns:p14="http://schemas.microsoft.com/office/powerpoint/2010/main" val="36739970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719</Words>
  <Application>Microsoft Office PowerPoint</Application>
  <PresentationFormat>Widescreen</PresentationFormat>
  <Paragraphs>145</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Times New Roman</vt:lpstr>
      <vt:lpstr>Office Theme</vt:lpstr>
      <vt:lpstr>PowerPoint Presentation</vt:lpstr>
      <vt:lpstr>Sections</vt:lpstr>
      <vt:lpstr>Team Photo</vt:lpstr>
      <vt:lpstr>Description</vt:lpstr>
      <vt:lpstr>Project Flow</vt:lpstr>
      <vt:lpstr>Past</vt:lpstr>
      <vt:lpstr>Present</vt:lpstr>
      <vt:lpstr>EDA</vt:lpstr>
      <vt:lpstr>Top Features</vt:lpstr>
      <vt:lpstr>Modeling Pipelines Screenshots</vt:lpstr>
      <vt:lpstr>Neural Network </vt:lpstr>
      <vt:lpstr>Overview of Modeling Pipelines explored</vt:lpstr>
      <vt:lpstr>Results</vt:lpstr>
      <vt:lpstr>Kaggle Score and Submission</vt:lpstr>
      <vt:lpstr>Conclusion</vt:lpstr>
      <vt:lpstr>Problems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Singh, Saransh Kamlesh</dc:creator>
  <cp:lastModifiedBy>Palavi Patil</cp:lastModifiedBy>
  <cp:revision>1</cp:revision>
  <dcterms:created xsi:type="dcterms:W3CDTF">2023-11-15T01:28:56Z</dcterms:created>
  <dcterms:modified xsi:type="dcterms:W3CDTF">2023-12-06T03:27:16Z</dcterms:modified>
</cp:coreProperties>
</file>