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3cfa38e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3cfa38e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3cfa38e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3cfa38e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cfa38eb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cfa38eb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3cfa38eb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3cfa38eb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3cfa38eb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3cfa38eb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3cfa38e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3cfa38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3cfa38e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3cfa38e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6af9c4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6af9c4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6af9c4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6af9c4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6af9c40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6af9c40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Eliel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We sent out each survey individually to the same participants on seperate days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Each time the survey was sent out between the hours of 3pm-5pm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Allowing the individual to go throughout their day and be exposed to social media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cfa38eb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cfa38eb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cfa38e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cfa38e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cfa38e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3cfa38e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3cfa38e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3cfa38e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cfa38e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cfa38e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9650" y="1702150"/>
            <a:ext cx="57207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Intergenerational Social Skills</a:t>
            </a:r>
            <a:endParaRPr b="1"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Social Media Usage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82300" y="3965100"/>
            <a:ext cx="3847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Stephen Yezukevicz, Daniel Mello, Eliel Mares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97350" y="1497450"/>
            <a:ext cx="160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400" y="0"/>
            <a:ext cx="7137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Social Skills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Precise Communications, </a:t>
            </a:r>
            <a:r>
              <a:rPr lang="en" sz="1200"/>
              <a:t>Idiom</a:t>
            </a:r>
            <a:r>
              <a:rPr lang="en" sz="1200"/>
              <a:t> </a:t>
            </a:r>
            <a:r>
              <a:rPr lang="en" sz="1200"/>
              <a:t>Comprehension, Cultural Literacy</a:t>
            </a:r>
            <a:endParaRPr sz="1200"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generations answers were </a:t>
            </a:r>
            <a:r>
              <a:rPr lang="en" sz="1800"/>
              <a:t>categorized </a:t>
            </a:r>
            <a:r>
              <a:rPr lang="en" sz="1800"/>
              <a:t>into 3 groups</a:t>
            </a:r>
            <a:r>
              <a:rPr lang="en" sz="1800"/>
              <a:t> by their responses to each Internet Social Skill question.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Correct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Incorrect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“I Don’t Know”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number of each response was tallied and graphed.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6266" l="9415" r="7919" t="6580"/>
          <a:stretch/>
        </p:blipFill>
        <p:spPr>
          <a:xfrm>
            <a:off x="2635775" y="0"/>
            <a:ext cx="65082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>
            <p:ph type="title"/>
          </p:nvPr>
        </p:nvSpPr>
        <p:spPr>
          <a:xfrm>
            <a:off x="0" y="1519625"/>
            <a:ext cx="28416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Precise Communication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4183" l="8525" r="8141" t="6427"/>
          <a:stretch/>
        </p:blipFill>
        <p:spPr>
          <a:xfrm>
            <a:off x="2627175" y="0"/>
            <a:ext cx="6516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0" y="1443625"/>
            <a:ext cx="2890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Idiom Comprehension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3945" l="8491" r="8258" t="6576"/>
          <a:stretch/>
        </p:blipFill>
        <p:spPr>
          <a:xfrm>
            <a:off x="2616100" y="0"/>
            <a:ext cx="6607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216150" y="1457600"/>
            <a:ext cx="2088300" cy="19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Cultural Literacy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293550" y="2015825"/>
            <a:ext cx="41610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400" y="0"/>
            <a:ext cx="66956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310750" y="1500150"/>
            <a:ext cx="14787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Internet Social Skills Analysis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Our Major Claims</a:t>
            </a:r>
            <a:endParaRPr sz="1600" u="sng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Baby </a:t>
            </a:r>
            <a:r>
              <a:rPr lang="en" sz="1600"/>
              <a:t>Boomers</a:t>
            </a:r>
            <a:r>
              <a:rPr lang="en" sz="1600"/>
              <a:t> exhibit more Direct behavior.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Generation X exhibits more </a:t>
            </a:r>
            <a:r>
              <a:rPr lang="en" sz="1600"/>
              <a:t>Empathetic</a:t>
            </a:r>
            <a:r>
              <a:rPr lang="en" sz="1600"/>
              <a:t> behaviors.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the generations get younger, the exhibition of Internet social skills increases.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younger generations also have a decrease in exhibiting physical social skills.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“</a:t>
            </a:r>
            <a:r>
              <a:rPr lang="en" sz="1600">
                <a:solidFill>
                  <a:srgbClr val="FFFFFF"/>
                </a:solidFill>
              </a:rPr>
              <a:t>How do social networking platforms influence the formation of social skills?”</a:t>
            </a:r>
            <a:endParaRPr sz="16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We aimed our research to answer these questions based on the above question: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Which social skills do different generations show the greatest aptitude towards expressing? 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Does the expression of social skills change depending on whether or not a situation is framed in an in-person or online context? 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Which social skills are most developed as a result of early exposure to social media?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Frame and Sample Size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We </a:t>
            </a:r>
            <a:r>
              <a:rPr lang="en" sz="1800">
                <a:solidFill>
                  <a:srgbClr val="FFFFFF"/>
                </a:solidFill>
              </a:rPr>
              <a:t>received</a:t>
            </a:r>
            <a:r>
              <a:rPr lang="en" sz="1800">
                <a:solidFill>
                  <a:srgbClr val="FFFFFF"/>
                </a:solidFill>
              </a:rPr>
              <a:t> 8 participants in each generation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Gen Z (0-22), (Present - 1998)	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Millennials (23-35), 1997-1985)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Gen X (36-52) (1984-1968)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Boomer (53-76) (1967-</a:t>
            </a:r>
            <a:r>
              <a:rPr i="1" lang="en" sz="1800">
                <a:solidFill>
                  <a:srgbClr val="FFFFFF"/>
                </a:solidFill>
              </a:rPr>
              <a:t>1944</a:t>
            </a:r>
            <a:r>
              <a:rPr lang="en" sz="1800">
                <a:solidFill>
                  <a:srgbClr val="FFFFFF"/>
                </a:solidFill>
              </a:rPr>
              <a:t>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three questionnaires using Google Forms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looked at 6 different types of social skills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Physical (real life) social skills: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Directness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Empathy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Meaningful discussion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Internet social skills: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Precise Communication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Idiom Comprehension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Cultural Literacy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92450" y="1535600"/>
            <a:ext cx="241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184500" y="2106050"/>
            <a:ext cx="3027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participant was asked about their mood each time they took a survey.</a:t>
            </a:r>
            <a:b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helped keep our data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accurate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as we were able to see if their responses were affected by their mood.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50" y="0"/>
            <a:ext cx="5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Social skills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Directness, Empathy, Meaningful Discussion</a:t>
            </a:r>
            <a:endParaRPr sz="12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3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Each generation earned points based on how much a specific answer correlated with a particular social skill. These points were used in calculating percentages.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(0 points for the least-correlated response, 3 points for the most-correlated response)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0" y="1471100"/>
            <a:ext cx="2088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Directness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2565" l="8174" r="8408" t="5791"/>
          <a:stretch/>
        </p:blipFill>
        <p:spPr>
          <a:xfrm>
            <a:off x="1990075" y="0"/>
            <a:ext cx="7153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0" y="1475475"/>
            <a:ext cx="1734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222482" y="543833"/>
            <a:ext cx="59214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4183" l="8492" r="8575" t="6427"/>
          <a:stretch/>
        </p:blipFill>
        <p:spPr>
          <a:xfrm>
            <a:off x="1984250" y="0"/>
            <a:ext cx="71597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54475" y="1454600"/>
            <a:ext cx="1949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Meaningful Discussion 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2987" l="8333" r="8333" t="7036"/>
          <a:stretch/>
        </p:blipFill>
        <p:spPr>
          <a:xfrm>
            <a:off x="2003875" y="0"/>
            <a:ext cx="7140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