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0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2800" y="1825625"/>
            <a:ext cx="76441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0" y="1711325"/>
            <a:ext cx="76441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040" y="1203325"/>
            <a:ext cx="5950585" cy="435165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16840" y="4032250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trROSETTA</a:t>
            </a:r>
            <a:endParaRPr lang="" altLang="en-US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true">
            <a:off x="1551940" y="4025900"/>
            <a:ext cx="19240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47495" y="4210050"/>
            <a:ext cx="46990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GNN based approach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77645"/>
            <a:ext cx="76441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10</cp:revision>
  <dcterms:created xsi:type="dcterms:W3CDTF">2022-06-11T18:02:25Z</dcterms:created>
  <dcterms:modified xsi:type="dcterms:W3CDTF">2022-06-11T18:02:25Z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