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8"/>
  </p:handoutMasterIdLst>
  <p:sldIdLst>
    <p:sldId id="256" r:id="rId3"/>
    <p:sldId id="257" r:id="rId4"/>
    <p:sldId id="258" r:id="rId5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withWC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795" y="1825625"/>
            <a:ext cx="69621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8035" y="1630045"/>
            <a:ext cx="69621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0705" y="177355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Presentation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宋体</vt:lpstr>
      <vt:lpstr>Arial Unicode MS</vt:lpstr>
      <vt:lpstr>Arial Black</vt:lpstr>
      <vt:lpstr>微软雅黑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shouldsee</dc:creator>
  <cp:lastModifiedBy>shouldsee</cp:lastModifiedBy>
  <cp:revision>7</cp:revision>
  <dcterms:created xsi:type="dcterms:W3CDTF">2022-05-04T11:55:23Z</dcterms:created>
  <dcterms:modified xsi:type="dcterms:W3CDTF">2022-05-04T11:55:23Z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