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en-US" sz="4000"/>
              <a:t>9008 suppl</a:t>
            </a:r>
            <a:endParaRPr lang="en-US" altLang="en-US" sz="400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DenseRelu11 + Gradnorm0 + Dropout0.0 shows great speed and performance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75155"/>
            <a:ext cx="1051560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BertApproximation Experiment. Exploded because division by zero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BertApprox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Mimicing Layer7-&gt;Layer8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Layer11-&gt;Layer12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Mimicing Layer3-&gt;Layer4</a:t>
            </a:r>
            <a:br>
              <a:rPr lang="en-US" altLang="en-US"/>
            </a:br>
            <a:endParaRPr lang="en-US"/>
          </a:p>
        </p:txBody>
      </p:sp>
      <p:pic>
        <p:nvPicPr>
          <p:cNvPr id="7" name="Content Placeholder 6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Mimicing Layer3-&gt;Layer4</a:t>
            </a:r>
            <a:br>
              <a:rPr lang="en-US" alt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Contrastive loss on DUIE</a:t>
            </a:r>
            <a:br>
              <a:rPr lang="en-US" altLang="en-US"/>
            </a:br>
            <a:r>
              <a:rPr lang="en-US" altLang="en-US"/>
              <a:t>transformer with transiently  great performance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98015"/>
            <a:ext cx="10515600" cy="4206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Presentation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 Black</vt:lpstr>
      <vt:lpstr>微软雅黑</vt:lpstr>
      <vt:lpstr>宋体</vt:lpstr>
      <vt:lpstr>Arial Unicode MS</vt:lpstr>
      <vt:lpstr>Droid Sans Fallback</vt:lpstr>
      <vt:lpstr>Office Theme</vt:lpstr>
      <vt:lpstr>9008 suppl</vt:lpstr>
      <vt:lpstr>BertApproximation Experiment. Exploded because division by zero</vt:lpstr>
      <vt:lpstr>BertApprox</vt:lpstr>
      <vt:lpstr>PowerPoint 演示文稿</vt:lpstr>
      <vt:lpstr>Mimicing Layer7-&gt;Layer8</vt:lpstr>
      <vt:lpstr>Layer11-&gt;Layer12</vt:lpstr>
      <vt:lpstr>Mimicing Layer3-&gt;Layer4 </vt:lpstr>
      <vt:lpstr>Mimicing Layer3-&gt;Layer4 </vt:lpstr>
      <vt:lpstr>Contrastive loss on DUIE transformer with transiently  great performance</vt:lpstr>
      <vt:lpstr>DenseRelu11 + Gradnorm0 + Dropout0.0 shows great speed and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shouldsee</dc:creator>
  <cp:lastModifiedBy>shouldsee</cp:lastModifiedBy>
  <cp:revision>33</cp:revision>
  <dcterms:created xsi:type="dcterms:W3CDTF">2022-05-26T12:01:30Z</dcterms:created>
  <dcterms:modified xsi:type="dcterms:W3CDTF">2022-05-26T12:01:30Z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