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" altLang="en-US" sz="4000"/>
              <a:t>Sturctured Randomness and novelty in reinforcement learning</a:t>
            </a:r>
            <a:endParaRPr lang="" altLang="en-US" sz="400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Random Network Distillation</a:t>
            </a:r>
            <a:br>
              <a:rPr lang="" altLang="en-US"/>
            </a:br>
            <a:r>
              <a:rPr lang="" altLang="en-US"/>
              <a:t>https://arxiv.org/pdf/1810.12894.pdf</a:t>
            </a:r>
            <a:endParaRPr lang="" altLang="en-US"/>
          </a:p>
        </p:txBody>
      </p:sp>
      <p:sp>
        <p:nvSpPr>
          <p:cNvPr id="5" name="Text Box 4"/>
          <p:cNvSpPr txBox="true"/>
          <p:nvPr/>
        </p:nvSpPr>
        <p:spPr>
          <a:xfrm>
            <a:off x="767715" y="1488440"/>
            <a:ext cx="964247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1. Assess states novelty by training a predictor network against a random target network. 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2. If the target network is identity, then it is easy to learn the mapping.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3. The target network encodes some prior about the data. Calculating this error maybe equivalent to minimising Wasserstein distance between two distribution.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4. The minised error = Ee( || targ(x) - pred(x)||^2  )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5. The original target is to promoting exploration of novel state. But in fact the novelty is high if data is dissimilar under random theta and sampled theta,which is weird.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6. If the \theta is instead a variational autoencoder, I dont see how this method is superior. Autoencoder learns to reconstruct input and is a more direct way of achiving the requirement.</a:t>
            </a:r>
            <a:endParaRPr lang="" altLang="en-US"/>
          </a:p>
          <a:p>
            <a:endParaRPr lang="" altLang="en-US"/>
          </a:p>
          <a:p>
            <a:r>
              <a:rPr lang="" altLang="en-US"/>
              <a:t>7. Novelty is structured randomness </a:t>
            </a:r>
            <a:endParaRPr lang="" altLang="en-US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Novelty is educated guess/ structured randomness</a:t>
            </a:r>
            <a:endParaRPr lang="" altLang="en-US"/>
          </a:p>
        </p:txBody>
      </p:sp>
      <p:pic>
        <p:nvPicPr>
          <p:cNvPr id="4" name="Content Placeholder 3"/>
          <p:cNvPicPr>
            <a:picLocks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10380" y="1488440"/>
            <a:ext cx="7735570" cy="4351655"/>
          </a:xfrm>
          <a:prstGeom prst="rect">
            <a:avLst/>
          </a:prstGeom>
        </p:spPr>
      </p:pic>
      <p:sp>
        <p:nvSpPr>
          <p:cNvPr id="8" name="Text Box 7"/>
          <p:cNvSpPr txBox="true"/>
          <p:nvPr/>
        </p:nvSpPr>
        <p:spPr>
          <a:xfrm>
            <a:off x="767715" y="1488440"/>
            <a:ext cx="9642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Unstructured randomness is </a:t>
            </a:r>
            <a:endParaRPr lang="" altLang="en-US"/>
          </a:p>
          <a:p>
            <a:r>
              <a:rPr lang="" altLang="en-US"/>
              <a:t>in-efficient. The randomness</a:t>
            </a:r>
            <a:endParaRPr lang="" altLang="en-US"/>
          </a:p>
          <a:p>
            <a:r>
              <a:rPr lang="" altLang="en-US"/>
              <a:t>must be guided with a motivation</a:t>
            </a:r>
            <a:endParaRPr lang="" altLang="en-US"/>
          </a:p>
          <a:p>
            <a:r>
              <a:rPr lang="" altLang="en-US"/>
              <a:t>or hypothesis.</a:t>
            </a:r>
            <a:endParaRPr lang="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Randomized Prior Functionsfor Deep Reinforcement Learning</a:t>
            </a:r>
            <a:br>
              <a:rPr lang="en-US"/>
            </a:br>
            <a:r>
              <a:rPr lang="en-US"/>
              <a:t>https://arxiv.org/pdf/1806.03335.pdf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Presentation</Application>
  <PresentationFormat>宽屏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宋体</vt:lpstr>
      <vt:lpstr>Arial Unicode MS</vt:lpstr>
      <vt:lpstr>Arial Black</vt:lpstr>
      <vt:lpstr>微软雅黑</vt:lpstr>
      <vt:lpstr>Droid Sans Fallback</vt:lpstr>
      <vt:lpstr>Webdings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shouldsee</dc:creator>
  <cp:lastModifiedBy>shouldsee</cp:lastModifiedBy>
  <cp:revision>15</cp:revision>
  <dcterms:created xsi:type="dcterms:W3CDTF">2022-03-22T09:54:44Z</dcterms:created>
  <dcterms:modified xsi:type="dcterms:W3CDTF">2022-03-22T09:54:44Z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