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60" r:id="rId4"/>
    <p:sldId id="261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en-US" altLang="en-US" sz="4000"/>
              <a:t>GPT-2 language model</a:t>
            </a:r>
            <a:endParaRPr lang="en-US" altLang="en-US" sz="400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GPT objective 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maximise next word given last K as context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BertApproximation Experiment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9355" y="1825625"/>
            <a:ext cx="435165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WPS Presentation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Arial Black</vt:lpstr>
      <vt:lpstr>微软雅黑</vt:lpstr>
      <vt:lpstr>宋体</vt:lpstr>
      <vt:lpstr>Arial Unicode MS</vt:lpstr>
      <vt:lpstr>Droid Sans Fallback</vt:lpstr>
      <vt:lpstr>Office Theme</vt:lpstr>
      <vt:lpstr>GPT-2 language model</vt:lpstr>
      <vt:lpstr>GPT objective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shouldsee</dc:creator>
  <cp:lastModifiedBy>shouldsee</cp:lastModifiedBy>
  <cp:revision>19</cp:revision>
  <dcterms:created xsi:type="dcterms:W3CDTF">2022-04-25T16:05:31Z</dcterms:created>
  <dcterms:modified xsi:type="dcterms:W3CDTF">2022-04-25T16:05:31Z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