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" altLang="en-US" sz="4000"/>
              <a:t>9008 suppl</a:t>
            </a:r>
            <a:endParaRPr lang="" altLang="en-US" sz="4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BertApproximation Experiment. Exploded because division by zero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BertApprox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Mimicing Layer7-&gt;Layer8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Layer11-&gt;Layer12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Mimicing Layer</a:t>
            </a:r>
            <a:r>
              <a:rPr lang="" altLang="en-US">
                <a:sym typeface="+mn-ea"/>
              </a:rPr>
              <a:t>3</a:t>
            </a:r>
            <a:r>
              <a:rPr lang="en-US" altLang="en-US">
                <a:sym typeface="+mn-ea"/>
              </a:rPr>
              <a:t>-&gt;Layer</a:t>
            </a:r>
            <a:r>
              <a:rPr lang="" altLang="en-US">
                <a:sym typeface="+mn-ea"/>
              </a:rPr>
              <a:t>4</a:t>
            </a:r>
            <a:br>
              <a:rPr lang="en-US" altLang="en-US"/>
            </a:br>
            <a:endParaRPr 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Mimicing Layer3-&gt;Layer4</a:t>
            </a:r>
            <a:br>
              <a:rPr lang="en-US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Arial Black</vt:lpstr>
      <vt:lpstr>微软雅黑</vt:lpstr>
      <vt:lpstr>宋体</vt:lpstr>
      <vt:lpstr>Arial Unicode MS</vt:lpstr>
      <vt:lpstr>Droid Sans Fallback</vt:lpstr>
      <vt:lpstr>Webdings</vt:lpstr>
      <vt:lpstr>Times New Roman</vt:lpstr>
      <vt:lpstr>Office Theme</vt:lpstr>
      <vt:lpstr>GPT-2 language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Mimicing Layer3-&gt;Layer4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28</cp:revision>
  <dcterms:created xsi:type="dcterms:W3CDTF">2022-04-26T17:33:45Z</dcterms:created>
  <dcterms:modified xsi:type="dcterms:W3CDTF">2022-04-26T17:33:45Z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