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 id="2147483774" r:id="rId5"/>
    <p:sldMasterId id="2147483851" r:id="rId6"/>
    <p:sldMasterId id="2147483924" r:id="rId7"/>
  </p:sldMasterIdLst>
  <p:notesMasterIdLst>
    <p:notesMasterId r:id="rId15"/>
  </p:notesMasterIdLst>
  <p:handoutMasterIdLst>
    <p:handoutMasterId r:id="rId16"/>
  </p:handoutMasterIdLst>
  <p:sldIdLst>
    <p:sldId id="256" r:id="rId8"/>
    <p:sldId id="257" r:id="rId9"/>
    <p:sldId id="258" r:id="rId10"/>
    <p:sldId id="259" r:id="rId11"/>
    <p:sldId id="260" r:id="rId12"/>
    <p:sldId id="261" r:id="rId13"/>
    <p:sldId id="262" r:id="rId14"/>
  </p:sldIdLst>
  <p:sldSz cx="9144000" cy="5148263"/>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156"/>
    <a:srgbClr val="000000"/>
    <a:srgbClr val="FAFAFD"/>
    <a:srgbClr val="F7F9F7"/>
    <a:srgbClr val="85D1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p:restoredTop sz="94458"/>
  </p:normalViewPr>
  <p:slideViewPr>
    <p:cSldViewPr snapToGrid="0" snapToObjects="1">
      <p:cViewPr>
        <p:scale>
          <a:sx n="100" d="100"/>
          <a:sy n="100" d="100"/>
        </p:scale>
        <p:origin x="168" y="-20"/>
      </p:cViewPr>
      <p:guideLst/>
    </p:cSldViewPr>
  </p:slideViewPr>
  <p:outlineViewPr>
    <p:cViewPr>
      <p:scale>
        <a:sx n="33" d="100"/>
        <a:sy n="33" d="100"/>
      </p:scale>
      <p:origin x="0" y="-23888"/>
    </p:cViewPr>
  </p:outlineViewPr>
  <p:notesTextViewPr>
    <p:cViewPr>
      <p:scale>
        <a:sx n="1" d="1"/>
        <a:sy n="1" d="1"/>
      </p:scale>
      <p:origin x="0" y="0"/>
    </p:cViewPr>
  </p:notesTextViewPr>
  <p:sorterViewPr>
    <p:cViewPr>
      <p:scale>
        <a:sx n="157" d="100"/>
        <a:sy n="157" d="100"/>
      </p:scale>
      <p:origin x="0" y="0"/>
    </p:cViewPr>
  </p:sorterViewPr>
  <p:notesViewPr>
    <p:cSldViewPr snapToGrid="0" snapToObjects="1" showGuides="1">
      <p:cViewPr varScale="1">
        <p:scale>
          <a:sx n="170" d="100"/>
          <a:sy n="170" d="100"/>
        </p:scale>
        <p:origin x="2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jos, Regielyn O. (REPH-MNL)" userId="17412c95-da1c-4157-976f-e8d1ca661f30" providerId="ADAL" clId="{A168253D-92CA-42CB-9597-BE7EC1BD735F}"/>
    <pc:docChg chg="modSld">
      <pc:chgData name="Madjos, Regielyn O. (REPH-MNL)" userId="17412c95-da1c-4157-976f-e8d1ca661f30" providerId="ADAL" clId="{A168253D-92CA-42CB-9597-BE7EC1BD735F}" dt="2022-10-10T13:35:27.983" v="0" actId="21"/>
      <pc:docMkLst>
        <pc:docMk/>
      </pc:docMkLst>
      <pc:sldChg chg="modSp mod">
        <pc:chgData name="Madjos, Regielyn O. (REPH-MNL)" userId="17412c95-da1c-4157-976f-e8d1ca661f30" providerId="ADAL" clId="{A168253D-92CA-42CB-9597-BE7EC1BD735F}" dt="2022-10-10T13:35:27.983" v="0" actId="21"/>
        <pc:sldMkLst>
          <pc:docMk/>
          <pc:sldMk cId="1553196146" sldId="261"/>
        </pc:sldMkLst>
        <pc:spChg chg="mod">
          <ac:chgData name="Madjos, Regielyn O. (REPH-MNL)" userId="17412c95-da1c-4157-976f-e8d1ca661f30" providerId="ADAL" clId="{A168253D-92CA-42CB-9597-BE7EC1BD735F}" dt="2022-10-10T13:35:27.983" v="0" actId="21"/>
          <ac:spMkLst>
            <pc:docMk/>
            <pc:sldMk cId="1553196146" sldId="261"/>
            <ac:spMk id="9" creationId="{E7317485-8E5C-4D57-8F73-611C00BE38B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9E7684-9854-7D48-A40B-B7720DB5D281}" type="slidenum">
              <a:rPr lang="en-US" smtClean="0"/>
              <a:t>‹#›</a:t>
            </a:fld>
            <a:endParaRPr lang="en-US"/>
          </a:p>
        </p:txBody>
      </p:sp>
      <p:sp>
        <p:nvSpPr>
          <p:cNvPr id="6" name="Date Placeholder 5">
            <a:extLst>
              <a:ext uri="{FF2B5EF4-FFF2-40B4-BE49-F238E27FC236}">
                <a16:creationId xmlns:a16="http://schemas.microsoft.com/office/drawing/2014/main" id="{A45788AC-1098-224E-AF16-A86DCB945F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8C7B80-374F-2043-933B-F685A1E89E59}" type="datetimeFigureOut">
              <a:rPr lang="en-US" smtClean="0"/>
              <a:t>10/10/2022</a:t>
            </a:fld>
            <a:endParaRPr lang="en-US"/>
          </a:p>
        </p:txBody>
      </p:sp>
    </p:spTree>
    <p:extLst>
      <p:ext uri="{BB962C8B-B14F-4D97-AF65-F5344CB8AC3E}">
        <p14:creationId xmlns:p14="http://schemas.microsoft.com/office/powerpoint/2010/main" val="1785439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AA832-7B70-594F-B915-C2D5FC389F49}" type="datetimeFigureOut">
              <a:rPr lang="en-US" smtClean="0"/>
              <a:t>10/10/2022</a:t>
            </a:fld>
            <a:endParaRPr lang="en-US"/>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DAD4A-CB90-BB46-9140-CF7C348B5AF8}" type="slidenum">
              <a:rPr lang="en-US" smtClean="0"/>
              <a:t>‹#›</a:t>
            </a:fld>
            <a:endParaRPr lang="en-US"/>
          </a:p>
        </p:txBody>
      </p:sp>
    </p:spTree>
    <p:extLst>
      <p:ext uri="{BB962C8B-B14F-4D97-AF65-F5344CB8AC3E}">
        <p14:creationId xmlns:p14="http://schemas.microsoft.com/office/powerpoint/2010/main" val="1026344311"/>
      </p:ext>
    </p:extLst>
  </p:cSld>
  <p:clrMap bg1="lt1" tx1="dk1" bg2="lt2" tx2="dk2" accent1="accent1" accent2="accent2" accent3="accent3" accent4="accent4" accent5="accent5" accent6="accent6" hlink="hlink" folHlink="folHlink"/>
  <p:notesStyle>
    <a:lvl1pPr marL="0" algn="l" defTabSz="685983" rtl="0" eaLnBrk="1" latinLnBrk="0" hangingPunct="1">
      <a:defRPr sz="900" kern="1200">
        <a:solidFill>
          <a:schemeClr val="tx1"/>
        </a:solidFill>
        <a:latin typeface="+mn-lt"/>
        <a:ea typeface="+mn-ea"/>
        <a:cs typeface="+mn-cs"/>
      </a:defRPr>
    </a:lvl1pPr>
    <a:lvl2pPr marL="342991" algn="l" defTabSz="685983" rtl="0" eaLnBrk="1" latinLnBrk="0" hangingPunct="1">
      <a:defRPr sz="900" kern="1200">
        <a:solidFill>
          <a:schemeClr val="tx1"/>
        </a:solidFill>
        <a:latin typeface="+mn-lt"/>
        <a:ea typeface="+mn-ea"/>
        <a:cs typeface="+mn-cs"/>
      </a:defRPr>
    </a:lvl2pPr>
    <a:lvl3pPr marL="685983" algn="l" defTabSz="685983" rtl="0" eaLnBrk="1" latinLnBrk="0" hangingPunct="1">
      <a:defRPr sz="900" kern="1200">
        <a:solidFill>
          <a:schemeClr val="tx1"/>
        </a:solidFill>
        <a:latin typeface="+mn-lt"/>
        <a:ea typeface="+mn-ea"/>
        <a:cs typeface="+mn-cs"/>
      </a:defRPr>
    </a:lvl3pPr>
    <a:lvl4pPr marL="1028974" algn="l" defTabSz="685983" rtl="0" eaLnBrk="1" latinLnBrk="0" hangingPunct="1">
      <a:defRPr sz="900" kern="1200">
        <a:solidFill>
          <a:schemeClr val="tx1"/>
        </a:solidFill>
        <a:latin typeface="+mn-lt"/>
        <a:ea typeface="+mn-ea"/>
        <a:cs typeface="+mn-cs"/>
      </a:defRPr>
    </a:lvl4pPr>
    <a:lvl5pPr marL="1371966" algn="l" defTabSz="685983" rtl="0" eaLnBrk="1" latinLnBrk="0" hangingPunct="1">
      <a:defRPr sz="900" kern="1200">
        <a:solidFill>
          <a:schemeClr val="tx1"/>
        </a:solidFill>
        <a:latin typeface="+mn-lt"/>
        <a:ea typeface="+mn-ea"/>
        <a:cs typeface="+mn-cs"/>
      </a:defRPr>
    </a:lvl5pPr>
    <a:lvl6pPr marL="1714957" algn="l" defTabSz="685983" rtl="0" eaLnBrk="1" latinLnBrk="0" hangingPunct="1">
      <a:defRPr sz="900" kern="1200">
        <a:solidFill>
          <a:schemeClr val="tx1"/>
        </a:solidFill>
        <a:latin typeface="+mn-lt"/>
        <a:ea typeface="+mn-ea"/>
        <a:cs typeface="+mn-cs"/>
      </a:defRPr>
    </a:lvl6pPr>
    <a:lvl7pPr marL="2057949" algn="l" defTabSz="685983" rtl="0" eaLnBrk="1" latinLnBrk="0" hangingPunct="1">
      <a:defRPr sz="900" kern="1200">
        <a:solidFill>
          <a:schemeClr val="tx1"/>
        </a:solidFill>
        <a:latin typeface="+mn-lt"/>
        <a:ea typeface="+mn-ea"/>
        <a:cs typeface="+mn-cs"/>
      </a:defRPr>
    </a:lvl7pPr>
    <a:lvl8pPr marL="2400940" algn="l" defTabSz="685983" rtl="0" eaLnBrk="1" latinLnBrk="0" hangingPunct="1">
      <a:defRPr sz="900" kern="1200">
        <a:solidFill>
          <a:schemeClr val="tx1"/>
        </a:solidFill>
        <a:latin typeface="+mn-lt"/>
        <a:ea typeface="+mn-ea"/>
        <a:cs typeface="+mn-cs"/>
      </a:defRPr>
    </a:lvl8pPr>
    <a:lvl9pPr marL="2743932" algn="l" defTabSz="6859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1E815CB5-9331-7B4B-A1D5-15F791B1B30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467600" y="454025"/>
            <a:ext cx="1216025" cy="269615"/>
          </a:xfrm>
          <a:prstGeom prst="rect">
            <a:avLst/>
          </a:prstGeom>
        </p:spPr>
      </p:pic>
      <p:sp>
        <p:nvSpPr>
          <p:cNvPr id="9" name="Text Placeholder 2">
            <a:extLst>
              <a:ext uri="{FF2B5EF4-FFF2-40B4-BE49-F238E27FC236}">
                <a16:creationId xmlns:a16="http://schemas.microsoft.com/office/drawing/2014/main" id="{9668EC11-CE97-F945-B176-028F138A795B}"/>
              </a:ext>
            </a:extLst>
          </p:cNvPr>
          <p:cNvSpPr>
            <a:spLocks noGrp="1"/>
          </p:cNvSpPr>
          <p:nvPr>
            <p:ph type="body" sz="quarter" idx="14" hasCustomPrompt="1"/>
          </p:nvPr>
        </p:nvSpPr>
        <p:spPr>
          <a:xfrm>
            <a:off x="1159932" y="1175666"/>
            <a:ext cx="4720168" cy="3421733"/>
          </a:xfrm>
          <a:prstGeom prst="rect">
            <a:avLst/>
          </a:prstGeom>
        </p:spPr>
        <p:txBody>
          <a:bodyPr lIns="0" tIns="0" rIns="0" bIns="0" anchor="ctr"/>
          <a:lstStyle>
            <a:lvl1pPr>
              <a:lnSpc>
                <a:spcPct val="90000"/>
              </a:lnSpc>
              <a:spcBef>
                <a:spcPts val="0"/>
              </a:spcBef>
              <a:spcAft>
                <a:spcPts val="0"/>
              </a:spcAft>
              <a:defRPr sz="2600">
                <a:solidFill>
                  <a:schemeClr val="tx1"/>
                </a:solidFill>
              </a:defRPr>
            </a:lvl1pPr>
            <a:lvl2pPr marL="9144" marR="0" indent="0" algn="l" defTabSz="685800" rtl="0" eaLnBrk="1" fontAlgn="auto" latinLnBrk="0" hangingPunct="1">
              <a:lnSpc>
                <a:spcPct val="100000"/>
              </a:lnSpc>
              <a:spcBef>
                <a:spcPts val="750"/>
              </a:spcBef>
              <a:spcAft>
                <a:spcPts val="600"/>
              </a:spcAft>
              <a:buClrTx/>
              <a:buSzTx/>
              <a:buFont typeface="Arial"/>
              <a:buNone/>
              <a:tabLst/>
              <a:defRPr sz="1200">
                <a:solidFill>
                  <a:schemeClr val="tx1"/>
                </a:solidFill>
              </a:defRPr>
            </a:lvl2pPr>
          </a:lstStyle>
          <a:p>
            <a:pPr lvl="0"/>
            <a:r>
              <a:rPr lang="en-US" dirty="0"/>
              <a:t>Click to add title</a:t>
            </a:r>
          </a:p>
          <a:p>
            <a:pPr marL="9144" marR="0" lvl="1" indent="0" algn="l" defTabSz="685800" rtl="0" eaLnBrk="1" fontAlgn="auto" latinLnBrk="0" hangingPunct="1">
              <a:lnSpc>
                <a:spcPct val="100000"/>
              </a:lnSpc>
              <a:spcBef>
                <a:spcPts val="750"/>
              </a:spcBef>
              <a:spcAft>
                <a:spcPts val="600"/>
              </a:spcAft>
              <a:buClrTx/>
              <a:buSzTx/>
              <a:buFont typeface="Arial"/>
              <a:buNone/>
              <a:tabLst/>
              <a:defRPr/>
            </a:pPr>
            <a:r>
              <a:rPr lang="en-US" dirty="0"/>
              <a:t>Second level</a:t>
            </a:r>
          </a:p>
        </p:txBody>
      </p:sp>
      <p:sp>
        <p:nvSpPr>
          <p:cNvPr id="5" name="Rectangle 4">
            <a:extLst>
              <a:ext uri="{FF2B5EF4-FFF2-40B4-BE49-F238E27FC236}">
                <a16:creationId xmlns:a16="http://schemas.microsoft.com/office/drawing/2014/main" id="{84AC234F-AF99-D54A-9925-D2ED6E48F1A4}"/>
              </a:ext>
            </a:extLst>
          </p:cNvPr>
          <p:cNvSpPr/>
          <p:nvPr userDrawn="1"/>
        </p:nvSpPr>
        <p:spPr>
          <a:xfrm>
            <a:off x="0" y="-1"/>
            <a:ext cx="182880" cy="514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77"/>
            </a:endParaRPr>
          </a:p>
        </p:txBody>
      </p:sp>
    </p:spTree>
    <p:extLst>
      <p:ext uri="{BB962C8B-B14F-4D97-AF65-F5344CB8AC3E}">
        <p14:creationId xmlns:p14="http://schemas.microsoft.com/office/powerpoint/2010/main" val="366553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add produc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123D3A-089A-F849-A1E9-1271720AC8D9}"/>
              </a:ext>
            </a:extLst>
          </p:cNvPr>
          <p:cNvSpPr>
            <a:spLocks noGrp="1"/>
          </p:cNvSpPr>
          <p:nvPr>
            <p:ph type="sldNum" sz="quarter" idx="10"/>
          </p:nvPr>
        </p:nvSpPr>
        <p:spPr>
          <a:xfrm>
            <a:off x="8169276" y="4597400"/>
            <a:ext cx="514349" cy="550862"/>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5" name="Title 1">
            <a:extLst>
              <a:ext uri="{FF2B5EF4-FFF2-40B4-BE49-F238E27FC236}">
                <a16:creationId xmlns:a16="http://schemas.microsoft.com/office/drawing/2014/main" id="{23E6A201-8F6B-3B42-A983-CDAE93A8CED5}"/>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C72085CB-E3D8-A949-8BAD-429D6F059087}"/>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10" name="Text Placeholder 4">
            <a:extLst>
              <a:ext uri="{FF2B5EF4-FFF2-40B4-BE49-F238E27FC236}">
                <a16:creationId xmlns:a16="http://schemas.microsoft.com/office/drawing/2014/main" id="{028C3F72-A6D0-4541-8600-00D6947A37C5}"/>
              </a:ext>
            </a:extLst>
          </p:cNvPr>
          <p:cNvSpPr>
            <a:spLocks noGrp="1"/>
          </p:cNvSpPr>
          <p:nvPr>
            <p:ph type="body" sz="quarter" idx="15" hasCustomPrompt="1"/>
          </p:nvPr>
        </p:nvSpPr>
        <p:spPr>
          <a:xfrm>
            <a:off x="457200" y="1736725"/>
            <a:ext cx="3317875" cy="2676524"/>
          </a:xfrm>
          <a:prstGeom prst="rect">
            <a:avLst/>
          </a:prstGeom>
        </p:spPr>
        <p:txBody>
          <a:bodyPr lIns="0" tIns="0" rIns="0" bIns="0">
            <a:noAutofit/>
          </a:bodyPr>
          <a:lstStyle>
            <a:lvl1pPr marL="0" indent="0">
              <a:spcAft>
                <a:spcPts val="600"/>
              </a:spcAft>
              <a:buNone/>
              <a:defRPr sz="160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105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105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105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7" name="Footer Placeholder 9">
            <a:extLst>
              <a:ext uri="{FF2B5EF4-FFF2-40B4-BE49-F238E27FC236}">
                <a16:creationId xmlns:a16="http://schemas.microsoft.com/office/drawing/2014/main" id="{2A66D261-EBFB-0342-AC3A-4C2C8FE20BCF}"/>
              </a:ext>
            </a:extLst>
          </p:cNvPr>
          <p:cNvSpPr>
            <a:spLocks noGrp="1"/>
          </p:cNvSpPr>
          <p:nvPr>
            <p:ph type="ftr" sz="quarter" idx="3"/>
          </p:nvPr>
        </p:nvSpPr>
        <p:spPr>
          <a:xfrm>
            <a:off x="4664075" y="4597400"/>
            <a:ext cx="3317875" cy="550862"/>
          </a:xfrm>
          <a:prstGeom prst="rect">
            <a:avLst/>
          </a:prstGeom>
        </p:spPr>
        <p:txBody>
          <a:bodyPr vert="horz" lIns="0" tIns="0" rIns="0" bIns="0" rtlCol="0" anchor="ctr"/>
          <a:lstStyle>
            <a:lvl1pPr algn="r">
              <a:defRPr sz="830">
                <a:solidFill>
                  <a:schemeClr val="tx1"/>
                </a:solidFill>
                <a:latin typeface="Arial" panose="020B0604020202020204" pitchFamily="34" charset="0"/>
                <a:cs typeface="Arial" panose="020B0604020202020204" pitchFamily="34" charset="0"/>
              </a:defRPr>
            </a:lvl1pPr>
          </a:lstStyle>
          <a:p>
            <a:r>
              <a:rPr lang="en-US" dirty="0"/>
              <a:t>LexisNexis Confidential</a:t>
            </a:r>
          </a:p>
        </p:txBody>
      </p:sp>
    </p:spTree>
    <p:extLst>
      <p:ext uri="{BB962C8B-B14F-4D97-AF65-F5344CB8AC3E}">
        <p14:creationId xmlns:p14="http://schemas.microsoft.com/office/powerpoint/2010/main" val="213129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add produc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123D3A-089A-F849-A1E9-1271720AC8D9}"/>
              </a:ext>
            </a:extLst>
          </p:cNvPr>
          <p:cNvSpPr>
            <a:spLocks noGrp="1"/>
          </p:cNvSpPr>
          <p:nvPr>
            <p:ph type="sldNum" sz="quarter" idx="10"/>
          </p:nvPr>
        </p:nvSpPr>
        <p:spPr>
          <a:xfrm>
            <a:off x="8169276" y="4597400"/>
            <a:ext cx="514349" cy="550863"/>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004E9311-607A-534D-ACF2-56112DBC7706}"/>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23E6A201-8F6B-3B42-A983-CDAE93A8CED5}"/>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C72085CB-E3D8-A949-8BAD-429D6F059087}"/>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10" name="Text Placeholder 4">
            <a:extLst>
              <a:ext uri="{FF2B5EF4-FFF2-40B4-BE49-F238E27FC236}">
                <a16:creationId xmlns:a16="http://schemas.microsoft.com/office/drawing/2014/main" id="{028C3F72-A6D0-4541-8600-00D6947A37C5}"/>
              </a:ext>
            </a:extLst>
          </p:cNvPr>
          <p:cNvSpPr>
            <a:spLocks noGrp="1"/>
          </p:cNvSpPr>
          <p:nvPr>
            <p:ph type="body" sz="quarter" idx="15" hasCustomPrompt="1"/>
          </p:nvPr>
        </p:nvSpPr>
        <p:spPr>
          <a:xfrm>
            <a:off x="457201" y="1736725"/>
            <a:ext cx="1917699" cy="2676524"/>
          </a:xfrm>
          <a:prstGeom prst="rect">
            <a:avLst/>
          </a:prstGeom>
        </p:spPr>
        <p:txBody>
          <a:bodyPr lIns="0" tIns="0" rIns="0" bIns="0">
            <a:noAutofit/>
          </a:bodyPr>
          <a:lstStyle>
            <a:lvl1pPr marL="0" indent="0">
              <a:spcAft>
                <a:spcPts val="600"/>
              </a:spcAft>
              <a:buNone/>
              <a:defRPr sz="120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90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90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90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11" name="Text Placeholder 4">
            <a:extLst>
              <a:ext uri="{FF2B5EF4-FFF2-40B4-BE49-F238E27FC236}">
                <a16:creationId xmlns:a16="http://schemas.microsoft.com/office/drawing/2014/main" id="{496009F2-22FA-CE42-BA13-6593C29A4FBA}"/>
              </a:ext>
            </a:extLst>
          </p:cNvPr>
          <p:cNvSpPr>
            <a:spLocks noGrp="1"/>
          </p:cNvSpPr>
          <p:nvPr>
            <p:ph type="body" sz="quarter" idx="16" hasCustomPrompt="1"/>
          </p:nvPr>
        </p:nvSpPr>
        <p:spPr>
          <a:xfrm>
            <a:off x="6765925" y="1736725"/>
            <a:ext cx="1917700" cy="2676524"/>
          </a:xfrm>
          <a:prstGeom prst="rect">
            <a:avLst/>
          </a:prstGeom>
        </p:spPr>
        <p:txBody>
          <a:bodyPr lIns="0" tIns="0" rIns="0" bIns="0">
            <a:noAutofit/>
          </a:bodyPr>
          <a:lstStyle>
            <a:lvl1pPr marL="0" indent="0">
              <a:spcAft>
                <a:spcPts val="600"/>
              </a:spcAft>
              <a:buNone/>
              <a:defRPr sz="120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90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90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90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15324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lar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4E9311-607A-534D-ACF2-56112DBC7706}"/>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a:t>LexisNexis Confidential</a:t>
            </a:r>
            <a:endParaRPr lang="en-US" dirty="0"/>
          </a:p>
        </p:txBody>
      </p:sp>
      <p:sp>
        <p:nvSpPr>
          <p:cNvPr id="13" name="Text Placeholder 4">
            <a:extLst>
              <a:ext uri="{FF2B5EF4-FFF2-40B4-BE49-F238E27FC236}">
                <a16:creationId xmlns:a16="http://schemas.microsoft.com/office/drawing/2014/main" id="{4048152B-1184-EA4C-990C-5F7590DFEA74}"/>
              </a:ext>
            </a:extLst>
          </p:cNvPr>
          <p:cNvSpPr>
            <a:spLocks noGrp="1"/>
          </p:cNvSpPr>
          <p:nvPr>
            <p:ph type="body" sz="quarter" idx="16"/>
          </p:nvPr>
        </p:nvSpPr>
        <p:spPr>
          <a:xfrm>
            <a:off x="1158875" y="1736725"/>
            <a:ext cx="6823075" cy="2676524"/>
          </a:xfrm>
          <a:prstGeom prst="rect">
            <a:avLst/>
          </a:prstGeom>
        </p:spPr>
        <p:txBody>
          <a:bodyPr lIns="0" tIns="0" rIns="0" bIns="0"/>
          <a:lstStyle>
            <a:lvl1pPr marL="0" indent="0">
              <a:spcBef>
                <a:spcPts val="600"/>
              </a:spcBef>
              <a:spcAft>
                <a:spcPts val="400"/>
              </a:spcAft>
              <a:buNone/>
              <a:defRPr sz="7200" b="1" i="0">
                <a:solidFill>
                  <a:schemeClr val="tx1"/>
                </a:solidFill>
                <a:latin typeface="Arial" panose="020B0604020202020204" pitchFamily="34" charset="0"/>
                <a:cs typeface="Arial" panose="020B0604020202020204" pitchFamily="34" charset="0"/>
              </a:defRPr>
            </a:lvl1pPr>
            <a:lvl2pPr marL="9144" marR="0" indent="0" algn="l" defTabSz="685800" rtl="0" eaLnBrk="1" fontAlgn="auto" latinLnBrk="0" hangingPunct="1">
              <a:lnSpc>
                <a:spcPct val="100000"/>
              </a:lnSpc>
              <a:spcBef>
                <a:spcPts val="0"/>
              </a:spcBef>
              <a:spcAft>
                <a:spcPts val="0"/>
              </a:spcAft>
              <a:buClrTx/>
              <a:buSzTx/>
              <a:buFont typeface="Arial"/>
              <a:buNone/>
              <a:tabLst/>
              <a:defRPr sz="1400" b="0" i="0">
                <a:solidFill>
                  <a:schemeClr val="tx1"/>
                </a:solidFill>
                <a:latin typeface="Arial" panose="020B0604020202020204" pitchFamily="34" charset="0"/>
                <a:cs typeface="Arial" panose="020B0604020202020204" pitchFamily="34" charset="0"/>
              </a:defRPr>
            </a:lvl2pPr>
            <a:lvl3pPr marL="0" indent="0">
              <a:lnSpc>
                <a:spcPct val="100000"/>
              </a:lnSpc>
              <a:spcBef>
                <a:spcPts val="0"/>
              </a:spcBef>
              <a:spcAft>
                <a:spcPts val="600"/>
              </a:spcAft>
              <a:buNone/>
              <a:tabLst/>
              <a:defRPr sz="1400" b="0" i="0">
                <a:noFill/>
                <a:latin typeface="Arial" panose="020B0604020202020204" pitchFamily="34" charset="0"/>
                <a:cs typeface="Arial" panose="020B0604020202020204" pitchFamily="34" charset="0"/>
              </a:defRPr>
            </a:lvl3pPr>
            <a:lvl4pPr marL="9144" indent="0">
              <a:lnSpc>
                <a:spcPct val="100000"/>
              </a:lnSpc>
              <a:spcBef>
                <a:spcPts val="0"/>
              </a:spcBef>
              <a:spcAft>
                <a:spcPts val="0"/>
              </a:spcAft>
              <a:buFontTx/>
              <a:buNone/>
              <a:tabLst/>
              <a:defRPr sz="1400" b="0" i="0">
                <a:noFill/>
                <a:latin typeface="Arial" panose="020B0604020202020204" pitchFamily="34" charset="0"/>
                <a:cs typeface="Arial" panose="020B0604020202020204" pitchFamily="34" charset="0"/>
              </a:defRPr>
            </a:lvl4pPr>
            <a:lvl5pPr marL="9144" indent="0">
              <a:spcBef>
                <a:spcPts val="0"/>
              </a:spcBef>
              <a:spcAft>
                <a:spcPts val="0"/>
              </a:spcAft>
              <a:buFontTx/>
              <a:buNone/>
              <a:defRPr sz="1400" b="0" i="0">
                <a:noFill/>
                <a:latin typeface="Arial" panose="020B0604020202020204" pitchFamily="34" charset="0"/>
                <a:cs typeface="Arial" panose="020B0604020202020204" pitchFamily="34" charset="0"/>
              </a:defRPr>
            </a:lvl5pPr>
            <a:lvl6pPr>
              <a:defRPr>
                <a:latin typeface="Arial" panose="020B0604020202020204" pitchFamily="34" charset="0"/>
                <a:cs typeface="Arial" panose="020B0604020202020204" pitchFamily="34" charset="0"/>
              </a:defRPr>
            </a:lvl6pPr>
            <a:lvl7pPr>
              <a:defRPr>
                <a:latin typeface="Arial" panose="020B0604020202020204" pitchFamily="34" charset="0"/>
                <a:cs typeface="Arial" panose="020B0604020202020204" pitchFamily="34" charset="0"/>
              </a:defRPr>
            </a:lvl7pPr>
            <a:lvl8pPr>
              <a:defRPr>
                <a:latin typeface="Arial" panose="020B0604020202020204" pitchFamily="34" charset="0"/>
                <a:cs typeface="Arial" panose="020B0604020202020204" pitchFamily="34" charset="0"/>
              </a:defRPr>
            </a:lvl8pPr>
          </a:lstStyle>
          <a:p>
            <a:pPr lvl="0"/>
            <a:r>
              <a:rPr lang="en-US" dirty="0"/>
              <a:t>Edit Master text</a:t>
            </a:r>
          </a:p>
          <a:p>
            <a:pPr marL="9144" marR="0" lvl="1" indent="0" algn="l" defTabSz="685800" rtl="0" eaLnBrk="1" fontAlgn="auto" latinLnBrk="0" hangingPunct="1">
              <a:lnSpc>
                <a:spcPct val="100000"/>
              </a:lnSpc>
              <a:spcBef>
                <a:spcPts val="0"/>
              </a:spcBef>
              <a:spcAft>
                <a:spcPts val="0"/>
              </a:spcAft>
              <a:buClrTx/>
              <a:buSzTx/>
              <a:buFont typeface="Arial"/>
              <a:buNone/>
              <a:tabLst/>
              <a:defRPr/>
            </a:pPr>
            <a:r>
              <a:rPr lang="en-US" dirty="0"/>
              <a:t>Second level</a:t>
            </a:r>
          </a:p>
          <a:p>
            <a:pPr lvl="4"/>
            <a:r>
              <a:rPr lang="en-US" dirty="0"/>
              <a:t>Fourth</a:t>
            </a:r>
          </a:p>
          <a:p>
            <a:pPr lvl="4"/>
            <a:r>
              <a:rPr lang="en-US" dirty="0"/>
              <a:t>fifth</a:t>
            </a:r>
          </a:p>
        </p:txBody>
      </p:sp>
      <p:sp>
        <p:nvSpPr>
          <p:cNvPr id="5" name="Slide Number Placeholder 5">
            <a:extLst>
              <a:ext uri="{FF2B5EF4-FFF2-40B4-BE49-F238E27FC236}">
                <a16:creationId xmlns:a16="http://schemas.microsoft.com/office/drawing/2014/main" id="{5E0BF8D9-8320-BC41-BB97-7B328A0C19A5}"/>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Tree>
    <p:extLst>
      <p:ext uri="{BB962C8B-B14F-4D97-AF65-F5344CB8AC3E}">
        <p14:creationId xmlns:p14="http://schemas.microsoft.com/office/powerpoint/2010/main" val="701758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l-out (with tex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4E9311-607A-534D-ACF2-56112DBC7706}"/>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23E6A201-8F6B-3B42-A983-CDAE93A8CED5}"/>
              </a:ext>
            </a:extLst>
          </p:cNvPr>
          <p:cNvSpPr>
            <a:spLocks noGrp="1"/>
          </p:cNvSpPr>
          <p:nvPr>
            <p:ph type="title"/>
          </p:nvPr>
        </p:nvSpPr>
        <p:spPr>
          <a:xfrm>
            <a:off x="457200" y="454025"/>
            <a:ext cx="8226425" cy="339316"/>
          </a:xfrm>
          <a:prstGeom prst="rect">
            <a:avLst/>
          </a:prstGeom>
        </p:spPr>
        <p:txBody>
          <a:bodyPr lIns="0" tIns="0" bIns="0" anchor="t">
            <a:norm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C72085CB-E3D8-A949-8BAD-429D6F059087}"/>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12" name="Text Placeholder 4">
            <a:extLst>
              <a:ext uri="{FF2B5EF4-FFF2-40B4-BE49-F238E27FC236}">
                <a16:creationId xmlns:a16="http://schemas.microsoft.com/office/drawing/2014/main" id="{224D44F8-C8BA-AF4F-BE32-582A9619FDE9}"/>
              </a:ext>
            </a:extLst>
          </p:cNvPr>
          <p:cNvSpPr>
            <a:spLocks noGrp="1"/>
          </p:cNvSpPr>
          <p:nvPr>
            <p:ph type="body" sz="quarter" idx="16" hasCustomPrompt="1"/>
          </p:nvPr>
        </p:nvSpPr>
        <p:spPr>
          <a:xfrm>
            <a:off x="1860551" y="2996485"/>
            <a:ext cx="2616200" cy="1416764"/>
          </a:xfrm>
          <a:prstGeom prst="rect">
            <a:avLst/>
          </a:prstGeom>
        </p:spPr>
        <p:txBody>
          <a:bodyPr lIns="0" tIns="0" rIns="0" bIns="0"/>
          <a:lstStyle>
            <a:lvl1pPr marL="0" indent="0">
              <a:spcAft>
                <a:spcPts val="600"/>
              </a:spcAft>
              <a:buNone/>
              <a:defRPr sz="105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105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105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105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13" name="Text Placeholder 4">
            <a:extLst>
              <a:ext uri="{FF2B5EF4-FFF2-40B4-BE49-F238E27FC236}">
                <a16:creationId xmlns:a16="http://schemas.microsoft.com/office/drawing/2014/main" id="{C585AED4-714E-1048-9028-F34F699B4292}"/>
              </a:ext>
            </a:extLst>
          </p:cNvPr>
          <p:cNvSpPr>
            <a:spLocks noGrp="1"/>
          </p:cNvSpPr>
          <p:nvPr>
            <p:ph type="body" sz="quarter" idx="15"/>
          </p:nvPr>
        </p:nvSpPr>
        <p:spPr>
          <a:xfrm>
            <a:off x="1860551" y="1736726"/>
            <a:ext cx="5419723" cy="1259760"/>
          </a:xfrm>
          <a:prstGeom prst="rect">
            <a:avLst/>
          </a:prstGeom>
        </p:spPr>
        <p:txBody>
          <a:bodyPr lIns="0" tIns="0" rIns="0" bIns="0"/>
          <a:lstStyle>
            <a:lvl1pPr marL="0" indent="0">
              <a:spcBef>
                <a:spcPts val="600"/>
              </a:spcBef>
              <a:spcAft>
                <a:spcPts val="400"/>
              </a:spcAft>
              <a:buNone/>
              <a:defRPr sz="4400" b="1" i="0">
                <a:solidFill>
                  <a:schemeClr val="tx1"/>
                </a:solidFill>
                <a:latin typeface="Arial" panose="020B0604020202020204" pitchFamily="34" charset="0"/>
                <a:cs typeface="Arial" panose="020B0604020202020204" pitchFamily="34" charset="0"/>
              </a:defRPr>
            </a:lvl1pPr>
            <a:lvl2pPr marL="9144" marR="0" indent="0" algn="l" defTabSz="685800" rtl="0" eaLnBrk="1" fontAlgn="auto" latinLnBrk="0" hangingPunct="1">
              <a:lnSpc>
                <a:spcPct val="100000"/>
              </a:lnSpc>
              <a:spcBef>
                <a:spcPts val="0"/>
              </a:spcBef>
              <a:spcAft>
                <a:spcPts val="0"/>
              </a:spcAft>
              <a:buClrTx/>
              <a:buSzTx/>
              <a:buFont typeface="Arial"/>
              <a:buNone/>
              <a:tabLst/>
              <a:defRPr sz="1050" b="0" i="0">
                <a:solidFill>
                  <a:schemeClr val="tx1"/>
                </a:solidFill>
                <a:latin typeface="Arial" panose="020B0604020202020204" pitchFamily="34" charset="0"/>
                <a:cs typeface="Arial" panose="020B0604020202020204" pitchFamily="34" charset="0"/>
              </a:defRPr>
            </a:lvl2pPr>
            <a:lvl3pPr marL="9144" indent="0">
              <a:lnSpc>
                <a:spcPct val="100000"/>
              </a:lnSpc>
              <a:spcBef>
                <a:spcPts val="0"/>
              </a:spcBef>
              <a:spcAft>
                <a:spcPts val="0"/>
              </a:spcAft>
              <a:buNone/>
              <a:tabLst/>
              <a:defRPr sz="1050" b="0" i="0">
                <a:noFill/>
                <a:latin typeface="Arial" panose="020B0604020202020204" pitchFamily="34" charset="0"/>
                <a:cs typeface="Arial" panose="020B0604020202020204" pitchFamily="34" charset="0"/>
              </a:defRPr>
            </a:lvl3pPr>
            <a:lvl4pPr marL="0" indent="0">
              <a:lnSpc>
                <a:spcPct val="100000"/>
              </a:lnSpc>
              <a:spcBef>
                <a:spcPts val="0"/>
              </a:spcBef>
              <a:spcAft>
                <a:spcPts val="600"/>
              </a:spcAft>
              <a:buFontTx/>
              <a:buNone/>
              <a:tabLst/>
              <a:defRPr sz="1400" b="1" i="0">
                <a:noFill/>
                <a:latin typeface="Arial" panose="020B0604020202020204" pitchFamily="34" charset="0"/>
                <a:cs typeface="Arial" panose="020B0604020202020204" pitchFamily="34" charset="0"/>
              </a:defRPr>
            </a:lvl4pPr>
            <a:lvl5pPr marL="9144" indent="0">
              <a:spcBef>
                <a:spcPts val="0"/>
              </a:spcBef>
              <a:spcAft>
                <a:spcPts val="0"/>
              </a:spcAft>
              <a:buFontTx/>
              <a:buNone/>
              <a:defRPr sz="1050" b="0" i="0">
                <a:noFill/>
                <a:latin typeface="Arial" panose="020B0604020202020204" pitchFamily="34" charset="0"/>
                <a:cs typeface="Arial" panose="020B0604020202020204" pitchFamily="34" charset="0"/>
              </a:defRPr>
            </a:lvl5pPr>
            <a:lvl6pPr>
              <a:defRPr>
                <a:latin typeface="Arial" panose="020B0604020202020204" pitchFamily="34" charset="0"/>
                <a:cs typeface="Arial" panose="020B0604020202020204" pitchFamily="34" charset="0"/>
              </a:defRPr>
            </a:lvl6pPr>
            <a:lvl7pPr>
              <a:defRPr>
                <a:latin typeface="Arial" panose="020B0604020202020204" pitchFamily="34" charset="0"/>
                <a:cs typeface="Arial" panose="020B0604020202020204" pitchFamily="34" charset="0"/>
              </a:defRPr>
            </a:lvl7pPr>
            <a:lvl8pPr>
              <a:defRPr>
                <a:latin typeface="Arial" panose="020B0604020202020204" pitchFamily="34" charset="0"/>
                <a:cs typeface="Arial" panose="020B0604020202020204" pitchFamily="34" charset="0"/>
              </a:defRPr>
            </a:lvl8pPr>
          </a:lstStyle>
          <a:p>
            <a:pPr lvl="0"/>
            <a:r>
              <a:rPr lang="en-US" dirty="0"/>
              <a:t>Edit Master text</a:t>
            </a:r>
          </a:p>
          <a:p>
            <a:pPr marL="9144" marR="0" lvl="1" indent="0" algn="l" defTabSz="685800" rtl="0" eaLnBrk="1" fontAlgn="auto" latinLnBrk="0" hangingPunct="1">
              <a:lnSpc>
                <a:spcPct val="100000"/>
              </a:lnSpc>
              <a:spcBef>
                <a:spcPts val="0"/>
              </a:spcBef>
              <a:spcAft>
                <a:spcPts val="0"/>
              </a:spcAft>
              <a:buClrTx/>
              <a:buSzTx/>
              <a:buFont typeface="Arial"/>
              <a:buNone/>
              <a:tabLst/>
              <a:defRPr/>
            </a:pPr>
            <a:r>
              <a:rPr lang="en-US" dirty="0"/>
              <a:t>Second level</a:t>
            </a:r>
          </a:p>
          <a:p>
            <a:pPr lvl="2"/>
            <a:r>
              <a:rPr lang="en-US" dirty="0"/>
              <a:t>Third</a:t>
            </a:r>
          </a:p>
          <a:p>
            <a:pPr lvl="4"/>
            <a:r>
              <a:rPr lang="en-US" dirty="0"/>
              <a:t>Fourth</a:t>
            </a:r>
          </a:p>
          <a:p>
            <a:pPr lvl="4"/>
            <a:r>
              <a:rPr lang="en-US" dirty="0"/>
              <a:t>fifth</a:t>
            </a:r>
          </a:p>
        </p:txBody>
      </p:sp>
      <p:sp>
        <p:nvSpPr>
          <p:cNvPr id="14" name="Text Placeholder 4">
            <a:extLst>
              <a:ext uri="{FF2B5EF4-FFF2-40B4-BE49-F238E27FC236}">
                <a16:creationId xmlns:a16="http://schemas.microsoft.com/office/drawing/2014/main" id="{A0573266-3198-B44F-A7EE-27499A8FE633}"/>
              </a:ext>
            </a:extLst>
          </p:cNvPr>
          <p:cNvSpPr>
            <a:spLocks noGrp="1"/>
          </p:cNvSpPr>
          <p:nvPr>
            <p:ph type="body" sz="quarter" idx="17" hasCustomPrompt="1"/>
          </p:nvPr>
        </p:nvSpPr>
        <p:spPr>
          <a:xfrm>
            <a:off x="4664075" y="2996485"/>
            <a:ext cx="2616199" cy="1416764"/>
          </a:xfrm>
          <a:prstGeom prst="rect">
            <a:avLst/>
          </a:prstGeom>
        </p:spPr>
        <p:txBody>
          <a:bodyPr lIns="0" tIns="0" rIns="0" bIns="0"/>
          <a:lstStyle>
            <a:lvl1pPr marL="0" indent="0">
              <a:spcAft>
                <a:spcPts val="600"/>
              </a:spcAft>
              <a:buNone/>
              <a:defRPr sz="105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105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105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105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9" name="Slide Number Placeholder 5">
            <a:extLst>
              <a:ext uri="{FF2B5EF4-FFF2-40B4-BE49-F238E27FC236}">
                <a16:creationId xmlns:a16="http://schemas.microsoft.com/office/drawing/2014/main" id="{F7C56DA4-00D0-1A45-95C3-6C79ECE989B5}"/>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Tree>
    <p:extLst>
      <p:ext uri="{BB962C8B-B14F-4D97-AF65-F5344CB8AC3E}">
        <p14:creationId xmlns:p14="http://schemas.microsoft.com/office/powerpoint/2010/main" val="444020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out (with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123D3A-089A-F849-A1E9-1271720AC8D9}"/>
              </a:ext>
            </a:extLst>
          </p:cNvPr>
          <p:cNvSpPr>
            <a:spLocks noGrp="1"/>
          </p:cNvSpPr>
          <p:nvPr>
            <p:ph type="sldNum" sz="quarter" idx="10"/>
          </p:nvPr>
        </p:nvSpPr>
        <p:spPr>
          <a:xfrm>
            <a:off x="8169276" y="4597400"/>
            <a:ext cx="514349" cy="550862"/>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004E9311-607A-534D-ACF2-56112DBC7706}"/>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23E6A201-8F6B-3B42-A983-CDAE93A8CED5}"/>
              </a:ext>
            </a:extLst>
          </p:cNvPr>
          <p:cNvSpPr>
            <a:spLocks noGrp="1"/>
          </p:cNvSpPr>
          <p:nvPr>
            <p:ph type="title"/>
          </p:nvPr>
        </p:nvSpPr>
        <p:spPr>
          <a:xfrm>
            <a:off x="457200" y="454025"/>
            <a:ext cx="8226425" cy="339316"/>
          </a:xfrm>
          <a:prstGeom prst="rect">
            <a:avLst/>
          </a:prstGeom>
        </p:spPr>
        <p:txBody>
          <a:bodyPr lIns="0" tIns="0" bIns="0" anchor="t">
            <a:norm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C72085CB-E3D8-A949-8BAD-429D6F059087}"/>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10" name="Text Placeholder 4">
            <a:extLst>
              <a:ext uri="{FF2B5EF4-FFF2-40B4-BE49-F238E27FC236}">
                <a16:creationId xmlns:a16="http://schemas.microsoft.com/office/drawing/2014/main" id="{028C3F72-A6D0-4541-8600-00D6947A37C5}"/>
              </a:ext>
            </a:extLst>
          </p:cNvPr>
          <p:cNvSpPr>
            <a:spLocks noGrp="1"/>
          </p:cNvSpPr>
          <p:nvPr>
            <p:ph type="body" sz="quarter" idx="15"/>
          </p:nvPr>
        </p:nvSpPr>
        <p:spPr>
          <a:xfrm>
            <a:off x="457200" y="1736725"/>
            <a:ext cx="3317875" cy="2676524"/>
          </a:xfrm>
          <a:prstGeom prst="rect">
            <a:avLst/>
          </a:prstGeom>
        </p:spPr>
        <p:txBody>
          <a:bodyPr lIns="0" tIns="0" rIns="0" bIns="0"/>
          <a:lstStyle>
            <a:lvl1pPr marL="0" indent="0">
              <a:spcBef>
                <a:spcPts val="1800"/>
              </a:spcBef>
              <a:spcAft>
                <a:spcPts val="400"/>
              </a:spcAft>
              <a:buNone/>
              <a:defRPr sz="3200" b="1" i="0">
                <a:solidFill>
                  <a:schemeClr val="tx1"/>
                </a:solidFill>
                <a:latin typeface="Arial" panose="020B0604020202020204" pitchFamily="34" charset="0"/>
                <a:cs typeface="Arial" panose="020B0604020202020204" pitchFamily="34" charset="0"/>
              </a:defRPr>
            </a:lvl1pPr>
            <a:lvl2pPr marL="9144" marR="0" indent="0" algn="l" defTabSz="685800" rtl="0" eaLnBrk="1" fontAlgn="auto" latinLnBrk="0" hangingPunct="1">
              <a:lnSpc>
                <a:spcPct val="100000"/>
              </a:lnSpc>
              <a:spcBef>
                <a:spcPts val="0"/>
              </a:spcBef>
              <a:spcAft>
                <a:spcPts val="0"/>
              </a:spcAft>
              <a:buClrTx/>
              <a:buSzTx/>
              <a:buFont typeface="Arial"/>
              <a:buNone/>
              <a:tabLst/>
              <a:defRPr sz="1050" b="0" i="0">
                <a:solidFill>
                  <a:schemeClr val="tx1"/>
                </a:solidFill>
                <a:latin typeface="Arial" panose="020B0604020202020204" pitchFamily="34" charset="0"/>
                <a:cs typeface="Arial" panose="020B0604020202020204" pitchFamily="34" charset="0"/>
              </a:defRPr>
            </a:lvl2pPr>
            <a:lvl3pPr marL="0" indent="0">
              <a:lnSpc>
                <a:spcPct val="100000"/>
              </a:lnSpc>
              <a:spcBef>
                <a:spcPts val="0"/>
              </a:spcBef>
              <a:spcAft>
                <a:spcPts val="600"/>
              </a:spcAft>
              <a:buNone/>
              <a:tabLst/>
              <a:defRPr sz="1100" b="0" i="0">
                <a:noFill/>
                <a:latin typeface="Arial" panose="020B0604020202020204" pitchFamily="34" charset="0"/>
                <a:cs typeface="Arial" panose="020B0604020202020204" pitchFamily="34" charset="0"/>
              </a:defRPr>
            </a:lvl3pPr>
            <a:lvl4pPr marL="9144" indent="0">
              <a:lnSpc>
                <a:spcPct val="100000"/>
              </a:lnSpc>
              <a:spcBef>
                <a:spcPts val="0"/>
              </a:spcBef>
              <a:spcAft>
                <a:spcPts val="0"/>
              </a:spcAft>
              <a:buFontTx/>
              <a:buNone/>
              <a:tabLst/>
              <a:defRPr sz="1100" b="0" i="0">
                <a:noFill/>
                <a:latin typeface="Arial" panose="020B0604020202020204" pitchFamily="34" charset="0"/>
                <a:cs typeface="Arial" panose="020B0604020202020204" pitchFamily="34" charset="0"/>
              </a:defRPr>
            </a:lvl4pPr>
            <a:lvl5pPr marL="9144" indent="0">
              <a:spcBef>
                <a:spcPts val="0"/>
              </a:spcBef>
              <a:spcAft>
                <a:spcPts val="0"/>
              </a:spcAft>
              <a:buFontTx/>
              <a:buNone/>
              <a:defRPr sz="1100" b="0" i="0">
                <a:noFill/>
                <a:latin typeface="Arial" panose="020B0604020202020204" pitchFamily="34" charset="0"/>
                <a:cs typeface="Arial" panose="020B0604020202020204" pitchFamily="34" charset="0"/>
              </a:defRPr>
            </a:lvl5pPr>
            <a:lvl6pPr>
              <a:defRPr>
                <a:latin typeface="Arial" panose="020B0604020202020204" pitchFamily="34" charset="0"/>
                <a:cs typeface="Arial" panose="020B0604020202020204" pitchFamily="34" charset="0"/>
              </a:defRPr>
            </a:lvl6pPr>
            <a:lvl7pPr>
              <a:defRPr>
                <a:latin typeface="Arial" panose="020B0604020202020204" pitchFamily="34" charset="0"/>
                <a:cs typeface="Arial" panose="020B0604020202020204" pitchFamily="34" charset="0"/>
              </a:defRPr>
            </a:lvl7pPr>
            <a:lvl8pPr>
              <a:defRPr>
                <a:latin typeface="Arial" panose="020B0604020202020204" pitchFamily="34" charset="0"/>
                <a:cs typeface="Arial" panose="020B0604020202020204" pitchFamily="34" charset="0"/>
              </a:defRPr>
            </a:lvl8pPr>
          </a:lstStyle>
          <a:p>
            <a:pPr lvl="0"/>
            <a:r>
              <a:rPr lang="en-US" dirty="0"/>
              <a:t>Edit Master text</a:t>
            </a:r>
          </a:p>
          <a:p>
            <a:pPr marL="9144" marR="0" lvl="1" indent="0" algn="l" defTabSz="685800" rtl="0" eaLnBrk="1" fontAlgn="auto" latinLnBrk="0" hangingPunct="1">
              <a:lnSpc>
                <a:spcPct val="100000"/>
              </a:lnSpc>
              <a:spcBef>
                <a:spcPts val="0"/>
              </a:spcBef>
              <a:spcAft>
                <a:spcPts val="0"/>
              </a:spcAft>
              <a:buClrTx/>
              <a:buSzTx/>
              <a:buFont typeface="Arial"/>
              <a:buNone/>
              <a:tabLst/>
              <a:defRPr/>
            </a:pPr>
            <a:r>
              <a:rPr lang="en-US" dirty="0"/>
              <a:t>Second level</a:t>
            </a:r>
          </a:p>
          <a:p>
            <a:pPr lvl="3"/>
            <a:r>
              <a:rPr lang="en-US" dirty="0"/>
              <a:t>Third</a:t>
            </a:r>
          </a:p>
          <a:p>
            <a:pPr lvl="4"/>
            <a:r>
              <a:rPr lang="en-US" dirty="0"/>
              <a:t>Fourth</a:t>
            </a:r>
          </a:p>
          <a:p>
            <a:pPr lvl="4"/>
            <a:r>
              <a:rPr lang="en-US" dirty="0"/>
              <a:t>fifth</a:t>
            </a:r>
          </a:p>
        </p:txBody>
      </p:sp>
      <p:sp>
        <p:nvSpPr>
          <p:cNvPr id="7" name="Picture Placeholder 6">
            <a:extLst>
              <a:ext uri="{FF2B5EF4-FFF2-40B4-BE49-F238E27FC236}">
                <a16:creationId xmlns:a16="http://schemas.microsoft.com/office/drawing/2014/main" id="{02B43C3A-D0D8-4D46-B229-B1BB1BC77486}"/>
              </a:ext>
            </a:extLst>
          </p:cNvPr>
          <p:cNvSpPr>
            <a:spLocks noGrp="1"/>
          </p:cNvSpPr>
          <p:nvPr>
            <p:ph type="pic" sz="quarter" idx="16"/>
          </p:nvPr>
        </p:nvSpPr>
        <p:spPr>
          <a:xfrm>
            <a:off x="4664075" y="1387566"/>
            <a:ext cx="4479924" cy="3209834"/>
          </a:xfrm>
          <a:solidFill>
            <a:schemeClr val="accent3"/>
          </a:solidFill>
        </p:spPr>
        <p:txBody>
          <a:bodyPr/>
          <a:lstStyle>
            <a:lvl1pPr>
              <a:defRPr>
                <a:solidFill>
                  <a:schemeClr val="accent3">
                    <a:lumMod val="75000"/>
                  </a:schemeClr>
                </a:solidFill>
              </a:defRPr>
            </a:lvl1pPr>
          </a:lstStyle>
          <a:p>
            <a:endParaRPr lang="en-US"/>
          </a:p>
        </p:txBody>
      </p:sp>
    </p:spTree>
    <p:extLst>
      <p:ext uri="{BB962C8B-B14F-4D97-AF65-F5344CB8AC3E}">
        <p14:creationId xmlns:p14="http://schemas.microsoft.com/office/powerpoint/2010/main" val="69225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1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0"/>
            <a:ext cx="514349" cy="550319"/>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7138247D-7AAA-1045-8C04-21BA790E017E}"/>
              </a:ext>
            </a:extLst>
          </p:cNvPr>
          <p:cNvSpPr>
            <a:spLocks noGrp="1"/>
          </p:cNvSpPr>
          <p:nvPr>
            <p:ph type="title"/>
          </p:nvPr>
        </p:nvSpPr>
        <p:spPr>
          <a:xfrm>
            <a:off x="457200" y="454025"/>
            <a:ext cx="8226425" cy="338328"/>
          </a:xfrm>
          <a:prstGeom prst="rect">
            <a:avLst/>
          </a:prstGeom>
        </p:spPr>
        <p:txBody>
          <a:bodyPr lIns="0" tIns="0" r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5CFE09DA-16E4-6B49-BCE8-3F14DE1D6618}"/>
              </a:ext>
            </a:extLst>
          </p:cNvPr>
          <p:cNvSpPr>
            <a:spLocks noGrp="1"/>
          </p:cNvSpPr>
          <p:nvPr>
            <p:ph type="body" sz="quarter" idx="13" hasCustomPrompt="1"/>
          </p:nvPr>
        </p:nvSpPr>
        <p:spPr>
          <a:xfrm>
            <a:off x="457202" y="794000"/>
            <a:ext cx="8226423" cy="208255"/>
          </a:xfrm>
          <a:prstGeom prst="rect">
            <a:avLst/>
          </a:prstGeom>
        </p:spPr>
        <p:txBody>
          <a:bodyPr lIns="0" tIns="0" r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7" name="Text Placeholder 4">
            <a:extLst>
              <a:ext uri="{FF2B5EF4-FFF2-40B4-BE49-F238E27FC236}">
                <a16:creationId xmlns:a16="http://schemas.microsoft.com/office/drawing/2014/main" id="{487581B9-18A6-3249-BB62-5AEAAB6020A7}"/>
              </a:ext>
            </a:extLst>
          </p:cNvPr>
          <p:cNvSpPr>
            <a:spLocks noGrp="1"/>
          </p:cNvSpPr>
          <p:nvPr>
            <p:ph type="body" sz="quarter" idx="17" hasCustomPrompt="1"/>
          </p:nvPr>
        </p:nvSpPr>
        <p:spPr>
          <a:xfrm>
            <a:off x="457200" y="1736725"/>
            <a:ext cx="2619375" cy="2676525"/>
          </a:xfrm>
          <a:prstGeom prst="rect">
            <a:avLst/>
          </a:prstGeom>
        </p:spPr>
        <p:txBody>
          <a:bodyPr lIns="0" tIns="0" rIns="0" bIns="0" anchor="b">
            <a:noAutofit/>
          </a:bodyPr>
          <a:lstStyle>
            <a:lvl1pPr marL="0" indent="0">
              <a:spcAft>
                <a:spcPts val="600"/>
              </a:spcAft>
              <a:buNone/>
              <a:defRPr sz="120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90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90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90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8" name="Content Placeholder 5">
            <a:extLst>
              <a:ext uri="{FF2B5EF4-FFF2-40B4-BE49-F238E27FC236}">
                <a16:creationId xmlns:a16="http://schemas.microsoft.com/office/drawing/2014/main" id="{A1B4368B-2BC7-FF42-A2BA-513DC585F67F}"/>
              </a:ext>
            </a:extLst>
          </p:cNvPr>
          <p:cNvSpPr>
            <a:spLocks noGrp="1"/>
          </p:cNvSpPr>
          <p:nvPr>
            <p:ph sz="quarter" idx="21"/>
          </p:nvPr>
        </p:nvSpPr>
        <p:spPr>
          <a:xfrm>
            <a:off x="3962400" y="1736725"/>
            <a:ext cx="4721225"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endParaRPr lang="en-US" dirty="0"/>
          </a:p>
        </p:txBody>
      </p:sp>
    </p:spTree>
    <p:extLst>
      <p:ext uri="{BB962C8B-B14F-4D97-AF65-F5344CB8AC3E}">
        <p14:creationId xmlns:p14="http://schemas.microsoft.com/office/powerpoint/2010/main" val="3964552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0"/>
            <a:ext cx="514349" cy="550319"/>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7138247D-7AAA-1045-8C04-21BA790E017E}"/>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5CFE09DA-16E4-6B49-BCE8-3F14DE1D6618}"/>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Content Placeholder 5">
            <a:extLst>
              <a:ext uri="{FF2B5EF4-FFF2-40B4-BE49-F238E27FC236}">
                <a16:creationId xmlns:a16="http://schemas.microsoft.com/office/drawing/2014/main" id="{A1B4368B-2BC7-FF42-A2BA-513DC585F67F}"/>
              </a:ext>
            </a:extLst>
          </p:cNvPr>
          <p:cNvSpPr>
            <a:spLocks noGrp="1"/>
          </p:cNvSpPr>
          <p:nvPr>
            <p:ph sz="quarter" idx="21"/>
          </p:nvPr>
        </p:nvSpPr>
        <p:spPr>
          <a:xfrm>
            <a:off x="457200" y="1736725"/>
            <a:ext cx="8226425"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Tree>
    <p:extLst>
      <p:ext uri="{BB962C8B-B14F-4D97-AF65-F5344CB8AC3E}">
        <p14:creationId xmlns:p14="http://schemas.microsoft.com/office/powerpoint/2010/main" val="87036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5" y="4597400"/>
            <a:ext cx="514349" cy="550862"/>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7138247D-7AAA-1045-8C04-21BA790E017E}"/>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5CFE09DA-16E4-6B49-BCE8-3F14DE1D6618}"/>
              </a:ext>
            </a:extLst>
          </p:cNvPr>
          <p:cNvSpPr>
            <a:spLocks noGrp="1"/>
          </p:cNvSpPr>
          <p:nvPr>
            <p:ph type="body" sz="quarter" idx="13" hasCustomPrompt="1"/>
          </p:nvPr>
        </p:nvSpPr>
        <p:spPr>
          <a:xfrm>
            <a:off x="457202" y="794000"/>
            <a:ext cx="8226421"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Content Placeholder 5">
            <a:extLst>
              <a:ext uri="{FF2B5EF4-FFF2-40B4-BE49-F238E27FC236}">
                <a16:creationId xmlns:a16="http://schemas.microsoft.com/office/drawing/2014/main" id="{A1B4368B-2BC7-FF42-A2BA-513DC585F67F}"/>
              </a:ext>
            </a:extLst>
          </p:cNvPr>
          <p:cNvSpPr>
            <a:spLocks noGrp="1"/>
          </p:cNvSpPr>
          <p:nvPr>
            <p:ph sz="quarter" idx="21"/>
          </p:nvPr>
        </p:nvSpPr>
        <p:spPr>
          <a:xfrm>
            <a:off x="457201" y="1736725"/>
            <a:ext cx="4019548"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endParaRPr lang="en-US" dirty="0"/>
          </a:p>
        </p:txBody>
      </p:sp>
      <p:sp>
        <p:nvSpPr>
          <p:cNvPr id="7" name="Content Placeholder 5">
            <a:extLst>
              <a:ext uri="{FF2B5EF4-FFF2-40B4-BE49-F238E27FC236}">
                <a16:creationId xmlns:a16="http://schemas.microsoft.com/office/drawing/2014/main" id="{B0619390-C2D9-CB48-AD99-793C22B456B4}"/>
              </a:ext>
            </a:extLst>
          </p:cNvPr>
          <p:cNvSpPr>
            <a:spLocks noGrp="1"/>
          </p:cNvSpPr>
          <p:nvPr>
            <p:ph sz="quarter" idx="22"/>
          </p:nvPr>
        </p:nvSpPr>
        <p:spPr>
          <a:xfrm>
            <a:off x="4664075" y="1736725"/>
            <a:ext cx="4019548"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Tree>
    <p:extLst>
      <p:ext uri="{BB962C8B-B14F-4D97-AF65-F5344CB8AC3E}">
        <p14:creationId xmlns:p14="http://schemas.microsoft.com/office/powerpoint/2010/main" val="561177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5" y="4597401"/>
            <a:ext cx="514349" cy="550862"/>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a:t>LexisNexis Confidential</a:t>
            </a:r>
            <a:endParaRPr lang="en-US" dirty="0"/>
          </a:p>
        </p:txBody>
      </p:sp>
      <p:sp>
        <p:nvSpPr>
          <p:cNvPr id="5" name="Title 1">
            <a:extLst>
              <a:ext uri="{FF2B5EF4-FFF2-40B4-BE49-F238E27FC236}">
                <a16:creationId xmlns:a16="http://schemas.microsoft.com/office/drawing/2014/main" id="{7138247D-7AAA-1045-8C04-21BA790E017E}"/>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5CFE09DA-16E4-6B49-BCE8-3F14DE1D6618}"/>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Content Placeholder 5">
            <a:extLst>
              <a:ext uri="{FF2B5EF4-FFF2-40B4-BE49-F238E27FC236}">
                <a16:creationId xmlns:a16="http://schemas.microsoft.com/office/drawing/2014/main" id="{A1B4368B-2BC7-FF42-A2BA-513DC585F67F}"/>
              </a:ext>
            </a:extLst>
          </p:cNvPr>
          <p:cNvSpPr>
            <a:spLocks noGrp="1"/>
          </p:cNvSpPr>
          <p:nvPr>
            <p:ph sz="quarter" idx="21"/>
          </p:nvPr>
        </p:nvSpPr>
        <p:spPr>
          <a:xfrm>
            <a:off x="457200" y="1736725"/>
            <a:ext cx="2619375"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
        <p:nvSpPr>
          <p:cNvPr id="7" name="Content Placeholder 5">
            <a:extLst>
              <a:ext uri="{FF2B5EF4-FFF2-40B4-BE49-F238E27FC236}">
                <a16:creationId xmlns:a16="http://schemas.microsoft.com/office/drawing/2014/main" id="{7EDFE97E-675F-3944-8AD6-4713E0416942}"/>
              </a:ext>
            </a:extLst>
          </p:cNvPr>
          <p:cNvSpPr>
            <a:spLocks noGrp="1"/>
          </p:cNvSpPr>
          <p:nvPr>
            <p:ph sz="quarter" idx="22"/>
          </p:nvPr>
        </p:nvSpPr>
        <p:spPr>
          <a:xfrm>
            <a:off x="3260725" y="1736725"/>
            <a:ext cx="2619374"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
        <p:nvSpPr>
          <p:cNvPr id="9" name="Content Placeholder 5">
            <a:extLst>
              <a:ext uri="{FF2B5EF4-FFF2-40B4-BE49-F238E27FC236}">
                <a16:creationId xmlns:a16="http://schemas.microsoft.com/office/drawing/2014/main" id="{37290E67-A1F4-8B4C-8192-D867B9CF4C54}"/>
              </a:ext>
            </a:extLst>
          </p:cNvPr>
          <p:cNvSpPr>
            <a:spLocks noGrp="1"/>
          </p:cNvSpPr>
          <p:nvPr>
            <p:ph sz="quarter" idx="23"/>
          </p:nvPr>
        </p:nvSpPr>
        <p:spPr>
          <a:xfrm>
            <a:off x="6064250" y="1736725"/>
            <a:ext cx="2619374"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Tree>
    <p:extLst>
      <p:ext uri="{BB962C8B-B14F-4D97-AF65-F5344CB8AC3E}">
        <p14:creationId xmlns:p14="http://schemas.microsoft.com/office/powerpoint/2010/main" val="1789049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0"/>
            <a:ext cx="514349" cy="550319"/>
          </a:xfr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a:prstGeom prst="rect">
            <a:avLst/>
          </a:prstGeo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7138247D-7AAA-1045-8C04-21BA790E017E}"/>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5CFE09DA-16E4-6B49-BCE8-3F14DE1D6618}"/>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Content Placeholder 5">
            <a:extLst>
              <a:ext uri="{FF2B5EF4-FFF2-40B4-BE49-F238E27FC236}">
                <a16:creationId xmlns:a16="http://schemas.microsoft.com/office/drawing/2014/main" id="{A1B4368B-2BC7-FF42-A2BA-513DC585F67F}"/>
              </a:ext>
            </a:extLst>
          </p:cNvPr>
          <p:cNvSpPr>
            <a:spLocks noGrp="1"/>
          </p:cNvSpPr>
          <p:nvPr>
            <p:ph sz="quarter" idx="21"/>
          </p:nvPr>
        </p:nvSpPr>
        <p:spPr>
          <a:xfrm>
            <a:off x="457200" y="1736725"/>
            <a:ext cx="1917700"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
        <p:nvSpPr>
          <p:cNvPr id="7" name="Content Placeholder 5">
            <a:extLst>
              <a:ext uri="{FF2B5EF4-FFF2-40B4-BE49-F238E27FC236}">
                <a16:creationId xmlns:a16="http://schemas.microsoft.com/office/drawing/2014/main" id="{7EDFE97E-675F-3944-8AD6-4713E0416942}"/>
              </a:ext>
            </a:extLst>
          </p:cNvPr>
          <p:cNvSpPr>
            <a:spLocks noGrp="1"/>
          </p:cNvSpPr>
          <p:nvPr>
            <p:ph sz="quarter" idx="22"/>
          </p:nvPr>
        </p:nvSpPr>
        <p:spPr>
          <a:xfrm>
            <a:off x="2559687" y="1736725"/>
            <a:ext cx="1917063"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
        <p:nvSpPr>
          <p:cNvPr id="9" name="Content Placeholder 5">
            <a:extLst>
              <a:ext uri="{FF2B5EF4-FFF2-40B4-BE49-F238E27FC236}">
                <a16:creationId xmlns:a16="http://schemas.microsoft.com/office/drawing/2014/main" id="{37290E67-A1F4-8B4C-8192-D867B9CF4C54}"/>
              </a:ext>
            </a:extLst>
          </p:cNvPr>
          <p:cNvSpPr>
            <a:spLocks noGrp="1"/>
          </p:cNvSpPr>
          <p:nvPr>
            <p:ph sz="quarter" idx="23"/>
          </p:nvPr>
        </p:nvSpPr>
        <p:spPr>
          <a:xfrm>
            <a:off x="4664075" y="1736725"/>
            <a:ext cx="1917700"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
        <p:nvSpPr>
          <p:cNvPr id="10" name="Content Placeholder 5">
            <a:extLst>
              <a:ext uri="{FF2B5EF4-FFF2-40B4-BE49-F238E27FC236}">
                <a16:creationId xmlns:a16="http://schemas.microsoft.com/office/drawing/2014/main" id="{5B8F6187-04A9-3040-86EB-994A792DB8AE}"/>
              </a:ext>
            </a:extLst>
          </p:cNvPr>
          <p:cNvSpPr>
            <a:spLocks noGrp="1"/>
          </p:cNvSpPr>
          <p:nvPr>
            <p:ph sz="quarter" idx="24"/>
          </p:nvPr>
        </p:nvSpPr>
        <p:spPr>
          <a:xfrm>
            <a:off x="6765925" y="1736725"/>
            <a:ext cx="1917700" cy="2676524"/>
          </a:xfrm>
          <a:prstGeom prst="rect">
            <a:avLst/>
          </a:prstGeom>
        </p:spPr>
        <p:txBody>
          <a:bodyPr lIns="0" tIns="0" rIns="0" bIns="0">
            <a:noAutofit/>
          </a:bodyPr>
          <a:lstStyle>
            <a:lvl1pPr marL="0" indent="0">
              <a:spcAft>
                <a:spcPts val="600"/>
              </a:spcAft>
              <a:buNone/>
              <a:defRPr sz="1200" b="1" i="0">
                <a:latin typeface="Arial" panose="020B0604020202020204" pitchFamily="34" charset="0"/>
                <a:cs typeface="Arial" panose="020B0604020202020204" pitchFamily="34" charset="0"/>
              </a:defRPr>
            </a:lvl1pPr>
            <a:lvl2pPr marL="9144" indent="0">
              <a:lnSpc>
                <a:spcPct val="100000"/>
              </a:lnSpc>
              <a:buNone/>
              <a:tabLst/>
              <a:defRPr sz="900" b="0" i="0">
                <a:latin typeface="Arial" panose="020B0604020202020204" pitchFamily="34" charset="0"/>
                <a:cs typeface="Arial" panose="020B0604020202020204" pitchFamily="34" charset="0"/>
              </a:defRPr>
            </a:lvl2pPr>
            <a:lvl3pPr marL="292608" indent="-114300">
              <a:lnSpc>
                <a:spcPct val="100000"/>
              </a:lnSpc>
              <a:tabLst/>
              <a:defRPr sz="900" b="0" i="0">
                <a:latin typeface="Arial" panose="020B0604020202020204" pitchFamily="34" charset="0"/>
                <a:cs typeface="Arial" panose="020B0604020202020204" pitchFamily="34" charset="0"/>
              </a:defRPr>
            </a:lvl3pPr>
            <a:lvl4pPr marL="402336" indent="-109728">
              <a:lnSpc>
                <a:spcPct val="100000"/>
              </a:lnSpc>
              <a:buFont typeface="System Font Regular"/>
              <a:buChar char="-"/>
              <a:defRPr sz="900" b="0" i="0">
                <a:latin typeface="Arial" panose="020B0604020202020204" pitchFamily="34" charset="0"/>
                <a:cs typeface="Arial" panose="020B0604020202020204" pitchFamily="34" charset="0"/>
              </a:defRPr>
            </a:lvl4pPr>
          </a:lstStyle>
          <a:p>
            <a:pPr lvl="0"/>
            <a:endParaRPr lang="en-US" dirty="0"/>
          </a:p>
        </p:txBody>
      </p:sp>
    </p:spTree>
    <p:extLst>
      <p:ext uri="{BB962C8B-B14F-4D97-AF65-F5344CB8AC3E}">
        <p14:creationId xmlns:p14="http://schemas.microsoft.com/office/powerpoint/2010/main" val="75399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p:bg>
      <p:bgPr>
        <a:solidFill>
          <a:schemeClr val="tx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8034B09-9A60-8B4A-B570-2B5889F77A05}"/>
              </a:ext>
            </a:extLst>
          </p:cNvPr>
          <p:cNvSpPr>
            <a:spLocks noGrp="1"/>
          </p:cNvSpPr>
          <p:nvPr>
            <p:ph type="body" sz="quarter" idx="14" hasCustomPrompt="1"/>
          </p:nvPr>
        </p:nvSpPr>
        <p:spPr>
          <a:xfrm>
            <a:off x="1159932" y="1175666"/>
            <a:ext cx="4720168" cy="3421733"/>
          </a:xfrm>
          <a:prstGeom prst="rect">
            <a:avLst/>
          </a:prstGeom>
        </p:spPr>
        <p:txBody>
          <a:bodyPr lIns="0" tIns="0" rIns="0" bIns="0" anchor="ctr"/>
          <a:lstStyle>
            <a:lvl1pPr>
              <a:lnSpc>
                <a:spcPct val="90000"/>
              </a:lnSpc>
              <a:spcBef>
                <a:spcPts val="0"/>
              </a:spcBef>
              <a:spcAft>
                <a:spcPts val="0"/>
              </a:spcAft>
              <a:defRPr sz="2600">
                <a:solidFill>
                  <a:schemeClr val="bg1"/>
                </a:solidFill>
              </a:defRPr>
            </a:lvl1pPr>
            <a:lvl2pPr marL="9144" marR="0" indent="0" algn="l" defTabSz="685800" rtl="0" eaLnBrk="1" fontAlgn="auto" latinLnBrk="0" hangingPunct="1">
              <a:lnSpc>
                <a:spcPct val="100000"/>
              </a:lnSpc>
              <a:spcBef>
                <a:spcPts val="750"/>
              </a:spcBef>
              <a:spcAft>
                <a:spcPts val="600"/>
              </a:spcAft>
              <a:buClrTx/>
              <a:buSzTx/>
              <a:buFont typeface="Arial"/>
              <a:buNone/>
              <a:tabLst/>
              <a:defRPr sz="1200">
                <a:solidFill>
                  <a:schemeClr val="bg1"/>
                </a:solidFill>
              </a:defRPr>
            </a:lvl2pPr>
          </a:lstStyle>
          <a:p>
            <a:pPr lvl="0"/>
            <a:r>
              <a:rPr lang="en-US" dirty="0"/>
              <a:t>Click to add title</a:t>
            </a:r>
          </a:p>
          <a:p>
            <a:pPr marL="9144" marR="0" lvl="1" indent="0" algn="l" defTabSz="685800" rtl="0" eaLnBrk="1" fontAlgn="auto" latinLnBrk="0" hangingPunct="1">
              <a:lnSpc>
                <a:spcPct val="100000"/>
              </a:lnSpc>
              <a:spcBef>
                <a:spcPts val="750"/>
              </a:spcBef>
              <a:spcAft>
                <a:spcPts val="600"/>
              </a:spcAft>
              <a:buClrTx/>
              <a:buSzTx/>
              <a:buFont typeface="Arial"/>
              <a:buNone/>
              <a:tabLst/>
              <a:defRPr/>
            </a:pPr>
            <a:r>
              <a:rPr lang="en-US" dirty="0"/>
              <a:t>Second level </a:t>
            </a:r>
          </a:p>
        </p:txBody>
      </p:sp>
      <p:sp>
        <p:nvSpPr>
          <p:cNvPr id="5" name="Rectangle 4">
            <a:extLst>
              <a:ext uri="{FF2B5EF4-FFF2-40B4-BE49-F238E27FC236}">
                <a16:creationId xmlns:a16="http://schemas.microsoft.com/office/drawing/2014/main" id="{8F4F48BC-E15B-1D4C-B393-0E4C747F7518}"/>
              </a:ext>
            </a:extLst>
          </p:cNvPr>
          <p:cNvSpPr/>
          <p:nvPr userDrawn="1"/>
        </p:nvSpPr>
        <p:spPr>
          <a:xfrm>
            <a:off x="0" y="-1"/>
            <a:ext cx="182880" cy="514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77"/>
            </a:endParaRPr>
          </a:p>
        </p:txBody>
      </p:sp>
      <p:pic>
        <p:nvPicPr>
          <p:cNvPr id="6" name="Graphic 5">
            <a:extLst>
              <a:ext uri="{FF2B5EF4-FFF2-40B4-BE49-F238E27FC236}">
                <a16:creationId xmlns:a16="http://schemas.microsoft.com/office/drawing/2014/main" id="{FB2F17A8-ED8F-D44A-95F9-A9625C75EE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467600" y="454025"/>
            <a:ext cx="1216025" cy="269615"/>
          </a:xfrm>
          <a:prstGeom prst="rect">
            <a:avLst/>
          </a:prstGeom>
        </p:spPr>
      </p:pic>
    </p:spTree>
    <p:extLst>
      <p:ext uri="{BB962C8B-B14F-4D97-AF65-F5344CB8AC3E}">
        <p14:creationId xmlns:p14="http://schemas.microsoft.com/office/powerpoint/2010/main" val="224078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0"/>
            <a:ext cx="514349" cy="550862"/>
          </a:xfrm>
          <a:prstGeom prst="rect">
            <a:avLst/>
          </a:prstGeo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85DC55FF-7A8D-684A-B830-96275BC164F7}"/>
              </a:ext>
            </a:extLst>
          </p:cNvPr>
          <p:cNvSpPr>
            <a:spLocks noGrp="1"/>
          </p:cNvSpPr>
          <p:nvPr>
            <p:ph type="title" hasCustomPrompt="1"/>
          </p:nvPr>
        </p:nvSpPr>
        <p:spPr>
          <a:xfrm>
            <a:off x="457200" y="454024"/>
            <a:ext cx="8226425" cy="338328"/>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Table of contents title</a:t>
            </a:r>
          </a:p>
        </p:txBody>
      </p:sp>
      <p:sp>
        <p:nvSpPr>
          <p:cNvPr id="9" name="Text Placeholder 4">
            <a:extLst>
              <a:ext uri="{FF2B5EF4-FFF2-40B4-BE49-F238E27FC236}">
                <a16:creationId xmlns:a16="http://schemas.microsoft.com/office/drawing/2014/main" id="{466E63F1-0C39-9245-B8AA-CC0AC2D87C40}"/>
              </a:ext>
            </a:extLst>
          </p:cNvPr>
          <p:cNvSpPr>
            <a:spLocks noGrp="1"/>
          </p:cNvSpPr>
          <p:nvPr>
            <p:ph type="body" sz="quarter" idx="17"/>
          </p:nvPr>
        </p:nvSpPr>
        <p:spPr>
          <a:xfrm>
            <a:off x="457201" y="1736725"/>
            <a:ext cx="4019549" cy="2676524"/>
          </a:xfrm>
          <a:prstGeom prst="rect">
            <a:avLst/>
          </a:prstGeom>
        </p:spPr>
        <p:txBody>
          <a:bodyPr lIns="0" tIns="0" rIns="91440" bIns="0">
            <a:noAutofit/>
          </a:bodyPr>
          <a:lstStyle>
            <a:lvl1pPr marL="210312" indent="-210312">
              <a:spcBef>
                <a:spcPts val="0"/>
              </a:spcBef>
              <a:spcAft>
                <a:spcPts val="1200"/>
              </a:spcAft>
              <a:buClr>
                <a:schemeClr val="tx1"/>
              </a:buClr>
              <a:buFont typeface="Wingdings" pitchFamily="2" charset="2"/>
              <a:buChar char="§"/>
              <a:defRPr sz="1200" b="0"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900" b="0" i="0">
                <a:solidFill>
                  <a:schemeClr val="tx1"/>
                </a:solidFill>
                <a:latin typeface="Lato Light" panose="020F0302020204030203" pitchFamily="34" charset="77"/>
              </a:defRPr>
            </a:lvl2pPr>
            <a:lvl3pPr marL="290513" indent="-112713">
              <a:lnSpc>
                <a:spcPct val="100000"/>
              </a:lnSpc>
              <a:tabLst/>
              <a:defRPr sz="900" b="0" i="0">
                <a:solidFill>
                  <a:schemeClr val="tx1"/>
                </a:solidFill>
                <a:latin typeface="Lato Light" panose="020F0302020204030203" pitchFamily="34" charset="77"/>
              </a:defRPr>
            </a:lvl3pPr>
            <a:lvl4pPr marL="403225" indent="-112713">
              <a:lnSpc>
                <a:spcPct val="100000"/>
              </a:lnSpc>
              <a:buFont typeface="System Font Regular"/>
              <a:buChar char="-"/>
              <a:tabLst/>
              <a:defRPr sz="900" b="0" i="0">
                <a:solidFill>
                  <a:schemeClr val="tx1"/>
                </a:solidFill>
                <a:latin typeface="Lato Light" panose="020F0302020204030203" pitchFamily="34" charset="77"/>
              </a:defRPr>
            </a:lvl4pPr>
            <a:lvl5pPr>
              <a:defRPr sz="1200" b="1">
                <a:solidFill>
                  <a:schemeClr val="bg1">
                    <a:lumMod val="10000"/>
                  </a:schemeClr>
                </a:solidFill>
                <a:latin typeface="Lato" panose="020F0502020204030203" pitchFamily="34" charset="77"/>
              </a:defRPr>
            </a:lvl5pPr>
          </a:lstStyle>
          <a:p>
            <a:pPr lvl="0"/>
            <a:r>
              <a:rPr lang="en-US" dirty="0"/>
              <a:t>Edit Master text</a:t>
            </a:r>
          </a:p>
          <a:p>
            <a:pPr lvl="0"/>
            <a:r>
              <a:rPr lang="en-US" dirty="0"/>
              <a:t>Edit Master text</a:t>
            </a:r>
          </a:p>
          <a:p>
            <a:pPr lvl="0"/>
            <a:r>
              <a:rPr lang="en-US" dirty="0"/>
              <a:t>Edit Master text</a:t>
            </a:r>
          </a:p>
          <a:p>
            <a:pPr lvl="0"/>
            <a:r>
              <a:rPr lang="en-US" dirty="0"/>
              <a:t>Edit Master text</a:t>
            </a:r>
          </a:p>
          <a:p>
            <a:pPr lvl="0"/>
            <a:r>
              <a:rPr lang="en-US" dirty="0"/>
              <a:t>Edit Master text</a:t>
            </a:r>
          </a:p>
        </p:txBody>
      </p:sp>
    </p:spTree>
    <p:extLst>
      <p:ext uri="{BB962C8B-B14F-4D97-AF65-F5344CB8AC3E}">
        <p14:creationId xmlns:p14="http://schemas.microsoft.com/office/powerpoint/2010/main" val="311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1"/>
            <a:ext cx="514348" cy="550318"/>
          </a:xfrm>
          <a:prstGeom prst="rect">
            <a:avLst/>
          </a:prstGeom>
        </p:spPr>
        <p:txBody>
          <a:bodyPr tIns="0" bIns="0"/>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4C6F94FB-325B-FB47-B51A-3D115D101634}"/>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E5955F41-45D9-2842-8C50-F534299A7E65}"/>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Subtitle</a:t>
            </a:r>
          </a:p>
        </p:txBody>
      </p:sp>
      <p:sp>
        <p:nvSpPr>
          <p:cNvPr id="7" name="Text Placeholder 4">
            <a:extLst>
              <a:ext uri="{FF2B5EF4-FFF2-40B4-BE49-F238E27FC236}">
                <a16:creationId xmlns:a16="http://schemas.microsoft.com/office/drawing/2014/main" id="{5DD18C1B-B4E0-7246-93E1-80FD73B427E8}"/>
              </a:ext>
            </a:extLst>
          </p:cNvPr>
          <p:cNvSpPr>
            <a:spLocks noGrp="1"/>
          </p:cNvSpPr>
          <p:nvPr>
            <p:ph type="body" sz="quarter" idx="15" hasCustomPrompt="1"/>
          </p:nvPr>
        </p:nvSpPr>
        <p:spPr>
          <a:xfrm>
            <a:off x="457200" y="1736725"/>
            <a:ext cx="8226423" cy="2676524"/>
          </a:xfrm>
          <a:prstGeom prst="rect">
            <a:avLst/>
          </a:prstGeom>
        </p:spPr>
        <p:txBody>
          <a:bodyPr lIns="0" tIns="0" rIns="0" bIns="0">
            <a:noAutofit/>
          </a:bodyPr>
          <a:lstStyle>
            <a:lvl1pPr marL="0" indent="0">
              <a:spcAft>
                <a:spcPts val="600"/>
              </a:spcAft>
              <a:buNone/>
              <a:defRPr sz="1600" b="1" i="0">
                <a:solidFill>
                  <a:schemeClr val="tx1"/>
                </a:solidFill>
                <a:latin typeface="Arial" panose="020B0604020202020204" pitchFamily="34" charset="0"/>
                <a:cs typeface="Arial" panose="020B0604020202020204" pitchFamily="34" charset="0"/>
              </a:defRPr>
            </a:lvl1pPr>
            <a:lvl2pPr marL="9144" indent="0">
              <a:lnSpc>
                <a:spcPct val="100000"/>
              </a:lnSpc>
              <a:buNone/>
              <a:tabLst/>
              <a:defRPr sz="120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120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120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497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1"/>
            <a:ext cx="514349" cy="550318"/>
          </a:xfrm>
          <a:prstGeom prst="rect">
            <a:avLst/>
          </a:prstGeo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5" name="Title 1">
            <a:extLst>
              <a:ext uri="{FF2B5EF4-FFF2-40B4-BE49-F238E27FC236}">
                <a16:creationId xmlns:a16="http://schemas.microsoft.com/office/drawing/2014/main" id="{4C6F94FB-325B-FB47-B51A-3D115D101634}"/>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E5955F41-45D9-2842-8C50-F534299A7E65}"/>
              </a:ext>
            </a:extLst>
          </p:cNvPr>
          <p:cNvSpPr>
            <a:spLocks noGrp="1"/>
          </p:cNvSpPr>
          <p:nvPr>
            <p:ph type="body" sz="quarter" idx="13" hasCustomPrompt="1"/>
          </p:nvPr>
        </p:nvSpPr>
        <p:spPr>
          <a:xfrm>
            <a:off x="457202" y="794000"/>
            <a:ext cx="8226423" cy="208255"/>
          </a:xfrm>
          <a:prstGeom prst="rect">
            <a:avLst/>
          </a:prstGeom>
        </p:spPr>
        <p:txBody>
          <a:bodyPr lIns="0" tIns="0" bIns="0">
            <a:noAutofit/>
          </a:bodyPr>
          <a:lstStyle>
            <a:lvl1pPr marL="9144" indent="0">
              <a:lnSpc>
                <a:spcPct val="100000"/>
              </a:lnSpc>
              <a:buNone/>
              <a:defRPr sz="1200" b="1" i="0">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7" name="Text Placeholder 4">
            <a:extLst>
              <a:ext uri="{FF2B5EF4-FFF2-40B4-BE49-F238E27FC236}">
                <a16:creationId xmlns:a16="http://schemas.microsoft.com/office/drawing/2014/main" id="{5DD18C1B-B4E0-7246-93E1-80FD73B427E8}"/>
              </a:ext>
            </a:extLst>
          </p:cNvPr>
          <p:cNvSpPr>
            <a:spLocks noGrp="1"/>
          </p:cNvSpPr>
          <p:nvPr>
            <p:ph type="body" sz="quarter" idx="15" hasCustomPrompt="1"/>
          </p:nvPr>
        </p:nvSpPr>
        <p:spPr>
          <a:xfrm>
            <a:off x="457201" y="1736725"/>
            <a:ext cx="4019549" cy="2676524"/>
          </a:xfrm>
          <a:prstGeom prst="rect">
            <a:avLst/>
          </a:prstGeom>
        </p:spPr>
        <p:txBody>
          <a:bodyPr lIns="0" tIns="0" rIns="0" bIns="0">
            <a:noAutofit/>
          </a:bodyPr>
          <a:lstStyle>
            <a:lvl1pPr marL="0" indent="0">
              <a:spcAft>
                <a:spcPts val="600"/>
              </a:spcAft>
              <a:buNone/>
              <a:defRPr sz="160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120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120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120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8" name="Text Placeholder 4">
            <a:extLst>
              <a:ext uri="{FF2B5EF4-FFF2-40B4-BE49-F238E27FC236}">
                <a16:creationId xmlns:a16="http://schemas.microsoft.com/office/drawing/2014/main" id="{DE589230-5BDA-4B45-B0AF-36D305F4C452}"/>
              </a:ext>
            </a:extLst>
          </p:cNvPr>
          <p:cNvSpPr>
            <a:spLocks noGrp="1"/>
          </p:cNvSpPr>
          <p:nvPr>
            <p:ph type="body" sz="quarter" idx="16" hasCustomPrompt="1"/>
          </p:nvPr>
        </p:nvSpPr>
        <p:spPr>
          <a:xfrm>
            <a:off x="4664076" y="1736725"/>
            <a:ext cx="4019549" cy="2676524"/>
          </a:xfrm>
          <a:prstGeom prst="rect">
            <a:avLst/>
          </a:prstGeom>
        </p:spPr>
        <p:txBody>
          <a:bodyPr lIns="0" tIns="0" rIns="0" bIns="0">
            <a:noAutofit/>
          </a:bodyPr>
          <a:lstStyle>
            <a:lvl1pPr marL="0" indent="0">
              <a:spcAft>
                <a:spcPts val="600"/>
              </a:spcAft>
              <a:buNone/>
              <a:defRPr sz="1600" b="1" i="0">
                <a:solidFill>
                  <a:schemeClr val="tx1"/>
                </a:solidFill>
                <a:latin typeface="Arial" panose="020B0604020202020204" pitchFamily="34" charset="0"/>
                <a:cs typeface="Arial" panose="020B0604020202020204" pitchFamily="34" charset="0"/>
              </a:defRPr>
            </a:lvl1pPr>
            <a:lvl2pPr marL="7937" indent="0">
              <a:lnSpc>
                <a:spcPct val="100000"/>
              </a:lnSpc>
              <a:buNone/>
              <a:tabLst/>
              <a:defRPr sz="1200" b="0" i="0">
                <a:solidFill>
                  <a:schemeClr val="tx1"/>
                </a:solidFill>
                <a:latin typeface="Arial" panose="020B0604020202020204" pitchFamily="34" charset="0"/>
                <a:cs typeface="Arial" panose="020B0604020202020204" pitchFamily="34" charset="0"/>
              </a:defRPr>
            </a:lvl2pPr>
            <a:lvl3pPr marL="290513" indent="-112713">
              <a:lnSpc>
                <a:spcPct val="100000"/>
              </a:lnSpc>
              <a:tabLst/>
              <a:defRPr sz="1200" b="0" i="0">
                <a:solidFill>
                  <a:schemeClr val="tx1"/>
                </a:solidFill>
                <a:latin typeface="Arial" panose="020B0604020202020204" pitchFamily="34" charset="0"/>
                <a:cs typeface="Arial" panose="020B0604020202020204" pitchFamily="34" charset="0"/>
              </a:defRPr>
            </a:lvl3pPr>
            <a:lvl4pPr marL="403225" indent="-112713">
              <a:lnSpc>
                <a:spcPct val="100000"/>
              </a:lnSpc>
              <a:buFont typeface="System Font Regular"/>
              <a:buChar char="-"/>
              <a:tabLst/>
              <a:defRPr sz="1200" b="0" i="0">
                <a:solidFill>
                  <a:schemeClr val="tx1"/>
                </a:solidFill>
                <a:latin typeface="Arial" panose="020B0604020202020204" pitchFamily="34" charset="0"/>
                <a:cs typeface="Arial" panose="020B0604020202020204" pitchFamily="34" charset="0"/>
              </a:defRPr>
            </a:lvl4pPr>
            <a:lvl5pPr>
              <a:defRPr sz="1200" b="1">
                <a:solidFill>
                  <a:schemeClr val="bg1">
                    <a:lumMod val="10000"/>
                  </a:schemeClr>
                </a:solidFill>
                <a:latin typeface="Lato" panose="020F0502020204030203" pitchFamily="34" charset="77"/>
              </a:defRPr>
            </a:lvl5pPr>
          </a:lstStyle>
          <a:p>
            <a:r>
              <a:rPr lang="en-US" dirty="0"/>
              <a:t>Subhead</a:t>
            </a:r>
          </a:p>
          <a:p>
            <a:pPr lvl="1"/>
            <a:r>
              <a:rPr lang="en-US" dirty="0"/>
              <a:t>Second level</a:t>
            </a:r>
          </a:p>
          <a:p>
            <a:pPr lvl="2"/>
            <a:r>
              <a:rPr lang="en-US" dirty="0"/>
              <a:t>Third level</a:t>
            </a:r>
          </a:p>
          <a:p>
            <a:pPr lvl="3"/>
            <a:r>
              <a:rPr lang="en-US" dirty="0"/>
              <a:t>Fourth level</a:t>
            </a:r>
          </a:p>
        </p:txBody>
      </p:sp>
      <p:sp>
        <p:nvSpPr>
          <p:cNvPr id="9" name="Footer Placeholder 3">
            <a:extLst>
              <a:ext uri="{FF2B5EF4-FFF2-40B4-BE49-F238E27FC236}">
                <a16:creationId xmlns:a16="http://schemas.microsoft.com/office/drawing/2014/main" id="{28BC57B6-A61C-FB4B-AE29-7A1A176A84A9}"/>
              </a:ext>
            </a:extLst>
          </p:cNvPr>
          <p:cNvSpPr>
            <a:spLocks noGrp="1"/>
          </p:cNvSpPr>
          <p:nvPr>
            <p:ph type="ftr" sz="quarter" idx="11"/>
          </p:nvPr>
        </p:nvSpPr>
        <p:spPr>
          <a:xfrm>
            <a:off x="4664075" y="4597400"/>
            <a:ext cx="3317875" cy="550862"/>
          </a:xfr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Tree>
    <p:extLst>
      <p:ext uri="{BB962C8B-B14F-4D97-AF65-F5344CB8AC3E}">
        <p14:creationId xmlns:p14="http://schemas.microsoft.com/office/powerpoint/2010/main" val="380488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F1F9A-8179-6B45-A384-F1F461D2D4A8}"/>
              </a:ext>
            </a:extLst>
          </p:cNvPr>
          <p:cNvSpPr>
            <a:spLocks noGrp="1"/>
          </p:cNvSpPr>
          <p:nvPr>
            <p:ph type="sldNum" sz="quarter" idx="10"/>
          </p:nvPr>
        </p:nvSpPr>
        <p:spPr>
          <a:xfrm>
            <a:off x="8169276" y="4597400"/>
            <a:ext cx="514349" cy="550320"/>
          </a:xfrm>
          <a:prstGeom prst="rect">
            <a:avLst/>
          </a:prstGeom>
        </p:spPr>
        <p:txBody>
          <a:bodyPr/>
          <a:lstStyle>
            <a:lvl1pPr>
              <a:defRPr>
                <a:latin typeface="Arial" panose="020B0604020202020204" pitchFamily="34" charset="0"/>
                <a:cs typeface="Arial" panose="020B0604020202020204" pitchFamily="34" charset="0"/>
              </a:defRPr>
            </a:lvl1pPr>
          </a:lstStyle>
          <a:p>
            <a:fld id="{D41FAE98-9FDA-8740-8F93-1E3A00396EB1}" type="slidenum">
              <a:rPr lang="en-US" smtClean="0"/>
              <a:pPr/>
              <a:t>‹#›</a:t>
            </a:fld>
            <a:endParaRPr lang="en-US" dirty="0"/>
          </a:p>
        </p:txBody>
      </p:sp>
      <p:sp>
        <p:nvSpPr>
          <p:cNvPr id="4" name="Footer Placeholder 3">
            <a:extLst>
              <a:ext uri="{FF2B5EF4-FFF2-40B4-BE49-F238E27FC236}">
                <a16:creationId xmlns:a16="http://schemas.microsoft.com/office/drawing/2014/main" id="{76673F75-F9CB-F54D-88BF-B378AAEC3E3F}"/>
              </a:ext>
            </a:extLst>
          </p:cNvPr>
          <p:cNvSpPr>
            <a:spLocks noGrp="1"/>
          </p:cNvSpPr>
          <p:nvPr>
            <p:ph type="ftr" sz="quarter" idx="11"/>
          </p:nvPr>
        </p:nvSpPr>
        <p:spPr>
          <a:xfrm>
            <a:off x="4664075" y="4597400"/>
            <a:ext cx="3317875" cy="550862"/>
          </a:xfrm>
        </p:spPr>
        <p:txBody>
          <a:bodyPr/>
          <a:lstStyle>
            <a:lvl1pPr algn="r">
              <a:defRPr>
                <a:latin typeface="Arial" panose="020B0604020202020204" pitchFamily="34" charset="0"/>
                <a:cs typeface="Arial" panose="020B0604020202020204" pitchFamily="34" charset="0"/>
              </a:defRPr>
            </a:lvl1pPr>
          </a:lstStyle>
          <a:p>
            <a:r>
              <a:rPr lang="en-US" dirty="0"/>
              <a:t>LexisNexis Confidential</a:t>
            </a:r>
          </a:p>
        </p:txBody>
      </p:sp>
      <p:sp>
        <p:nvSpPr>
          <p:cNvPr id="5" name="Title 1">
            <a:extLst>
              <a:ext uri="{FF2B5EF4-FFF2-40B4-BE49-F238E27FC236}">
                <a16:creationId xmlns:a16="http://schemas.microsoft.com/office/drawing/2014/main" id="{85DC55FF-7A8D-684A-B830-96275BC164F7}"/>
              </a:ext>
            </a:extLst>
          </p:cNvPr>
          <p:cNvSpPr>
            <a:spLocks noGrp="1"/>
          </p:cNvSpPr>
          <p:nvPr>
            <p:ph type="title"/>
          </p:nvPr>
        </p:nvSpPr>
        <p:spPr>
          <a:xfrm>
            <a:off x="457200" y="454025"/>
            <a:ext cx="8226425" cy="339316"/>
          </a:xfrm>
          <a:prstGeom prst="rect">
            <a:avLst/>
          </a:prstGeom>
        </p:spPr>
        <p:txBody>
          <a:bodyPr lIns="0" t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6" name="Text Placeholder 14">
            <a:extLst>
              <a:ext uri="{FF2B5EF4-FFF2-40B4-BE49-F238E27FC236}">
                <a16:creationId xmlns:a16="http://schemas.microsoft.com/office/drawing/2014/main" id="{E2751259-CD61-CA48-9EB6-437151C52A21}"/>
              </a:ext>
            </a:extLst>
          </p:cNvPr>
          <p:cNvSpPr>
            <a:spLocks noGrp="1"/>
          </p:cNvSpPr>
          <p:nvPr>
            <p:ph type="body" sz="quarter" idx="13" hasCustomPrompt="1"/>
          </p:nvPr>
        </p:nvSpPr>
        <p:spPr>
          <a:xfrm>
            <a:off x="457200" y="794000"/>
            <a:ext cx="8226425" cy="208255"/>
          </a:xfrm>
          <a:prstGeom prst="rect">
            <a:avLst/>
          </a:prstGeom>
        </p:spPr>
        <p:txBody>
          <a:bodyPr lIns="0" tIns="0" bIns="0">
            <a:noAutofit/>
          </a:bodyPr>
          <a:lstStyle>
            <a:lvl1pPr marL="9144" indent="0">
              <a:lnSpc>
                <a:spcPct val="100000"/>
              </a:lnSpc>
              <a:buNone/>
              <a:defRPr sz="1200" b="1">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7" name="Text Placeholder 6">
            <a:extLst>
              <a:ext uri="{FF2B5EF4-FFF2-40B4-BE49-F238E27FC236}">
                <a16:creationId xmlns:a16="http://schemas.microsoft.com/office/drawing/2014/main" id="{640F5E02-C2E4-6F4F-B2A0-9A23B6E77549}"/>
              </a:ext>
            </a:extLst>
          </p:cNvPr>
          <p:cNvSpPr>
            <a:spLocks noGrp="1"/>
          </p:cNvSpPr>
          <p:nvPr>
            <p:ph type="body" sz="quarter" idx="16" hasCustomPrompt="1"/>
          </p:nvPr>
        </p:nvSpPr>
        <p:spPr>
          <a:xfrm>
            <a:off x="457200" y="1736725"/>
            <a:ext cx="2619375" cy="2676525"/>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3" name="Text Placeholder 6">
            <a:extLst>
              <a:ext uri="{FF2B5EF4-FFF2-40B4-BE49-F238E27FC236}">
                <a16:creationId xmlns:a16="http://schemas.microsoft.com/office/drawing/2014/main" id="{DC187EA3-848C-F546-9F27-E0B6C68471A9}"/>
              </a:ext>
            </a:extLst>
          </p:cNvPr>
          <p:cNvSpPr>
            <a:spLocks noGrp="1"/>
          </p:cNvSpPr>
          <p:nvPr>
            <p:ph type="body" sz="quarter" idx="17" hasCustomPrompt="1"/>
          </p:nvPr>
        </p:nvSpPr>
        <p:spPr>
          <a:xfrm>
            <a:off x="3260725" y="1736725"/>
            <a:ext cx="2619374" cy="2676525"/>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4" name="Text Placeholder 6">
            <a:extLst>
              <a:ext uri="{FF2B5EF4-FFF2-40B4-BE49-F238E27FC236}">
                <a16:creationId xmlns:a16="http://schemas.microsoft.com/office/drawing/2014/main" id="{18A558AA-CC1D-0D48-8EE1-444DB9DE9AED}"/>
              </a:ext>
            </a:extLst>
          </p:cNvPr>
          <p:cNvSpPr>
            <a:spLocks noGrp="1"/>
          </p:cNvSpPr>
          <p:nvPr>
            <p:ph type="body" sz="quarter" idx="18" hasCustomPrompt="1"/>
          </p:nvPr>
        </p:nvSpPr>
        <p:spPr>
          <a:xfrm>
            <a:off x="6064250" y="1736725"/>
            <a:ext cx="2619375" cy="2676525"/>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656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AL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D7D9C3-83C6-F443-B7C0-B7E3FBC8B1DF}"/>
              </a:ext>
            </a:extLst>
          </p:cNvPr>
          <p:cNvSpPr>
            <a:spLocks noGrp="1"/>
          </p:cNvSpPr>
          <p:nvPr>
            <p:ph type="ftr" sz="quarter" idx="11"/>
          </p:nvPr>
        </p:nvSpPr>
        <p:spPr/>
        <p:txBody>
          <a:bodyPr/>
          <a:lstStyle>
            <a:lvl1pPr algn="r">
              <a:defRPr/>
            </a:lvl1pPr>
          </a:lstStyle>
          <a:p>
            <a:r>
              <a:rPr lang="en-US"/>
              <a:t>LexisNexis Confidential</a:t>
            </a:r>
            <a:endParaRPr lang="en-US" dirty="0"/>
          </a:p>
        </p:txBody>
      </p:sp>
      <p:sp>
        <p:nvSpPr>
          <p:cNvPr id="6" name="Title 1">
            <a:extLst>
              <a:ext uri="{FF2B5EF4-FFF2-40B4-BE49-F238E27FC236}">
                <a16:creationId xmlns:a16="http://schemas.microsoft.com/office/drawing/2014/main" id="{54E228E7-3F72-7940-9530-D45ADA7EAE3B}"/>
              </a:ext>
            </a:extLst>
          </p:cNvPr>
          <p:cNvSpPr>
            <a:spLocks noGrp="1"/>
          </p:cNvSpPr>
          <p:nvPr>
            <p:ph type="title"/>
          </p:nvPr>
        </p:nvSpPr>
        <p:spPr>
          <a:xfrm>
            <a:off x="457200" y="454025"/>
            <a:ext cx="8226425" cy="339316"/>
          </a:xfrm>
          <a:prstGeom prst="rect">
            <a:avLst/>
          </a:prstGeom>
        </p:spPr>
        <p:txBody>
          <a:bodyPr lIns="0" tIns="0" r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7" name="Text Placeholder 14">
            <a:extLst>
              <a:ext uri="{FF2B5EF4-FFF2-40B4-BE49-F238E27FC236}">
                <a16:creationId xmlns:a16="http://schemas.microsoft.com/office/drawing/2014/main" id="{4FF41DFD-C9D4-3840-8FAF-768702F301CA}"/>
              </a:ext>
            </a:extLst>
          </p:cNvPr>
          <p:cNvSpPr>
            <a:spLocks noGrp="1"/>
          </p:cNvSpPr>
          <p:nvPr>
            <p:ph type="body" sz="quarter" idx="13" hasCustomPrompt="1"/>
          </p:nvPr>
        </p:nvSpPr>
        <p:spPr>
          <a:xfrm>
            <a:off x="457202" y="794000"/>
            <a:ext cx="8226423" cy="208255"/>
          </a:xfrm>
          <a:prstGeom prst="rect">
            <a:avLst/>
          </a:prstGeom>
        </p:spPr>
        <p:txBody>
          <a:bodyPr lIns="0" tIns="0" rIns="0" bIns="0">
            <a:noAutofit/>
          </a:bodyPr>
          <a:lstStyle>
            <a:lvl1pPr marL="9144" indent="0">
              <a:lnSpc>
                <a:spcPct val="100000"/>
              </a:lnSpc>
              <a:buNone/>
              <a:defRPr sz="1200" b="1" i="0">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Rectangle 7">
            <a:extLst>
              <a:ext uri="{FF2B5EF4-FFF2-40B4-BE49-F238E27FC236}">
                <a16:creationId xmlns:a16="http://schemas.microsoft.com/office/drawing/2014/main" id="{36C6BDB9-C40A-C741-AE39-30757AF20B10}"/>
              </a:ext>
            </a:extLst>
          </p:cNvPr>
          <p:cNvSpPr/>
          <p:nvPr userDrawn="1"/>
        </p:nvSpPr>
        <p:spPr>
          <a:xfrm rot="5400000">
            <a:off x="5905351" y="-907901"/>
            <a:ext cx="136820" cy="5426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92D42C8-859C-8246-A42A-BCED295E81A0}"/>
              </a:ext>
            </a:extLst>
          </p:cNvPr>
          <p:cNvSpPr/>
          <p:nvPr userDrawn="1"/>
        </p:nvSpPr>
        <p:spPr>
          <a:xfrm>
            <a:off x="3247846" y="1687060"/>
            <a:ext cx="228502" cy="228502"/>
          </a:xfrm>
          <a:prstGeom prst="rect">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11" name="Text Placeholder 10">
            <a:extLst>
              <a:ext uri="{FF2B5EF4-FFF2-40B4-BE49-F238E27FC236}">
                <a16:creationId xmlns:a16="http://schemas.microsoft.com/office/drawing/2014/main" id="{B2EE314D-BF22-4346-AA23-87890C8E0573}"/>
              </a:ext>
            </a:extLst>
          </p:cNvPr>
          <p:cNvSpPr>
            <a:spLocks noGrp="1"/>
          </p:cNvSpPr>
          <p:nvPr>
            <p:ph type="body" sz="quarter" idx="15" hasCustomPrompt="1"/>
          </p:nvPr>
        </p:nvSpPr>
        <p:spPr>
          <a:xfrm>
            <a:off x="457200" y="1736725"/>
            <a:ext cx="2619375" cy="2676525"/>
          </a:xfrm>
        </p:spPr>
        <p:txBody>
          <a:bodyPr/>
          <a:lstStyle>
            <a:lvl1pPr>
              <a:defRPr/>
            </a:lvl1pPr>
            <a:lvl2pPr>
              <a:defRPr/>
            </a:lvl2pPr>
            <a:lvl3pPr>
              <a:defRPr/>
            </a:lvl3pPr>
            <a:lvl4pPr>
              <a:defRPr/>
            </a:lvl4pPr>
          </a:lstStyle>
          <a:p>
            <a:r>
              <a:rPr lang="en-US" dirty="0"/>
              <a:t>Subhead</a:t>
            </a:r>
          </a:p>
        </p:txBody>
      </p:sp>
      <p:sp>
        <p:nvSpPr>
          <p:cNvPr id="10" name="Text Placeholder 9">
            <a:extLst>
              <a:ext uri="{FF2B5EF4-FFF2-40B4-BE49-F238E27FC236}">
                <a16:creationId xmlns:a16="http://schemas.microsoft.com/office/drawing/2014/main" id="{C7BD8FC4-FE11-AE4D-BEBC-63F85906AD10}"/>
              </a:ext>
            </a:extLst>
          </p:cNvPr>
          <p:cNvSpPr>
            <a:spLocks noGrp="1"/>
          </p:cNvSpPr>
          <p:nvPr>
            <p:ph type="body" sz="quarter" idx="18" hasCustomPrompt="1"/>
          </p:nvPr>
        </p:nvSpPr>
        <p:spPr>
          <a:xfrm>
            <a:off x="3262311" y="2127250"/>
            <a:ext cx="5421313" cy="2286000"/>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3" name="Slide Number Placeholder 5">
            <a:extLst>
              <a:ext uri="{FF2B5EF4-FFF2-40B4-BE49-F238E27FC236}">
                <a16:creationId xmlns:a16="http://schemas.microsoft.com/office/drawing/2014/main" id="{1602F326-3C12-974E-8326-171B0F8B646D}"/>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Tree>
    <p:extLst>
      <p:ext uri="{BB962C8B-B14F-4D97-AF65-F5344CB8AC3E}">
        <p14:creationId xmlns:p14="http://schemas.microsoft.com/office/powerpoint/2010/main" val="176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AL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D7D9C3-83C6-F443-B7C0-B7E3FBC8B1DF}"/>
              </a:ext>
            </a:extLst>
          </p:cNvPr>
          <p:cNvSpPr>
            <a:spLocks noGrp="1"/>
          </p:cNvSpPr>
          <p:nvPr>
            <p:ph type="ftr" sz="quarter" idx="11"/>
          </p:nvPr>
        </p:nvSpPr>
        <p:spPr/>
        <p:txBody>
          <a:bodyPr/>
          <a:lstStyle>
            <a:lvl1pPr algn="r">
              <a:defRPr/>
            </a:lvl1pPr>
          </a:lstStyle>
          <a:p>
            <a:r>
              <a:rPr lang="en-US"/>
              <a:t>LexisNexis Confidential</a:t>
            </a:r>
            <a:endParaRPr lang="en-US" dirty="0"/>
          </a:p>
        </p:txBody>
      </p:sp>
      <p:sp>
        <p:nvSpPr>
          <p:cNvPr id="6" name="Title 1">
            <a:extLst>
              <a:ext uri="{FF2B5EF4-FFF2-40B4-BE49-F238E27FC236}">
                <a16:creationId xmlns:a16="http://schemas.microsoft.com/office/drawing/2014/main" id="{54E228E7-3F72-7940-9530-D45ADA7EAE3B}"/>
              </a:ext>
            </a:extLst>
          </p:cNvPr>
          <p:cNvSpPr>
            <a:spLocks noGrp="1"/>
          </p:cNvSpPr>
          <p:nvPr>
            <p:ph type="title"/>
          </p:nvPr>
        </p:nvSpPr>
        <p:spPr>
          <a:xfrm>
            <a:off x="457200" y="454025"/>
            <a:ext cx="8226425" cy="339316"/>
          </a:xfrm>
          <a:prstGeom prst="rect">
            <a:avLst/>
          </a:prstGeom>
        </p:spPr>
        <p:txBody>
          <a:bodyPr lIns="0" tIns="0" r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7" name="Text Placeholder 14">
            <a:extLst>
              <a:ext uri="{FF2B5EF4-FFF2-40B4-BE49-F238E27FC236}">
                <a16:creationId xmlns:a16="http://schemas.microsoft.com/office/drawing/2014/main" id="{4FF41DFD-C9D4-3840-8FAF-768702F301CA}"/>
              </a:ext>
            </a:extLst>
          </p:cNvPr>
          <p:cNvSpPr>
            <a:spLocks noGrp="1"/>
          </p:cNvSpPr>
          <p:nvPr>
            <p:ph type="body" sz="quarter" idx="13" hasCustomPrompt="1"/>
          </p:nvPr>
        </p:nvSpPr>
        <p:spPr>
          <a:xfrm>
            <a:off x="457202" y="794000"/>
            <a:ext cx="8226423" cy="208255"/>
          </a:xfrm>
          <a:prstGeom prst="rect">
            <a:avLst/>
          </a:prstGeom>
        </p:spPr>
        <p:txBody>
          <a:bodyPr lIns="0" tIns="0" rIns="0" bIns="0">
            <a:noAutofit/>
          </a:bodyPr>
          <a:lstStyle>
            <a:lvl1pPr marL="9144" indent="0">
              <a:lnSpc>
                <a:spcPct val="100000"/>
              </a:lnSpc>
              <a:buNone/>
              <a:defRPr sz="1200" b="1" i="0">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Rectangle 7">
            <a:extLst>
              <a:ext uri="{FF2B5EF4-FFF2-40B4-BE49-F238E27FC236}">
                <a16:creationId xmlns:a16="http://schemas.microsoft.com/office/drawing/2014/main" id="{36C6BDB9-C40A-C741-AE39-30757AF20B10}"/>
              </a:ext>
            </a:extLst>
          </p:cNvPr>
          <p:cNvSpPr/>
          <p:nvPr userDrawn="1"/>
        </p:nvSpPr>
        <p:spPr>
          <a:xfrm rot="5400000">
            <a:off x="5905351" y="-907901"/>
            <a:ext cx="136820" cy="5426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92D42C8-859C-8246-A42A-BCED295E81A0}"/>
              </a:ext>
            </a:extLst>
          </p:cNvPr>
          <p:cNvSpPr/>
          <p:nvPr userDrawn="1"/>
        </p:nvSpPr>
        <p:spPr>
          <a:xfrm>
            <a:off x="3247846" y="1687060"/>
            <a:ext cx="228502" cy="228502"/>
          </a:xfrm>
          <a:prstGeom prst="rect">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8B5BEC0-DFD8-B743-BA9D-4E44C01CEA58}"/>
              </a:ext>
            </a:extLst>
          </p:cNvPr>
          <p:cNvSpPr/>
          <p:nvPr userDrawn="1"/>
        </p:nvSpPr>
        <p:spPr>
          <a:xfrm>
            <a:off x="6053033" y="1687060"/>
            <a:ext cx="228502" cy="228502"/>
          </a:xfrm>
          <a:prstGeom prst="rect">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7D05639E-3E80-9048-B269-AEF17646F126}"/>
              </a:ext>
            </a:extLst>
          </p:cNvPr>
          <p:cNvSpPr>
            <a:spLocks noGrp="1"/>
          </p:cNvSpPr>
          <p:nvPr>
            <p:ph type="body" sz="quarter" idx="17" hasCustomPrompt="1"/>
          </p:nvPr>
        </p:nvSpPr>
        <p:spPr>
          <a:xfrm>
            <a:off x="457200" y="1736725"/>
            <a:ext cx="2619375" cy="2676525"/>
          </a:xfrm>
        </p:spPr>
        <p:txBody>
          <a:bodyPr/>
          <a:lstStyle>
            <a:lvl1pPr>
              <a:defRPr/>
            </a:lvl1pPr>
            <a:lvl2pPr>
              <a:defRPr/>
            </a:lvl2pPr>
            <a:lvl3pPr>
              <a:defRPr/>
            </a:lvl3pPr>
            <a:lvl4pPr>
              <a:defRPr/>
            </a:lvl4pPr>
          </a:lstStyle>
          <a:p>
            <a:r>
              <a:rPr lang="en-US" dirty="0"/>
              <a:t>Subhead</a:t>
            </a:r>
          </a:p>
        </p:txBody>
      </p:sp>
      <p:sp>
        <p:nvSpPr>
          <p:cNvPr id="15" name="Text Placeholder 9">
            <a:extLst>
              <a:ext uri="{FF2B5EF4-FFF2-40B4-BE49-F238E27FC236}">
                <a16:creationId xmlns:a16="http://schemas.microsoft.com/office/drawing/2014/main" id="{EABE61F3-8781-1C4E-BF37-00C1923F94BE}"/>
              </a:ext>
            </a:extLst>
          </p:cNvPr>
          <p:cNvSpPr>
            <a:spLocks noGrp="1"/>
          </p:cNvSpPr>
          <p:nvPr>
            <p:ph type="body" sz="quarter" idx="18" hasCustomPrompt="1"/>
          </p:nvPr>
        </p:nvSpPr>
        <p:spPr>
          <a:xfrm>
            <a:off x="3262312" y="2127250"/>
            <a:ext cx="2617788" cy="2286000"/>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6" name="Text Placeholder 9">
            <a:extLst>
              <a:ext uri="{FF2B5EF4-FFF2-40B4-BE49-F238E27FC236}">
                <a16:creationId xmlns:a16="http://schemas.microsoft.com/office/drawing/2014/main" id="{1A542B1B-CEC3-5642-8392-09F3239E14E8}"/>
              </a:ext>
            </a:extLst>
          </p:cNvPr>
          <p:cNvSpPr>
            <a:spLocks noGrp="1"/>
          </p:cNvSpPr>
          <p:nvPr>
            <p:ph type="body" sz="quarter" idx="19" hasCustomPrompt="1"/>
          </p:nvPr>
        </p:nvSpPr>
        <p:spPr>
          <a:xfrm>
            <a:off x="6064250" y="2127250"/>
            <a:ext cx="2619375" cy="2286000"/>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2" name="Slide Number Placeholder 5">
            <a:extLst>
              <a:ext uri="{FF2B5EF4-FFF2-40B4-BE49-F238E27FC236}">
                <a16:creationId xmlns:a16="http://schemas.microsoft.com/office/drawing/2014/main" id="{5DA0FC9C-6262-6647-9E82-B949989AD26E}"/>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Tree>
    <p:extLst>
      <p:ext uri="{BB962C8B-B14F-4D97-AF65-F5344CB8AC3E}">
        <p14:creationId xmlns:p14="http://schemas.microsoft.com/office/powerpoint/2010/main" val="398232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lumn (AL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D7D9C3-83C6-F443-B7C0-B7E3FBC8B1DF}"/>
              </a:ext>
            </a:extLst>
          </p:cNvPr>
          <p:cNvSpPr>
            <a:spLocks noGrp="1"/>
          </p:cNvSpPr>
          <p:nvPr>
            <p:ph type="ftr" sz="quarter" idx="11"/>
          </p:nvPr>
        </p:nvSpPr>
        <p:spPr/>
        <p:txBody>
          <a:bodyPr/>
          <a:lstStyle>
            <a:lvl1pPr algn="r">
              <a:defRPr/>
            </a:lvl1pPr>
          </a:lstStyle>
          <a:p>
            <a:r>
              <a:rPr lang="en-US"/>
              <a:t>LexisNexis Confidential</a:t>
            </a:r>
            <a:endParaRPr lang="en-US" dirty="0"/>
          </a:p>
        </p:txBody>
      </p:sp>
      <p:sp>
        <p:nvSpPr>
          <p:cNvPr id="6" name="Title 1">
            <a:extLst>
              <a:ext uri="{FF2B5EF4-FFF2-40B4-BE49-F238E27FC236}">
                <a16:creationId xmlns:a16="http://schemas.microsoft.com/office/drawing/2014/main" id="{54E228E7-3F72-7940-9530-D45ADA7EAE3B}"/>
              </a:ext>
            </a:extLst>
          </p:cNvPr>
          <p:cNvSpPr>
            <a:spLocks noGrp="1"/>
          </p:cNvSpPr>
          <p:nvPr>
            <p:ph type="title"/>
          </p:nvPr>
        </p:nvSpPr>
        <p:spPr>
          <a:xfrm>
            <a:off x="457200" y="454025"/>
            <a:ext cx="8226425" cy="339316"/>
          </a:xfrm>
          <a:prstGeom prst="rect">
            <a:avLst/>
          </a:prstGeom>
        </p:spPr>
        <p:txBody>
          <a:bodyPr lIns="0" tIns="0" rIns="0" bIns="0" anchor="t">
            <a:noAutofit/>
          </a:bodyPr>
          <a:lstStyle>
            <a:lvl1pPr>
              <a:defRPr sz="1800" b="0" i="0">
                <a:solidFill>
                  <a:schemeClr val="tx1"/>
                </a:solidFill>
                <a:latin typeface="Arial" panose="020B0604020202020204" pitchFamily="34" charset="0"/>
                <a:ea typeface="Source Sans Pro Light" charset="0"/>
                <a:cs typeface="Arial" panose="020B0604020202020204" pitchFamily="34" charset="0"/>
              </a:defRPr>
            </a:lvl1pPr>
          </a:lstStyle>
          <a:p>
            <a:r>
              <a:rPr lang="en-US" dirty="0"/>
              <a:t>Click to edit Master title</a:t>
            </a:r>
          </a:p>
        </p:txBody>
      </p:sp>
      <p:sp>
        <p:nvSpPr>
          <p:cNvPr id="7" name="Text Placeholder 14">
            <a:extLst>
              <a:ext uri="{FF2B5EF4-FFF2-40B4-BE49-F238E27FC236}">
                <a16:creationId xmlns:a16="http://schemas.microsoft.com/office/drawing/2014/main" id="{4FF41DFD-C9D4-3840-8FAF-768702F301CA}"/>
              </a:ext>
            </a:extLst>
          </p:cNvPr>
          <p:cNvSpPr>
            <a:spLocks noGrp="1"/>
          </p:cNvSpPr>
          <p:nvPr>
            <p:ph type="body" sz="quarter" idx="13" hasCustomPrompt="1"/>
          </p:nvPr>
        </p:nvSpPr>
        <p:spPr>
          <a:xfrm>
            <a:off x="457202" y="794000"/>
            <a:ext cx="8226423" cy="208255"/>
          </a:xfrm>
          <a:prstGeom prst="rect">
            <a:avLst/>
          </a:prstGeom>
        </p:spPr>
        <p:txBody>
          <a:bodyPr lIns="0" tIns="0" rIns="0" bIns="0">
            <a:noAutofit/>
          </a:bodyPr>
          <a:lstStyle>
            <a:lvl1pPr marL="9144" indent="0">
              <a:lnSpc>
                <a:spcPct val="100000"/>
              </a:lnSpc>
              <a:buNone/>
              <a:defRPr sz="1200" b="1" i="0">
                <a:solidFill>
                  <a:schemeClr val="tx1"/>
                </a:solidFill>
                <a:latin typeface="Arial" panose="020B0604020202020204" pitchFamily="34" charset="0"/>
                <a:ea typeface="Source Sans Pro" charset="0"/>
                <a:cs typeface="Arial" panose="020B0604020202020204" pitchFamily="34" charset="0"/>
              </a:defRPr>
            </a:lvl1pPr>
          </a:lstStyle>
          <a:p>
            <a:r>
              <a:rPr lang="en-US" dirty="0"/>
              <a:t>Click to edit Subtitle</a:t>
            </a:r>
          </a:p>
        </p:txBody>
      </p:sp>
      <p:sp>
        <p:nvSpPr>
          <p:cNvPr id="8" name="Rectangle 7">
            <a:extLst>
              <a:ext uri="{FF2B5EF4-FFF2-40B4-BE49-F238E27FC236}">
                <a16:creationId xmlns:a16="http://schemas.microsoft.com/office/drawing/2014/main" id="{36C6BDB9-C40A-C741-AE39-30757AF20B10}"/>
              </a:ext>
            </a:extLst>
          </p:cNvPr>
          <p:cNvSpPr/>
          <p:nvPr userDrawn="1"/>
        </p:nvSpPr>
        <p:spPr>
          <a:xfrm rot="5400000">
            <a:off x="5554514" y="-1258739"/>
            <a:ext cx="136820" cy="61277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92D42C8-859C-8246-A42A-BCED295E81A0}"/>
              </a:ext>
            </a:extLst>
          </p:cNvPr>
          <p:cNvSpPr/>
          <p:nvPr userDrawn="1"/>
        </p:nvSpPr>
        <p:spPr>
          <a:xfrm>
            <a:off x="2546350" y="1687060"/>
            <a:ext cx="228502" cy="228502"/>
          </a:xfrm>
          <a:prstGeom prst="rect">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8B5BEC0-DFD8-B743-BA9D-4E44C01CEA58}"/>
              </a:ext>
            </a:extLst>
          </p:cNvPr>
          <p:cNvSpPr/>
          <p:nvPr userDrawn="1"/>
        </p:nvSpPr>
        <p:spPr>
          <a:xfrm>
            <a:off x="4651377" y="1687060"/>
            <a:ext cx="228502" cy="228502"/>
          </a:xfrm>
          <a:prstGeom prst="rect">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296F1A0-E3F1-F048-9D0D-90CD4819BF0C}"/>
              </a:ext>
            </a:extLst>
          </p:cNvPr>
          <p:cNvSpPr/>
          <p:nvPr userDrawn="1"/>
        </p:nvSpPr>
        <p:spPr>
          <a:xfrm>
            <a:off x="6756400" y="1687060"/>
            <a:ext cx="228502" cy="228502"/>
          </a:xfrm>
          <a:prstGeom prst="rect">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noAutofit/>
          </a:bodyPr>
          <a:lstStyle/>
          <a:p>
            <a:pPr algn="ctr"/>
            <a:endParaRPr lang="en-US">
              <a:latin typeface="Arial" panose="020B0604020202020204" pitchFamily="34" charset="0"/>
              <a:cs typeface="Arial" panose="020B0604020202020204" pitchFamily="34" charset="0"/>
            </a:endParaRPr>
          </a:p>
        </p:txBody>
      </p:sp>
      <p:sp>
        <p:nvSpPr>
          <p:cNvPr id="17" name="Text Placeholder 16">
            <a:extLst>
              <a:ext uri="{FF2B5EF4-FFF2-40B4-BE49-F238E27FC236}">
                <a16:creationId xmlns:a16="http://schemas.microsoft.com/office/drawing/2014/main" id="{2FAB8417-C14F-1942-A425-000FF34DAD5D}"/>
              </a:ext>
            </a:extLst>
          </p:cNvPr>
          <p:cNvSpPr>
            <a:spLocks noGrp="1"/>
          </p:cNvSpPr>
          <p:nvPr>
            <p:ph type="body" sz="quarter" idx="18" hasCustomPrompt="1"/>
          </p:nvPr>
        </p:nvSpPr>
        <p:spPr>
          <a:xfrm>
            <a:off x="457200" y="1736725"/>
            <a:ext cx="1917700" cy="2676525"/>
          </a:xfrm>
        </p:spPr>
        <p:txBody>
          <a:bodyPr/>
          <a:lstStyle>
            <a:lvl1pPr>
              <a:defRPr/>
            </a:lvl1pPr>
            <a:lvl2pPr>
              <a:defRPr/>
            </a:lvl2pPr>
            <a:lvl3pPr>
              <a:defRPr/>
            </a:lvl3pPr>
            <a:lvl4pPr>
              <a:defRPr/>
            </a:lvl4pPr>
          </a:lstStyle>
          <a:p>
            <a:r>
              <a:rPr lang="en-US" dirty="0"/>
              <a:t>Subhead</a:t>
            </a:r>
          </a:p>
        </p:txBody>
      </p:sp>
      <p:sp>
        <p:nvSpPr>
          <p:cNvPr id="18" name="Text Placeholder 16">
            <a:extLst>
              <a:ext uri="{FF2B5EF4-FFF2-40B4-BE49-F238E27FC236}">
                <a16:creationId xmlns:a16="http://schemas.microsoft.com/office/drawing/2014/main" id="{9445650C-8B48-FD43-B939-D9FD452FC71E}"/>
              </a:ext>
            </a:extLst>
          </p:cNvPr>
          <p:cNvSpPr>
            <a:spLocks noGrp="1"/>
          </p:cNvSpPr>
          <p:nvPr>
            <p:ph type="body" sz="quarter" idx="19" hasCustomPrompt="1"/>
          </p:nvPr>
        </p:nvSpPr>
        <p:spPr>
          <a:xfrm>
            <a:off x="2559050" y="2127249"/>
            <a:ext cx="1914531" cy="2286001"/>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9" name="Text Placeholder 16">
            <a:extLst>
              <a:ext uri="{FF2B5EF4-FFF2-40B4-BE49-F238E27FC236}">
                <a16:creationId xmlns:a16="http://schemas.microsoft.com/office/drawing/2014/main" id="{B8339815-9C38-B04A-86C0-FD9B4DC4FAEB}"/>
              </a:ext>
            </a:extLst>
          </p:cNvPr>
          <p:cNvSpPr>
            <a:spLocks noGrp="1"/>
          </p:cNvSpPr>
          <p:nvPr>
            <p:ph type="body" sz="quarter" idx="20" hasCustomPrompt="1"/>
          </p:nvPr>
        </p:nvSpPr>
        <p:spPr>
          <a:xfrm>
            <a:off x="4664075" y="2127249"/>
            <a:ext cx="1914527" cy="2286001"/>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20" name="Text Placeholder 16">
            <a:extLst>
              <a:ext uri="{FF2B5EF4-FFF2-40B4-BE49-F238E27FC236}">
                <a16:creationId xmlns:a16="http://schemas.microsoft.com/office/drawing/2014/main" id="{ABE5E9BF-9CFD-0E49-A23D-0D146EFDCD13}"/>
              </a:ext>
            </a:extLst>
          </p:cNvPr>
          <p:cNvSpPr>
            <a:spLocks noGrp="1"/>
          </p:cNvSpPr>
          <p:nvPr>
            <p:ph type="body" sz="quarter" idx="21" hasCustomPrompt="1"/>
          </p:nvPr>
        </p:nvSpPr>
        <p:spPr>
          <a:xfrm>
            <a:off x="6769097" y="2127249"/>
            <a:ext cx="1914528" cy="2286001"/>
          </a:xfrm>
        </p:spPr>
        <p:txBody>
          <a:bodyPr/>
          <a:lstStyle>
            <a:lvl1pPr>
              <a:defRPr/>
            </a:lvl1pPr>
            <a:lvl2pPr>
              <a:defRPr/>
            </a:lvl2pPr>
            <a:lvl3pPr>
              <a:defRPr/>
            </a:lvl3pPr>
            <a:lvl4pPr>
              <a:defRPr/>
            </a:lvl4pPr>
          </a:lstStyle>
          <a:p>
            <a:r>
              <a:rPr lang="en-US" dirty="0"/>
              <a:t>Subhead</a:t>
            </a:r>
          </a:p>
          <a:p>
            <a:pPr lvl="1"/>
            <a:r>
              <a:rPr lang="en-US" dirty="0"/>
              <a:t>Second level</a:t>
            </a:r>
          </a:p>
          <a:p>
            <a:pPr lvl="2"/>
            <a:r>
              <a:rPr lang="en-US" dirty="0"/>
              <a:t>Third level</a:t>
            </a:r>
          </a:p>
          <a:p>
            <a:pPr lvl="3"/>
            <a:r>
              <a:rPr lang="en-US" dirty="0"/>
              <a:t>Fourth level</a:t>
            </a:r>
          </a:p>
        </p:txBody>
      </p:sp>
      <p:sp>
        <p:nvSpPr>
          <p:cNvPr id="15" name="Slide Number Placeholder 5">
            <a:extLst>
              <a:ext uri="{FF2B5EF4-FFF2-40B4-BE49-F238E27FC236}">
                <a16:creationId xmlns:a16="http://schemas.microsoft.com/office/drawing/2014/main" id="{7E8E0843-0825-3246-B4F5-CBD078FF78EA}"/>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Tree>
    <p:extLst>
      <p:ext uri="{BB962C8B-B14F-4D97-AF65-F5344CB8AC3E}">
        <p14:creationId xmlns:p14="http://schemas.microsoft.com/office/powerpoint/2010/main" val="1127020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svg"/><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17.xml"/><Relationship Id="rId7"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4.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644906"/>
      </p:ext>
    </p:extLst>
  </p:cSld>
  <p:clrMap bg1="lt1" tx1="dk1" bg2="lt2" tx2="dk2" accent1="accent1" accent2="accent2" accent3="accent3" accent4="accent4" accent5="accent5" accent6="accent6" hlink="hlink" folHlink="folHlink"/>
  <p:sldLayoutIdLst>
    <p:sldLayoutId id="2147483813" r:id="rId1"/>
    <p:sldLayoutId id="2147483816" r:id="rId2"/>
  </p:sldLayoutIdLst>
  <p:hf hdr="0" dt="0"/>
  <p:txStyles>
    <p:titleStyle>
      <a:lvl1pPr algn="l" defTabSz="685800" rtl="0" eaLnBrk="1" latinLnBrk="0" hangingPunct="1">
        <a:lnSpc>
          <a:spcPct val="90000"/>
        </a:lnSpc>
        <a:spcBef>
          <a:spcPct val="0"/>
        </a:spcBef>
        <a:buNone/>
        <a:defRPr sz="1800" kern="1200">
          <a:solidFill>
            <a:schemeClr val="tx1"/>
          </a:solidFill>
          <a:latin typeface="+mn-lt"/>
          <a:ea typeface="Source Sans Pro" charset="0"/>
          <a:cs typeface="Source Sans Pro" charset="0"/>
        </a:defRPr>
      </a:lvl1pPr>
    </p:titleStyle>
    <p:bodyStyle>
      <a:lvl1pPr marL="0" indent="0" algn="l" defTabSz="685800" rtl="0" eaLnBrk="1" latinLnBrk="0" hangingPunct="1">
        <a:lnSpc>
          <a:spcPct val="100000"/>
        </a:lnSpc>
        <a:spcBef>
          <a:spcPts val="750"/>
        </a:spcBef>
        <a:spcAft>
          <a:spcPts val="600"/>
        </a:spcAft>
        <a:buFont typeface="Arial"/>
        <a:buNone/>
        <a:defRPr sz="1200" b="1" i="0" kern="1200">
          <a:solidFill>
            <a:schemeClr val="tx1"/>
          </a:solidFill>
          <a:latin typeface="+mj-lt"/>
          <a:ea typeface="+mn-ea"/>
          <a:cs typeface="+mn-cs"/>
        </a:defRPr>
      </a:lvl1pPr>
      <a:lvl2pPr marL="0" indent="0" algn="l" defTabSz="685800" rtl="0" eaLnBrk="1" latinLnBrk="0" hangingPunct="1">
        <a:lnSpc>
          <a:spcPct val="100000"/>
        </a:lnSpc>
        <a:spcBef>
          <a:spcPts val="0"/>
        </a:spcBef>
        <a:buFont typeface="Arial"/>
        <a:buNone/>
        <a:defRPr sz="900" kern="1200">
          <a:solidFill>
            <a:schemeClr val="tx1"/>
          </a:solidFill>
          <a:latin typeface="+mn-lt"/>
          <a:ea typeface="+mn-ea"/>
          <a:cs typeface="+mn-cs"/>
        </a:defRPr>
      </a:lvl2pPr>
      <a:lvl3pPr marL="292608" indent="-109728" algn="l" defTabSz="685800" rtl="0" eaLnBrk="1" latinLnBrk="0" hangingPunct="1">
        <a:lnSpc>
          <a:spcPct val="100000"/>
        </a:lnSpc>
        <a:spcBef>
          <a:spcPts val="375"/>
        </a:spcBef>
        <a:buClr>
          <a:schemeClr val="accent1"/>
        </a:buClr>
        <a:buFont typeface="Arial"/>
        <a:buChar char="•"/>
        <a:defRPr sz="900" kern="1200">
          <a:solidFill>
            <a:schemeClr val="tx1"/>
          </a:solidFill>
          <a:latin typeface="+mn-lt"/>
          <a:ea typeface="+mn-ea"/>
          <a:cs typeface="+mn-cs"/>
        </a:defRPr>
      </a:lvl3pPr>
      <a:lvl4pPr marL="402336" indent="-109728" algn="l" defTabSz="685800" rtl="0" eaLnBrk="1" latinLnBrk="0" hangingPunct="1">
        <a:lnSpc>
          <a:spcPct val="100000"/>
        </a:lnSpc>
        <a:spcBef>
          <a:spcPts val="375"/>
        </a:spcBef>
        <a:buClr>
          <a:schemeClr val="tx2"/>
        </a:buClr>
        <a:buFont typeface="System Font Regular"/>
        <a:buChar char="-"/>
        <a:defRPr sz="900" kern="1200">
          <a:solidFill>
            <a:schemeClr val="tx1"/>
          </a:solidFill>
          <a:latin typeface="+mn-lt"/>
          <a:ea typeface="+mn-ea"/>
          <a:cs typeface="+mn-cs"/>
        </a:defRPr>
      </a:lvl4pPr>
      <a:lvl5pPr marL="502920" indent="-109728" algn="l" defTabSz="685800" rtl="0" eaLnBrk="1" latinLnBrk="0" hangingPunct="1">
        <a:lnSpc>
          <a:spcPct val="100000"/>
        </a:lnSpc>
        <a:spcBef>
          <a:spcPts val="375"/>
        </a:spcBef>
        <a:buFont typeface="System Font Regular"/>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1">
          <p15:clr>
            <a:srgbClr val="F26B43"/>
          </p15:clr>
        </p15:guide>
        <p15:guide id="26" orient="horz" pos="286">
          <p15:clr>
            <a:srgbClr val="F26B43"/>
          </p15:clr>
        </p15:guide>
        <p15:guide id="32" orient="horz">
          <p15:clr>
            <a:srgbClr val="F26B43"/>
          </p15:clr>
        </p15:guide>
        <p15:guide id="37" pos="288">
          <p15:clr>
            <a:srgbClr val="F26B43"/>
          </p15:clr>
        </p15:guide>
        <p15:guide id="38" pos="612">
          <p15:clr>
            <a:srgbClr val="F26B43"/>
          </p15:clr>
        </p15:guide>
        <p15:guide id="39" pos="730">
          <p15:clr>
            <a:srgbClr val="F26B43"/>
          </p15:clr>
        </p15:guide>
        <p15:guide id="40" pos="1054">
          <p15:clr>
            <a:srgbClr val="F26B43"/>
          </p15:clr>
        </p15:guide>
        <p15:guide id="41" pos="1172">
          <p15:clr>
            <a:srgbClr val="F26B43"/>
          </p15:clr>
        </p15:guide>
        <p15:guide id="42" pos="1496">
          <p15:clr>
            <a:srgbClr val="F26B43"/>
          </p15:clr>
        </p15:guide>
        <p15:guide id="43" pos="1612">
          <p15:clr>
            <a:srgbClr val="F26B43"/>
          </p15:clr>
        </p15:guide>
        <p15:guide id="45" pos="2054">
          <p15:clr>
            <a:srgbClr val="F26B43"/>
          </p15:clr>
        </p15:guide>
        <p15:guide id="46" pos="2378">
          <p15:clr>
            <a:srgbClr val="F26B43"/>
          </p15:clr>
        </p15:guide>
        <p15:guide id="47" pos="2496" userDrawn="1">
          <p15:clr>
            <a:srgbClr val="F26B43"/>
          </p15:clr>
        </p15:guide>
        <p15:guide id="48" pos="1938">
          <p15:clr>
            <a:srgbClr val="F26B43"/>
          </p15:clr>
        </p15:guide>
        <p15:guide id="50" pos="2938" userDrawn="1">
          <p15:clr>
            <a:srgbClr val="F26B43"/>
          </p15:clr>
        </p15:guide>
        <p15:guide id="51" pos="2820" userDrawn="1">
          <p15:clr>
            <a:srgbClr val="F26B43"/>
          </p15:clr>
        </p15:guide>
        <p15:guide id="53" pos="3380" userDrawn="1">
          <p15:clr>
            <a:srgbClr val="F26B43"/>
          </p15:clr>
        </p15:guide>
        <p15:guide id="54" pos="3262" userDrawn="1">
          <p15:clr>
            <a:srgbClr val="F26B43"/>
          </p15:clr>
        </p15:guide>
        <p15:guide id="56" pos="3820">
          <p15:clr>
            <a:srgbClr val="F26B43"/>
          </p15:clr>
        </p15:guide>
        <p15:guide id="57" pos="3704">
          <p15:clr>
            <a:srgbClr val="F26B43"/>
          </p15:clr>
        </p15:guide>
        <p15:guide id="59" pos="4262">
          <p15:clr>
            <a:srgbClr val="F26B43"/>
          </p15:clr>
        </p15:guide>
        <p15:guide id="60" pos="4586">
          <p15:clr>
            <a:srgbClr val="F26B43"/>
          </p15:clr>
        </p15:guide>
        <p15:guide id="61" pos="4146">
          <p15:clr>
            <a:srgbClr val="F26B43"/>
          </p15:clr>
        </p15:guide>
        <p15:guide id="62" pos="4704" userDrawn="1">
          <p15:clr>
            <a:srgbClr val="F26B43"/>
          </p15:clr>
        </p15:guide>
        <p15:guide id="64" pos="5146" userDrawn="1">
          <p15:clr>
            <a:srgbClr val="F26B43"/>
          </p15:clr>
        </p15:guide>
        <p15:guide id="65" pos="5028" userDrawn="1">
          <p15:clr>
            <a:srgbClr val="F26B43"/>
          </p15:clr>
        </p15:guide>
        <p15:guide id="66" pos="5760">
          <p15:clr>
            <a:srgbClr val="F26B43"/>
          </p15:clr>
        </p15:guide>
        <p15:guide id="67" pos="5470" userDrawn="1">
          <p15:clr>
            <a:srgbClr val="F26B43"/>
          </p15:clr>
        </p15:guide>
        <p15:guide id="68" orient="horz" pos="3243">
          <p15:clr>
            <a:srgbClr val="F26B43"/>
          </p15:clr>
        </p15:guide>
        <p15:guide id="69" orient="horz" pos="2896">
          <p15:clr>
            <a:srgbClr val="F26B43"/>
          </p15:clr>
        </p15:guide>
        <p15:guide id="70" orient="horz" pos="27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3" name="Footer Placeholder 9">
            <a:extLst>
              <a:ext uri="{FF2B5EF4-FFF2-40B4-BE49-F238E27FC236}">
                <a16:creationId xmlns:a16="http://schemas.microsoft.com/office/drawing/2014/main" id="{C2C860A4-8207-A84C-96A1-993AA38C3B53}"/>
              </a:ext>
            </a:extLst>
          </p:cNvPr>
          <p:cNvSpPr>
            <a:spLocks noGrp="1"/>
          </p:cNvSpPr>
          <p:nvPr>
            <p:ph type="ftr" sz="quarter" idx="3"/>
          </p:nvPr>
        </p:nvSpPr>
        <p:spPr>
          <a:xfrm>
            <a:off x="4664075" y="4597400"/>
            <a:ext cx="3317875" cy="550862"/>
          </a:xfrm>
          <a:prstGeom prst="rect">
            <a:avLst/>
          </a:prstGeom>
        </p:spPr>
        <p:txBody>
          <a:bodyPr vert="horz" lIns="0" tIns="0" rIns="0" bIns="0" rtlCol="0" anchor="ctr"/>
          <a:lstStyle>
            <a:lvl1pPr algn="r">
              <a:defRPr sz="830">
                <a:solidFill>
                  <a:schemeClr val="tx1"/>
                </a:solidFill>
                <a:latin typeface="Arial" panose="020B0604020202020204" pitchFamily="34" charset="0"/>
                <a:cs typeface="Arial" panose="020B0604020202020204" pitchFamily="34" charset="0"/>
              </a:defRPr>
            </a:lvl1pPr>
          </a:lstStyle>
          <a:p>
            <a:r>
              <a:rPr lang="en-US" dirty="0"/>
              <a:t>LexisNexis Confidential</a:t>
            </a:r>
          </a:p>
        </p:txBody>
      </p:sp>
      <p:pic>
        <p:nvPicPr>
          <p:cNvPr id="7" name="Graphic 6">
            <a:extLst>
              <a:ext uri="{FF2B5EF4-FFF2-40B4-BE49-F238E27FC236}">
                <a16:creationId xmlns:a16="http://schemas.microsoft.com/office/drawing/2014/main" id="{3DFC19A3-32E9-9E45-81C6-63B37F11A092}"/>
              </a:ext>
            </a:extLst>
          </p:cNvPr>
          <p:cNvPicPr>
            <a:picLocks noChangeAspect="1"/>
          </p:cNvPicPr>
          <p:nvPr userDrawn="1"/>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58125" y="4795113"/>
            <a:ext cx="701039" cy="155433"/>
          </a:xfrm>
          <a:prstGeom prst="rect">
            <a:avLst/>
          </a:prstGeom>
        </p:spPr>
      </p:pic>
      <p:sp>
        <p:nvSpPr>
          <p:cNvPr id="4" name="Text Placeholder 3">
            <a:extLst>
              <a:ext uri="{FF2B5EF4-FFF2-40B4-BE49-F238E27FC236}">
                <a16:creationId xmlns:a16="http://schemas.microsoft.com/office/drawing/2014/main" id="{D7562801-E888-F946-9E09-19A40A5EEFD9}"/>
              </a:ext>
            </a:extLst>
          </p:cNvPr>
          <p:cNvSpPr>
            <a:spLocks noGrp="1"/>
          </p:cNvSpPr>
          <p:nvPr>
            <p:ph type="body" idx="1"/>
          </p:nvPr>
        </p:nvSpPr>
        <p:spPr>
          <a:xfrm>
            <a:off x="457200" y="1736725"/>
            <a:ext cx="8226425" cy="2676524"/>
          </a:xfrm>
          <a:prstGeom prst="rect">
            <a:avLst/>
          </a:prstGeom>
        </p:spPr>
        <p:txBody>
          <a:bodyPr vert="horz" lIns="0" tIns="0" rIns="0" bIns="0" rtlCol="0" anchor="t">
            <a:noAutofit/>
          </a:bodyPr>
          <a:lstStyle/>
          <a:p>
            <a:r>
              <a:rPr lang="en-US" dirty="0"/>
              <a:t>Subhead</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687C1437-315B-4F43-BA47-252DBC4C2752}"/>
              </a:ext>
            </a:extLst>
          </p:cNvPr>
          <p:cNvSpPr>
            <a:spLocks noGrp="1"/>
          </p:cNvSpPr>
          <p:nvPr>
            <p:ph type="title"/>
          </p:nvPr>
        </p:nvSpPr>
        <p:spPr>
          <a:xfrm>
            <a:off x="457200" y="454024"/>
            <a:ext cx="8226424" cy="338328"/>
          </a:xfrm>
          <a:prstGeom prst="rect">
            <a:avLst/>
          </a:prstGeom>
        </p:spPr>
        <p:txBody>
          <a:bodyPr vert="horz" lIns="0" tIns="0" rIns="0" bIns="0" rtlCol="0" anchor="t">
            <a:noAutofit/>
          </a:bodyPr>
          <a:lstStyle/>
          <a:p>
            <a:r>
              <a:rPr lang="en-US" dirty="0"/>
              <a:t>Click to edit Master title</a:t>
            </a:r>
          </a:p>
        </p:txBody>
      </p:sp>
      <p:sp>
        <p:nvSpPr>
          <p:cNvPr id="8" name="Rectangle 7">
            <a:extLst>
              <a:ext uri="{FF2B5EF4-FFF2-40B4-BE49-F238E27FC236}">
                <a16:creationId xmlns:a16="http://schemas.microsoft.com/office/drawing/2014/main" id="{68D087D9-82F2-E54D-8AC2-0175F02E2417}"/>
              </a:ext>
            </a:extLst>
          </p:cNvPr>
          <p:cNvSpPr/>
          <p:nvPr userDrawn="1"/>
        </p:nvSpPr>
        <p:spPr>
          <a:xfrm>
            <a:off x="0" y="-1"/>
            <a:ext cx="182880" cy="514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77"/>
            </a:endParaRPr>
          </a:p>
        </p:txBody>
      </p:sp>
      <p:sp>
        <p:nvSpPr>
          <p:cNvPr id="24" name="Slide Number Placeholder 5">
            <a:extLst>
              <a:ext uri="{FF2B5EF4-FFF2-40B4-BE49-F238E27FC236}">
                <a16:creationId xmlns:a16="http://schemas.microsoft.com/office/drawing/2014/main" id="{43F5D663-1336-BA4B-BF4B-88BD16EE8049}"/>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Tree>
    <p:extLst>
      <p:ext uri="{BB962C8B-B14F-4D97-AF65-F5344CB8AC3E}">
        <p14:creationId xmlns:p14="http://schemas.microsoft.com/office/powerpoint/2010/main" val="3712895312"/>
      </p:ext>
    </p:extLst>
  </p:cSld>
  <p:clrMap bg1="lt1" tx1="dk1" bg2="lt2" tx2="dk2" accent1="accent1" accent2="accent2" accent3="accent3" accent4="accent4" accent5="accent5" accent6="accent6" hlink="hlink" folHlink="folHlink"/>
  <p:sldLayoutIdLst>
    <p:sldLayoutId id="2147483819" r:id="rId1"/>
    <p:sldLayoutId id="2147483775" r:id="rId2"/>
    <p:sldLayoutId id="2147483777" r:id="rId3"/>
    <p:sldLayoutId id="2147483779" r:id="rId4"/>
    <p:sldLayoutId id="2147483942" r:id="rId5"/>
    <p:sldLayoutId id="2147483943" r:id="rId6"/>
    <p:sldLayoutId id="2147483944" r:id="rId7"/>
  </p:sldLayoutIdLst>
  <p:hf hdr="0" dt="0"/>
  <p:txStyles>
    <p:titleStyle>
      <a:lvl1pPr algn="l" defTabSz="685800" rtl="0" eaLnBrk="1" latinLnBrk="0" hangingPunct="1">
        <a:lnSpc>
          <a:spcPct val="90000"/>
        </a:lnSpc>
        <a:spcBef>
          <a:spcPct val="0"/>
        </a:spcBef>
        <a:buNone/>
        <a:defRPr sz="1800" kern="1200">
          <a:solidFill>
            <a:schemeClr val="tx1"/>
          </a:solidFill>
          <a:latin typeface="+mn-lt"/>
          <a:ea typeface="Source Sans Pro" charset="0"/>
          <a:cs typeface="Source Sans Pro" charset="0"/>
        </a:defRPr>
      </a:lvl1pPr>
    </p:titleStyle>
    <p:bodyStyle>
      <a:lvl1pPr marL="0" indent="0" algn="l" defTabSz="685800" rtl="0" eaLnBrk="1" latinLnBrk="0" hangingPunct="1">
        <a:lnSpc>
          <a:spcPct val="100000"/>
        </a:lnSpc>
        <a:spcBef>
          <a:spcPts val="750"/>
        </a:spcBef>
        <a:spcAft>
          <a:spcPts val="600"/>
        </a:spcAft>
        <a:buFont typeface="Arial"/>
        <a:buNone/>
        <a:defRPr sz="1200" b="1" i="0" kern="1200">
          <a:solidFill>
            <a:schemeClr val="tx1"/>
          </a:solidFill>
          <a:latin typeface="Arial" panose="020B0604020202020204" pitchFamily="34" charset="0"/>
          <a:ea typeface="+mn-ea"/>
          <a:cs typeface="Arial" panose="020B0604020202020204" pitchFamily="34" charset="0"/>
        </a:defRPr>
      </a:lvl1pPr>
      <a:lvl2pPr marL="9144" indent="0" algn="l" defTabSz="685800" rtl="0" eaLnBrk="1" latinLnBrk="0" hangingPunct="1">
        <a:lnSpc>
          <a:spcPct val="100000"/>
        </a:lnSpc>
        <a:spcBef>
          <a:spcPts val="0"/>
        </a:spcBef>
        <a:spcAft>
          <a:spcPts val="375"/>
        </a:spcAft>
        <a:buFont typeface="Arial"/>
        <a:buNone/>
        <a:defRPr sz="900" kern="1200">
          <a:solidFill>
            <a:schemeClr val="tx1"/>
          </a:solidFill>
          <a:latin typeface="Arial" panose="020B0604020202020204" pitchFamily="34" charset="0"/>
          <a:ea typeface="+mn-ea"/>
          <a:cs typeface="Arial" panose="020B0604020202020204" pitchFamily="34" charset="0"/>
        </a:defRPr>
      </a:lvl2pPr>
      <a:lvl3pPr marL="292608" indent="-109728" algn="l" defTabSz="685800" rtl="0" eaLnBrk="1" latinLnBrk="0" hangingPunct="1">
        <a:lnSpc>
          <a:spcPct val="100000"/>
        </a:lnSpc>
        <a:spcBef>
          <a:spcPts val="0"/>
        </a:spcBef>
        <a:spcAft>
          <a:spcPts val="375"/>
        </a:spcAft>
        <a:buClr>
          <a:schemeClr val="accent1"/>
        </a:buClr>
        <a:buFont typeface="Wingdings" pitchFamily="2" charset="2"/>
        <a:buChar char="§"/>
        <a:defRPr sz="900" kern="1200">
          <a:solidFill>
            <a:schemeClr val="tx1"/>
          </a:solidFill>
          <a:latin typeface="Arial" panose="020B0604020202020204" pitchFamily="34" charset="0"/>
          <a:ea typeface="+mn-ea"/>
          <a:cs typeface="Arial" panose="020B0604020202020204" pitchFamily="34" charset="0"/>
        </a:defRPr>
      </a:lvl3pPr>
      <a:lvl4pPr marL="402336" indent="-109728" algn="l" defTabSz="685800" rtl="0" eaLnBrk="1" latinLnBrk="0" hangingPunct="1">
        <a:lnSpc>
          <a:spcPct val="100000"/>
        </a:lnSpc>
        <a:spcBef>
          <a:spcPts val="0"/>
        </a:spcBef>
        <a:spcAft>
          <a:spcPts val="375"/>
        </a:spcAft>
        <a:buClr>
          <a:schemeClr val="tx2"/>
        </a:buClr>
        <a:buFont typeface="System Font Regular"/>
        <a:buChar char="-"/>
        <a:defRPr sz="900" kern="1200">
          <a:solidFill>
            <a:schemeClr val="tx1"/>
          </a:solidFill>
          <a:latin typeface="Arial" panose="020B0604020202020204" pitchFamily="34" charset="0"/>
          <a:ea typeface="+mn-ea"/>
          <a:cs typeface="Arial" panose="020B0604020202020204" pitchFamily="34" charset="0"/>
        </a:defRPr>
      </a:lvl4pPr>
      <a:lvl5pPr marL="502920" indent="-109728" algn="l" defTabSz="685800" rtl="0" eaLnBrk="1" latinLnBrk="0" hangingPunct="1">
        <a:lnSpc>
          <a:spcPct val="100000"/>
        </a:lnSpc>
        <a:spcBef>
          <a:spcPts val="375"/>
        </a:spcBef>
        <a:buFont typeface="System Font Regular"/>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1">
          <p15:clr>
            <a:srgbClr val="F26B43"/>
          </p15:clr>
        </p15:guide>
        <p15:guide id="26" orient="horz" pos="286">
          <p15:clr>
            <a:srgbClr val="F26B43"/>
          </p15:clr>
        </p15:guide>
        <p15:guide id="32" orient="horz" pos="1094">
          <p15:clr>
            <a:srgbClr val="F26B43"/>
          </p15:clr>
        </p15:guide>
        <p15:guide id="36" orient="horz">
          <p15:clr>
            <a:srgbClr val="F26B43"/>
          </p15:clr>
        </p15:guide>
        <p15:guide id="37" pos="288">
          <p15:clr>
            <a:srgbClr val="F26B43"/>
          </p15:clr>
        </p15:guide>
        <p15:guide id="38" pos="612">
          <p15:clr>
            <a:srgbClr val="F26B43"/>
          </p15:clr>
        </p15:guide>
        <p15:guide id="39" pos="730">
          <p15:clr>
            <a:srgbClr val="F26B43"/>
          </p15:clr>
        </p15:guide>
        <p15:guide id="40" pos="1054">
          <p15:clr>
            <a:srgbClr val="F26B43"/>
          </p15:clr>
        </p15:guide>
        <p15:guide id="41" pos="1172">
          <p15:clr>
            <a:srgbClr val="F26B43"/>
          </p15:clr>
        </p15:guide>
        <p15:guide id="42" pos="1496">
          <p15:clr>
            <a:srgbClr val="F26B43"/>
          </p15:clr>
        </p15:guide>
        <p15:guide id="43" pos="1612">
          <p15:clr>
            <a:srgbClr val="F26B43"/>
          </p15:clr>
        </p15:guide>
        <p15:guide id="45" pos="2054">
          <p15:clr>
            <a:srgbClr val="F26B43"/>
          </p15:clr>
        </p15:guide>
        <p15:guide id="46" pos="2378">
          <p15:clr>
            <a:srgbClr val="F26B43"/>
          </p15:clr>
        </p15:guide>
        <p15:guide id="47" pos="2496" userDrawn="1">
          <p15:clr>
            <a:srgbClr val="F26B43"/>
          </p15:clr>
        </p15:guide>
        <p15:guide id="48" pos="1938">
          <p15:clr>
            <a:srgbClr val="F26B43"/>
          </p15:clr>
        </p15:guide>
        <p15:guide id="50" pos="2938" userDrawn="1">
          <p15:clr>
            <a:srgbClr val="F26B43"/>
          </p15:clr>
        </p15:guide>
        <p15:guide id="51" pos="2820" userDrawn="1">
          <p15:clr>
            <a:srgbClr val="F26B43"/>
          </p15:clr>
        </p15:guide>
        <p15:guide id="53" pos="3380" userDrawn="1">
          <p15:clr>
            <a:srgbClr val="F26B43"/>
          </p15:clr>
        </p15:guide>
        <p15:guide id="54" pos="3262" userDrawn="1">
          <p15:clr>
            <a:srgbClr val="F26B43"/>
          </p15:clr>
        </p15:guide>
        <p15:guide id="56" pos="3820">
          <p15:clr>
            <a:srgbClr val="F26B43"/>
          </p15:clr>
        </p15:guide>
        <p15:guide id="57" pos="3704">
          <p15:clr>
            <a:srgbClr val="F26B43"/>
          </p15:clr>
        </p15:guide>
        <p15:guide id="59" pos="4262">
          <p15:clr>
            <a:srgbClr val="F26B43"/>
          </p15:clr>
        </p15:guide>
        <p15:guide id="60" pos="4586">
          <p15:clr>
            <a:srgbClr val="F26B43"/>
          </p15:clr>
        </p15:guide>
        <p15:guide id="61" pos="4146" userDrawn="1">
          <p15:clr>
            <a:srgbClr val="F26B43"/>
          </p15:clr>
        </p15:guide>
        <p15:guide id="62" pos="4704" userDrawn="1">
          <p15:clr>
            <a:srgbClr val="F26B43"/>
          </p15:clr>
        </p15:guide>
        <p15:guide id="64" pos="5146" userDrawn="1">
          <p15:clr>
            <a:srgbClr val="F26B43"/>
          </p15:clr>
        </p15:guide>
        <p15:guide id="65" pos="5028" userDrawn="1">
          <p15:clr>
            <a:srgbClr val="F26B43"/>
          </p15:clr>
        </p15:guide>
        <p15:guide id="66" pos="5760">
          <p15:clr>
            <a:srgbClr val="F26B43"/>
          </p15:clr>
        </p15:guide>
        <p15:guide id="67" pos="5470" userDrawn="1">
          <p15:clr>
            <a:srgbClr val="F26B43"/>
          </p15:clr>
        </p15:guide>
        <p15:guide id="68" orient="horz" pos="3243">
          <p15:clr>
            <a:srgbClr val="F26B43"/>
          </p15:clr>
        </p15:guide>
        <p15:guide id="69" orient="horz" pos="2896">
          <p15:clr>
            <a:srgbClr val="F26B43"/>
          </p15:clr>
        </p15:guide>
        <p15:guide id="70" orient="horz" pos="27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62A6BA-17B3-1643-AED9-684FFF555C5C}"/>
              </a:ext>
            </a:extLst>
          </p:cNvPr>
          <p:cNvSpPr/>
          <p:nvPr userDrawn="1"/>
        </p:nvSpPr>
        <p:spPr>
          <a:xfrm>
            <a:off x="145043" y="1387567"/>
            <a:ext cx="8998952" cy="32098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Slide Number Placeholder 5">
            <a:extLst>
              <a:ext uri="{FF2B5EF4-FFF2-40B4-BE49-F238E27FC236}">
                <a16:creationId xmlns:a16="http://schemas.microsoft.com/office/drawing/2014/main" id="{647C9AA9-BFA9-A74B-BD17-802C7A6BCBF5}"/>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
        <p:nvSpPr>
          <p:cNvPr id="4" name="Text Placeholder 3">
            <a:extLst>
              <a:ext uri="{FF2B5EF4-FFF2-40B4-BE49-F238E27FC236}">
                <a16:creationId xmlns:a16="http://schemas.microsoft.com/office/drawing/2014/main" id="{D7562801-E888-F946-9E09-19A40A5EEFD9}"/>
              </a:ext>
            </a:extLst>
          </p:cNvPr>
          <p:cNvSpPr>
            <a:spLocks noGrp="1"/>
          </p:cNvSpPr>
          <p:nvPr>
            <p:ph type="body" idx="1"/>
          </p:nvPr>
        </p:nvSpPr>
        <p:spPr>
          <a:xfrm>
            <a:off x="457200" y="1736725"/>
            <a:ext cx="8226425" cy="2676524"/>
          </a:xfrm>
          <a:prstGeom prst="rect">
            <a:avLst/>
          </a:prstGeom>
        </p:spPr>
        <p:txBody>
          <a:bodyPr vert="horz" lIns="0" tIns="0" rIns="0" bIns="0" rtlCol="0" anchor="t">
            <a:noAutofit/>
          </a:bodyPr>
          <a:lstStyle/>
          <a:p>
            <a:r>
              <a:rPr lang="en-US" dirty="0"/>
              <a:t>Subhead</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A80BC655-54EC-A043-803D-7C007DB9CEEB}"/>
              </a:ext>
            </a:extLst>
          </p:cNvPr>
          <p:cNvSpPr>
            <a:spLocks noGrp="1"/>
          </p:cNvSpPr>
          <p:nvPr>
            <p:ph type="title"/>
          </p:nvPr>
        </p:nvSpPr>
        <p:spPr>
          <a:xfrm>
            <a:off x="457200" y="454024"/>
            <a:ext cx="8226425" cy="338328"/>
          </a:xfrm>
          <a:prstGeom prst="rect">
            <a:avLst/>
          </a:prstGeom>
        </p:spPr>
        <p:txBody>
          <a:bodyPr vert="horz" lIns="0" tIns="0" rIns="0" bIns="0" rtlCol="0" anchor="t">
            <a:noAutofit/>
          </a:bodyPr>
          <a:lstStyle/>
          <a:p>
            <a:r>
              <a:rPr lang="en-US" dirty="0"/>
              <a:t>Click to edit Master title</a:t>
            </a:r>
          </a:p>
        </p:txBody>
      </p:sp>
      <p:sp>
        <p:nvSpPr>
          <p:cNvPr id="9" name="Rectangle 8">
            <a:extLst>
              <a:ext uri="{FF2B5EF4-FFF2-40B4-BE49-F238E27FC236}">
                <a16:creationId xmlns:a16="http://schemas.microsoft.com/office/drawing/2014/main" id="{806EC17A-2D07-9946-A7C3-B6B574DFB83E}"/>
              </a:ext>
            </a:extLst>
          </p:cNvPr>
          <p:cNvSpPr/>
          <p:nvPr userDrawn="1"/>
        </p:nvSpPr>
        <p:spPr>
          <a:xfrm>
            <a:off x="0" y="1387566"/>
            <a:ext cx="182880" cy="32098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77"/>
            </a:endParaRPr>
          </a:p>
        </p:txBody>
      </p:sp>
      <p:pic>
        <p:nvPicPr>
          <p:cNvPr id="25" name="Graphic 24">
            <a:extLst>
              <a:ext uri="{FF2B5EF4-FFF2-40B4-BE49-F238E27FC236}">
                <a16:creationId xmlns:a16="http://schemas.microsoft.com/office/drawing/2014/main" id="{40ED6C69-2A7C-C64C-B347-3C67C6CC28CB}"/>
              </a:ext>
            </a:extLst>
          </p:cNvPr>
          <p:cNvPicPr>
            <a:picLocks noChangeAspect="1"/>
          </p:cNvPicPr>
          <p:nvPr userDrawn="1"/>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58125" y="4795113"/>
            <a:ext cx="701039" cy="155433"/>
          </a:xfrm>
          <a:prstGeom prst="rect">
            <a:avLst/>
          </a:prstGeom>
        </p:spPr>
      </p:pic>
      <p:sp>
        <p:nvSpPr>
          <p:cNvPr id="26" name="Footer Placeholder 9">
            <a:extLst>
              <a:ext uri="{FF2B5EF4-FFF2-40B4-BE49-F238E27FC236}">
                <a16:creationId xmlns:a16="http://schemas.microsoft.com/office/drawing/2014/main" id="{516B2295-3012-E04D-9751-24AADCC88970}"/>
              </a:ext>
            </a:extLst>
          </p:cNvPr>
          <p:cNvSpPr>
            <a:spLocks noGrp="1"/>
          </p:cNvSpPr>
          <p:nvPr>
            <p:ph type="ftr" sz="quarter" idx="3"/>
          </p:nvPr>
        </p:nvSpPr>
        <p:spPr>
          <a:xfrm>
            <a:off x="4664075" y="4597400"/>
            <a:ext cx="3317875" cy="550862"/>
          </a:xfrm>
          <a:prstGeom prst="rect">
            <a:avLst/>
          </a:prstGeom>
        </p:spPr>
        <p:txBody>
          <a:bodyPr vert="horz" lIns="0" tIns="0" rIns="0" bIns="0" rtlCol="0" anchor="ctr"/>
          <a:lstStyle>
            <a:lvl1pPr algn="r">
              <a:defRPr sz="830">
                <a:solidFill>
                  <a:schemeClr val="tx1"/>
                </a:solidFill>
                <a:latin typeface="Arial" panose="020B0604020202020204" pitchFamily="34" charset="0"/>
                <a:cs typeface="Arial" panose="020B0604020202020204" pitchFamily="34" charset="0"/>
              </a:defRPr>
            </a:lvl1pPr>
          </a:lstStyle>
          <a:p>
            <a:r>
              <a:rPr lang="en-US" dirty="0"/>
              <a:t>LexisNexis Confidential</a:t>
            </a:r>
          </a:p>
        </p:txBody>
      </p:sp>
    </p:spTree>
    <p:extLst>
      <p:ext uri="{BB962C8B-B14F-4D97-AF65-F5344CB8AC3E}">
        <p14:creationId xmlns:p14="http://schemas.microsoft.com/office/powerpoint/2010/main" val="2790443608"/>
      </p:ext>
    </p:extLst>
  </p:cSld>
  <p:clrMap bg1="lt1" tx1="dk1" bg2="lt2" tx2="dk2" accent1="accent1" accent2="accent2" accent3="accent3" accent4="accent4" accent5="accent5" accent6="accent6" hlink="hlink" folHlink="folHlink"/>
  <p:sldLayoutIdLst>
    <p:sldLayoutId id="2147483866" r:id="rId1"/>
    <p:sldLayoutId id="2147483941" r:id="rId2"/>
    <p:sldLayoutId id="2147483870" r:id="rId3"/>
    <p:sldLayoutId id="2147483871" r:id="rId4"/>
    <p:sldLayoutId id="2147483868" r:id="rId5"/>
  </p:sldLayoutIdLst>
  <p:hf hdr="0" dt="0"/>
  <p:txStyles>
    <p:titleStyle>
      <a:lvl1pPr algn="l" defTabSz="685800" rtl="0" eaLnBrk="1" latinLnBrk="0" hangingPunct="1">
        <a:lnSpc>
          <a:spcPct val="90000"/>
        </a:lnSpc>
        <a:spcBef>
          <a:spcPct val="0"/>
        </a:spcBef>
        <a:buNone/>
        <a:defRPr sz="1800" b="0" i="0" kern="1200">
          <a:solidFill>
            <a:schemeClr val="tx1"/>
          </a:solidFill>
          <a:latin typeface="Arial" panose="020B0604020202020204" pitchFamily="34" charset="0"/>
          <a:ea typeface="Source Sans Pro" charset="0"/>
          <a:cs typeface="Arial" panose="020B0604020202020204" pitchFamily="34" charset="0"/>
        </a:defRPr>
      </a:lvl1pPr>
    </p:titleStyle>
    <p:bodyStyle>
      <a:lvl1pPr marL="0" indent="0" algn="l" defTabSz="685800" rtl="0" eaLnBrk="1" latinLnBrk="0" hangingPunct="1">
        <a:lnSpc>
          <a:spcPct val="100000"/>
        </a:lnSpc>
        <a:spcBef>
          <a:spcPts val="750"/>
        </a:spcBef>
        <a:spcAft>
          <a:spcPts val="600"/>
        </a:spcAft>
        <a:buFont typeface="Arial"/>
        <a:buNone/>
        <a:defRPr sz="1200" b="1" i="0" kern="1200">
          <a:solidFill>
            <a:schemeClr val="tx1"/>
          </a:solidFill>
          <a:latin typeface="Arial" panose="020B0604020202020204" pitchFamily="34" charset="0"/>
          <a:ea typeface="+mn-ea"/>
          <a:cs typeface="Arial" panose="020B0604020202020204" pitchFamily="34" charset="0"/>
        </a:defRPr>
      </a:lvl1pPr>
      <a:lvl2pPr marL="9144" indent="0" algn="l" defTabSz="685800" rtl="0" eaLnBrk="1" latinLnBrk="0" hangingPunct="1">
        <a:lnSpc>
          <a:spcPct val="100000"/>
        </a:lnSpc>
        <a:spcBef>
          <a:spcPts val="0"/>
        </a:spcBef>
        <a:spcAft>
          <a:spcPts val="375"/>
        </a:spcAft>
        <a:buFont typeface="Arial"/>
        <a:buNone/>
        <a:defRPr sz="900" kern="1200">
          <a:solidFill>
            <a:schemeClr val="tx1"/>
          </a:solidFill>
          <a:latin typeface="Arial" panose="020B0604020202020204" pitchFamily="34" charset="0"/>
          <a:ea typeface="+mn-ea"/>
          <a:cs typeface="Arial" panose="020B0604020202020204" pitchFamily="34" charset="0"/>
        </a:defRPr>
      </a:lvl2pPr>
      <a:lvl3pPr marL="292608" indent="-109728" algn="l" defTabSz="685800" rtl="0" eaLnBrk="1" latinLnBrk="0" hangingPunct="1">
        <a:lnSpc>
          <a:spcPct val="100000"/>
        </a:lnSpc>
        <a:spcBef>
          <a:spcPts val="0"/>
        </a:spcBef>
        <a:spcAft>
          <a:spcPts val="375"/>
        </a:spcAft>
        <a:buClr>
          <a:schemeClr val="accent1"/>
        </a:buClr>
        <a:buFont typeface="Wingdings" pitchFamily="2" charset="2"/>
        <a:buChar char="§"/>
        <a:defRPr sz="900" kern="1200">
          <a:solidFill>
            <a:schemeClr val="tx1"/>
          </a:solidFill>
          <a:latin typeface="Arial" panose="020B0604020202020204" pitchFamily="34" charset="0"/>
          <a:ea typeface="+mn-ea"/>
          <a:cs typeface="Arial" panose="020B0604020202020204" pitchFamily="34" charset="0"/>
        </a:defRPr>
      </a:lvl3pPr>
      <a:lvl4pPr marL="402336" indent="-109728" algn="l" defTabSz="685800" rtl="0" eaLnBrk="1" latinLnBrk="0" hangingPunct="1">
        <a:lnSpc>
          <a:spcPct val="100000"/>
        </a:lnSpc>
        <a:spcBef>
          <a:spcPts val="0"/>
        </a:spcBef>
        <a:spcAft>
          <a:spcPts val="375"/>
        </a:spcAft>
        <a:buClr>
          <a:schemeClr val="tx2"/>
        </a:buClr>
        <a:buFont typeface="System Font Regular"/>
        <a:buChar char="-"/>
        <a:defRPr sz="900" kern="1200">
          <a:solidFill>
            <a:schemeClr val="tx1"/>
          </a:solidFill>
          <a:latin typeface="Arial" panose="020B0604020202020204" pitchFamily="34" charset="0"/>
          <a:ea typeface="+mn-ea"/>
          <a:cs typeface="Arial" panose="020B0604020202020204" pitchFamily="34" charset="0"/>
        </a:defRPr>
      </a:lvl4pPr>
      <a:lvl5pPr marL="502920" indent="-109728" algn="l" defTabSz="685800" rtl="0" eaLnBrk="1" latinLnBrk="0" hangingPunct="1">
        <a:lnSpc>
          <a:spcPct val="100000"/>
        </a:lnSpc>
        <a:spcBef>
          <a:spcPts val="375"/>
        </a:spcBef>
        <a:buFont typeface="System Font Regular"/>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1">
          <p15:clr>
            <a:srgbClr val="F26B43"/>
          </p15:clr>
        </p15:guide>
        <p15:guide id="26" orient="horz" pos="286">
          <p15:clr>
            <a:srgbClr val="F26B43"/>
          </p15:clr>
        </p15:guide>
        <p15:guide id="32" orient="horz" pos="1094">
          <p15:clr>
            <a:srgbClr val="F26B43"/>
          </p15:clr>
        </p15:guide>
        <p15:guide id="36" orient="horz">
          <p15:clr>
            <a:srgbClr val="F26B43"/>
          </p15:clr>
        </p15:guide>
        <p15:guide id="37" pos="288">
          <p15:clr>
            <a:srgbClr val="F26B43"/>
          </p15:clr>
        </p15:guide>
        <p15:guide id="38" pos="612">
          <p15:clr>
            <a:srgbClr val="F26B43"/>
          </p15:clr>
        </p15:guide>
        <p15:guide id="39" pos="730">
          <p15:clr>
            <a:srgbClr val="F26B43"/>
          </p15:clr>
        </p15:guide>
        <p15:guide id="40" pos="1054">
          <p15:clr>
            <a:srgbClr val="F26B43"/>
          </p15:clr>
        </p15:guide>
        <p15:guide id="41" pos="1172">
          <p15:clr>
            <a:srgbClr val="F26B43"/>
          </p15:clr>
        </p15:guide>
        <p15:guide id="42" pos="1496">
          <p15:clr>
            <a:srgbClr val="F26B43"/>
          </p15:clr>
        </p15:guide>
        <p15:guide id="43" pos="1612">
          <p15:clr>
            <a:srgbClr val="F26B43"/>
          </p15:clr>
        </p15:guide>
        <p15:guide id="45" pos="2054">
          <p15:clr>
            <a:srgbClr val="F26B43"/>
          </p15:clr>
        </p15:guide>
        <p15:guide id="46" pos="2378">
          <p15:clr>
            <a:srgbClr val="F26B43"/>
          </p15:clr>
        </p15:guide>
        <p15:guide id="47" pos="2496" userDrawn="1">
          <p15:clr>
            <a:srgbClr val="F26B43"/>
          </p15:clr>
        </p15:guide>
        <p15:guide id="48" pos="1938">
          <p15:clr>
            <a:srgbClr val="F26B43"/>
          </p15:clr>
        </p15:guide>
        <p15:guide id="50" pos="2938" userDrawn="1">
          <p15:clr>
            <a:srgbClr val="F26B43"/>
          </p15:clr>
        </p15:guide>
        <p15:guide id="51" pos="2820" userDrawn="1">
          <p15:clr>
            <a:srgbClr val="F26B43"/>
          </p15:clr>
        </p15:guide>
        <p15:guide id="53" pos="3380" userDrawn="1">
          <p15:clr>
            <a:srgbClr val="F26B43"/>
          </p15:clr>
        </p15:guide>
        <p15:guide id="54" pos="3262" userDrawn="1">
          <p15:clr>
            <a:srgbClr val="F26B43"/>
          </p15:clr>
        </p15:guide>
        <p15:guide id="56" pos="3820">
          <p15:clr>
            <a:srgbClr val="F26B43"/>
          </p15:clr>
        </p15:guide>
        <p15:guide id="57" pos="3704">
          <p15:clr>
            <a:srgbClr val="F26B43"/>
          </p15:clr>
        </p15:guide>
        <p15:guide id="59" pos="4262">
          <p15:clr>
            <a:srgbClr val="F26B43"/>
          </p15:clr>
        </p15:guide>
        <p15:guide id="60" pos="4586">
          <p15:clr>
            <a:srgbClr val="F26B43"/>
          </p15:clr>
        </p15:guide>
        <p15:guide id="61" pos="4146" userDrawn="1">
          <p15:clr>
            <a:srgbClr val="F26B43"/>
          </p15:clr>
        </p15:guide>
        <p15:guide id="62" pos="4704" userDrawn="1">
          <p15:clr>
            <a:srgbClr val="F26B43"/>
          </p15:clr>
        </p15:guide>
        <p15:guide id="64" pos="5146" userDrawn="1">
          <p15:clr>
            <a:srgbClr val="F26B43"/>
          </p15:clr>
        </p15:guide>
        <p15:guide id="65" pos="5028" userDrawn="1">
          <p15:clr>
            <a:srgbClr val="F26B43"/>
          </p15:clr>
        </p15:guide>
        <p15:guide id="66" pos="5760">
          <p15:clr>
            <a:srgbClr val="F26B43"/>
          </p15:clr>
        </p15:guide>
        <p15:guide id="67" pos="5470" userDrawn="1">
          <p15:clr>
            <a:srgbClr val="F26B43"/>
          </p15:clr>
        </p15:guide>
        <p15:guide id="68" orient="horz" pos="3243">
          <p15:clr>
            <a:srgbClr val="F26B43"/>
          </p15:clr>
        </p15:guide>
        <p15:guide id="69" orient="horz" pos="2896">
          <p15:clr>
            <a:srgbClr val="F26B43"/>
          </p15:clr>
        </p15:guide>
        <p15:guide id="70" orient="horz" pos="27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647C9AA9-BFA9-A74B-BD17-802C7A6BCBF5}"/>
              </a:ext>
            </a:extLst>
          </p:cNvPr>
          <p:cNvSpPr>
            <a:spLocks noGrp="1"/>
          </p:cNvSpPr>
          <p:nvPr>
            <p:ph type="sldNum" sz="quarter" idx="4"/>
          </p:nvPr>
        </p:nvSpPr>
        <p:spPr>
          <a:xfrm>
            <a:off x="8169276" y="4597400"/>
            <a:ext cx="514349" cy="550862"/>
          </a:xfrm>
          <a:prstGeom prst="rect">
            <a:avLst/>
          </a:prstGeom>
        </p:spPr>
        <p:txBody>
          <a:bodyPr lIns="0" tIns="0" rIns="0" bIns="0" anchor="ctr"/>
          <a:lstStyle>
            <a:lvl1pPr algn="r">
              <a:defRPr sz="825" b="0" i="0">
                <a:solidFill>
                  <a:srgbClr val="000000"/>
                </a:solidFill>
                <a:latin typeface="Arial" panose="020B0604020202020204" pitchFamily="34" charset="0"/>
                <a:ea typeface="Source Sans Pro" charset="0"/>
                <a:cs typeface="Arial" panose="020B0604020202020204" pitchFamily="34" charset="0"/>
              </a:defRPr>
            </a:lvl1pPr>
          </a:lstStyle>
          <a:p>
            <a:fld id="{D41FAE98-9FDA-8740-8F93-1E3A00396EB1}" type="slidenum">
              <a:rPr lang="en-US" smtClean="0"/>
              <a:pPr/>
              <a:t>‹#›</a:t>
            </a:fld>
            <a:endParaRPr lang="en-US" dirty="0"/>
          </a:p>
        </p:txBody>
      </p:sp>
      <p:sp>
        <p:nvSpPr>
          <p:cNvPr id="4" name="Text Placeholder 3">
            <a:extLst>
              <a:ext uri="{FF2B5EF4-FFF2-40B4-BE49-F238E27FC236}">
                <a16:creationId xmlns:a16="http://schemas.microsoft.com/office/drawing/2014/main" id="{D7562801-E888-F946-9E09-19A40A5EEFD9}"/>
              </a:ext>
            </a:extLst>
          </p:cNvPr>
          <p:cNvSpPr>
            <a:spLocks noGrp="1"/>
          </p:cNvSpPr>
          <p:nvPr>
            <p:ph type="body" idx="1"/>
          </p:nvPr>
        </p:nvSpPr>
        <p:spPr>
          <a:xfrm>
            <a:off x="457200" y="1736725"/>
            <a:ext cx="8226425" cy="2676524"/>
          </a:xfrm>
          <a:prstGeom prst="rect">
            <a:avLst/>
          </a:prstGeom>
        </p:spPr>
        <p:txBody>
          <a:bodyPr vert="horz" lIns="0" tIns="0" rIns="0" bIns="0" rtlCol="0" anchor="t">
            <a:noAutofit/>
          </a:bodyPr>
          <a:lstStyle/>
          <a:p>
            <a:r>
              <a:rPr lang="en-US" dirty="0"/>
              <a:t>Subhead</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77EA89C1-3918-B14B-85A5-BC32929F9476}"/>
              </a:ext>
            </a:extLst>
          </p:cNvPr>
          <p:cNvSpPr>
            <a:spLocks noGrp="1"/>
          </p:cNvSpPr>
          <p:nvPr>
            <p:ph type="title"/>
          </p:nvPr>
        </p:nvSpPr>
        <p:spPr>
          <a:xfrm>
            <a:off x="457200" y="454024"/>
            <a:ext cx="8226425" cy="338328"/>
          </a:xfrm>
          <a:prstGeom prst="rect">
            <a:avLst/>
          </a:prstGeom>
        </p:spPr>
        <p:txBody>
          <a:bodyPr vert="horz" lIns="0" tIns="0" rIns="0" bIns="0" rtlCol="0" anchor="t">
            <a:noAutofit/>
          </a:bodyPr>
          <a:lstStyle/>
          <a:p>
            <a:r>
              <a:rPr lang="en-US" dirty="0"/>
              <a:t>Click to edit Master title</a:t>
            </a:r>
          </a:p>
        </p:txBody>
      </p:sp>
      <p:sp>
        <p:nvSpPr>
          <p:cNvPr id="8" name="Rectangle 7">
            <a:extLst>
              <a:ext uri="{FF2B5EF4-FFF2-40B4-BE49-F238E27FC236}">
                <a16:creationId xmlns:a16="http://schemas.microsoft.com/office/drawing/2014/main" id="{3C0473BF-5D77-A248-9A63-C3F8809365E1}"/>
              </a:ext>
            </a:extLst>
          </p:cNvPr>
          <p:cNvSpPr/>
          <p:nvPr userDrawn="1"/>
        </p:nvSpPr>
        <p:spPr>
          <a:xfrm>
            <a:off x="0" y="-1"/>
            <a:ext cx="182880" cy="514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77"/>
            </a:endParaRPr>
          </a:p>
        </p:txBody>
      </p:sp>
      <p:pic>
        <p:nvPicPr>
          <p:cNvPr id="24" name="Graphic 23">
            <a:extLst>
              <a:ext uri="{FF2B5EF4-FFF2-40B4-BE49-F238E27FC236}">
                <a16:creationId xmlns:a16="http://schemas.microsoft.com/office/drawing/2014/main" id="{AFF6A016-9E39-A04D-A51C-5F1E4A101F59}"/>
              </a:ext>
            </a:extLst>
          </p:cNvPr>
          <p:cNvPicPr>
            <a:picLocks noChangeAspect="1"/>
          </p:cNvPicPr>
          <p:nvPr userDrawn="1"/>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58125" y="4795113"/>
            <a:ext cx="701039" cy="155433"/>
          </a:xfrm>
          <a:prstGeom prst="rect">
            <a:avLst/>
          </a:prstGeom>
        </p:spPr>
      </p:pic>
      <p:sp>
        <p:nvSpPr>
          <p:cNvPr id="25" name="Footer Placeholder 9">
            <a:extLst>
              <a:ext uri="{FF2B5EF4-FFF2-40B4-BE49-F238E27FC236}">
                <a16:creationId xmlns:a16="http://schemas.microsoft.com/office/drawing/2014/main" id="{4CBAA12E-3BF9-6F46-AEB0-B7184809EF1F}"/>
              </a:ext>
            </a:extLst>
          </p:cNvPr>
          <p:cNvSpPr>
            <a:spLocks noGrp="1"/>
          </p:cNvSpPr>
          <p:nvPr>
            <p:ph type="ftr" sz="quarter" idx="3"/>
          </p:nvPr>
        </p:nvSpPr>
        <p:spPr>
          <a:xfrm>
            <a:off x="4664075" y="4597400"/>
            <a:ext cx="3317875" cy="550862"/>
          </a:xfrm>
          <a:prstGeom prst="rect">
            <a:avLst/>
          </a:prstGeom>
        </p:spPr>
        <p:txBody>
          <a:bodyPr vert="horz" lIns="0" tIns="0" rIns="0" bIns="0" rtlCol="0" anchor="ctr"/>
          <a:lstStyle>
            <a:lvl1pPr algn="r">
              <a:defRPr sz="830">
                <a:solidFill>
                  <a:schemeClr val="tx1"/>
                </a:solidFill>
                <a:latin typeface="Arial" panose="020B0604020202020204" pitchFamily="34" charset="0"/>
                <a:cs typeface="Arial" panose="020B0604020202020204" pitchFamily="34" charset="0"/>
              </a:defRPr>
            </a:lvl1pPr>
          </a:lstStyle>
          <a:p>
            <a:r>
              <a:rPr lang="en-US" dirty="0"/>
              <a:t>LexisNexis Confidential</a:t>
            </a:r>
          </a:p>
        </p:txBody>
      </p:sp>
    </p:spTree>
    <p:extLst>
      <p:ext uri="{BB962C8B-B14F-4D97-AF65-F5344CB8AC3E}">
        <p14:creationId xmlns:p14="http://schemas.microsoft.com/office/powerpoint/2010/main" val="411506724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Lst>
  <p:hf hdr="0" dt="0"/>
  <p:txStyles>
    <p:titleStyle>
      <a:lvl1pPr algn="l" defTabSz="685800" rtl="0" eaLnBrk="1" latinLnBrk="0" hangingPunct="1">
        <a:lnSpc>
          <a:spcPct val="90000"/>
        </a:lnSpc>
        <a:spcBef>
          <a:spcPct val="0"/>
        </a:spcBef>
        <a:buNone/>
        <a:defRPr sz="1800" kern="1200">
          <a:solidFill>
            <a:schemeClr val="tx1"/>
          </a:solidFill>
          <a:latin typeface="+mn-lt"/>
          <a:ea typeface="Source Sans Pro" charset="0"/>
          <a:cs typeface="Source Sans Pro" charset="0"/>
        </a:defRPr>
      </a:lvl1pPr>
    </p:titleStyle>
    <p:bodyStyle>
      <a:lvl1pPr marL="0" indent="0" algn="l" defTabSz="685800" rtl="0" eaLnBrk="1" latinLnBrk="0" hangingPunct="1">
        <a:lnSpc>
          <a:spcPct val="100000"/>
        </a:lnSpc>
        <a:spcBef>
          <a:spcPts val="750"/>
        </a:spcBef>
        <a:spcAft>
          <a:spcPts val="600"/>
        </a:spcAft>
        <a:buFont typeface="Arial"/>
        <a:buNone/>
        <a:defRPr sz="1200" b="1" i="0" kern="1200">
          <a:solidFill>
            <a:schemeClr val="tx1"/>
          </a:solidFill>
          <a:latin typeface="Arial" panose="020B0604020202020204" pitchFamily="34" charset="0"/>
          <a:ea typeface="+mn-ea"/>
          <a:cs typeface="Arial" panose="020B0604020202020204" pitchFamily="34" charset="0"/>
        </a:defRPr>
      </a:lvl1pPr>
      <a:lvl2pPr marL="9144" indent="0" algn="l" defTabSz="685800" rtl="0" eaLnBrk="1" latinLnBrk="0" hangingPunct="1">
        <a:lnSpc>
          <a:spcPct val="100000"/>
        </a:lnSpc>
        <a:spcBef>
          <a:spcPts val="0"/>
        </a:spcBef>
        <a:spcAft>
          <a:spcPts val="375"/>
        </a:spcAft>
        <a:buFont typeface="Arial"/>
        <a:buNone/>
        <a:defRPr sz="900" kern="1200">
          <a:solidFill>
            <a:schemeClr val="tx1"/>
          </a:solidFill>
          <a:latin typeface="Arial" panose="020B0604020202020204" pitchFamily="34" charset="0"/>
          <a:ea typeface="+mn-ea"/>
          <a:cs typeface="Arial" panose="020B0604020202020204" pitchFamily="34" charset="0"/>
        </a:defRPr>
      </a:lvl2pPr>
      <a:lvl3pPr marL="292608" indent="-109728" algn="l" defTabSz="685800" rtl="0" eaLnBrk="1" latinLnBrk="0" hangingPunct="1">
        <a:lnSpc>
          <a:spcPct val="100000"/>
        </a:lnSpc>
        <a:spcBef>
          <a:spcPts val="0"/>
        </a:spcBef>
        <a:spcAft>
          <a:spcPts val="375"/>
        </a:spcAft>
        <a:buClr>
          <a:schemeClr val="accent1"/>
        </a:buClr>
        <a:buFont typeface="Wingdings" pitchFamily="2" charset="2"/>
        <a:buChar char="§"/>
        <a:defRPr sz="900" kern="1200">
          <a:solidFill>
            <a:schemeClr val="tx1"/>
          </a:solidFill>
          <a:latin typeface="Arial" panose="020B0604020202020204" pitchFamily="34" charset="0"/>
          <a:ea typeface="+mn-ea"/>
          <a:cs typeface="Arial" panose="020B0604020202020204" pitchFamily="34" charset="0"/>
        </a:defRPr>
      </a:lvl3pPr>
      <a:lvl4pPr marL="402336" indent="-109728" algn="l" defTabSz="685800" rtl="0" eaLnBrk="1" latinLnBrk="0" hangingPunct="1">
        <a:lnSpc>
          <a:spcPct val="100000"/>
        </a:lnSpc>
        <a:spcBef>
          <a:spcPts val="0"/>
        </a:spcBef>
        <a:spcAft>
          <a:spcPts val="375"/>
        </a:spcAft>
        <a:buClr>
          <a:schemeClr val="tx2"/>
        </a:buClr>
        <a:buFont typeface="System Font Regular"/>
        <a:buChar char="-"/>
        <a:defRPr sz="900" kern="1200">
          <a:solidFill>
            <a:schemeClr val="tx1"/>
          </a:solidFill>
          <a:latin typeface="Arial" panose="020B0604020202020204" pitchFamily="34" charset="0"/>
          <a:ea typeface="+mn-ea"/>
          <a:cs typeface="Arial" panose="020B0604020202020204" pitchFamily="34" charset="0"/>
        </a:defRPr>
      </a:lvl4pPr>
      <a:lvl5pPr marL="502920" indent="-109728" algn="l" defTabSz="685800" rtl="0" eaLnBrk="1" latinLnBrk="0" hangingPunct="1">
        <a:lnSpc>
          <a:spcPct val="100000"/>
        </a:lnSpc>
        <a:spcBef>
          <a:spcPts val="375"/>
        </a:spcBef>
        <a:buFont typeface="System Font Regular"/>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1">
          <p15:clr>
            <a:srgbClr val="F26B43"/>
          </p15:clr>
        </p15:guide>
        <p15:guide id="26" orient="horz" pos="286">
          <p15:clr>
            <a:srgbClr val="F26B43"/>
          </p15:clr>
        </p15:guide>
        <p15:guide id="32" orient="horz" pos="1094">
          <p15:clr>
            <a:srgbClr val="F26B43"/>
          </p15:clr>
        </p15:guide>
        <p15:guide id="36" orient="horz">
          <p15:clr>
            <a:srgbClr val="F26B43"/>
          </p15:clr>
        </p15:guide>
        <p15:guide id="37" pos="288">
          <p15:clr>
            <a:srgbClr val="F26B43"/>
          </p15:clr>
        </p15:guide>
        <p15:guide id="38" pos="612">
          <p15:clr>
            <a:srgbClr val="F26B43"/>
          </p15:clr>
        </p15:guide>
        <p15:guide id="39" pos="730">
          <p15:clr>
            <a:srgbClr val="F26B43"/>
          </p15:clr>
        </p15:guide>
        <p15:guide id="40" pos="1054">
          <p15:clr>
            <a:srgbClr val="F26B43"/>
          </p15:clr>
        </p15:guide>
        <p15:guide id="41" pos="1172">
          <p15:clr>
            <a:srgbClr val="F26B43"/>
          </p15:clr>
        </p15:guide>
        <p15:guide id="42" pos="1496">
          <p15:clr>
            <a:srgbClr val="F26B43"/>
          </p15:clr>
        </p15:guide>
        <p15:guide id="43" pos="1612">
          <p15:clr>
            <a:srgbClr val="F26B43"/>
          </p15:clr>
        </p15:guide>
        <p15:guide id="45" pos="2054">
          <p15:clr>
            <a:srgbClr val="F26B43"/>
          </p15:clr>
        </p15:guide>
        <p15:guide id="46" pos="2378">
          <p15:clr>
            <a:srgbClr val="F26B43"/>
          </p15:clr>
        </p15:guide>
        <p15:guide id="47" pos="2496" userDrawn="1">
          <p15:clr>
            <a:srgbClr val="F26B43"/>
          </p15:clr>
        </p15:guide>
        <p15:guide id="48" pos="1938">
          <p15:clr>
            <a:srgbClr val="F26B43"/>
          </p15:clr>
        </p15:guide>
        <p15:guide id="50" pos="2938" userDrawn="1">
          <p15:clr>
            <a:srgbClr val="F26B43"/>
          </p15:clr>
        </p15:guide>
        <p15:guide id="51" pos="2820" userDrawn="1">
          <p15:clr>
            <a:srgbClr val="F26B43"/>
          </p15:clr>
        </p15:guide>
        <p15:guide id="53" pos="3380" userDrawn="1">
          <p15:clr>
            <a:srgbClr val="F26B43"/>
          </p15:clr>
        </p15:guide>
        <p15:guide id="54" pos="3262" userDrawn="1">
          <p15:clr>
            <a:srgbClr val="F26B43"/>
          </p15:clr>
        </p15:guide>
        <p15:guide id="56" pos="3820">
          <p15:clr>
            <a:srgbClr val="F26B43"/>
          </p15:clr>
        </p15:guide>
        <p15:guide id="57" pos="3704">
          <p15:clr>
            <a:srgbClr val="F26B43"/>
          </p15:clr>
        </p15:guide>
        <p15:guide id="59" pos="4262">
          <p15:clr>
            <a:srgbClr val="F26B43"/>
          </p15:clr>
        </p15:guide>
        <p15:guide id="60" pos="4586">
          <p15:clr>
            <a:srgbClr val="F26B43"/>
          </p15:clr>
        </p15:guide>
        <p15:guide id="61" pos="4146" userDrawn="1">
          <p15:clr>
            <a:srgbClr val="F26B43"/>
          </p15:clr>
        </p15:guide>
        <p15:guide id="62" pos="4704" userDrawn="1">
          <p15:clr>
            <a:srgbClr val="F26B43"/>
          </p15:clr>
        </p15:guide>
        <p15:guide id="64" pos="5146" userDrawn="1">
          <p15:clr>
            <a:srgbClr val="F26B43"/>
          </p15:clr>
        </p15:guide>
        <p15:guide id="65" pos="5028" userDrawn="1">
          <p15:clr>
            <a:srgbClr val="F26B43"/>
          </p15:clr>
        </p15:guide>
        <p15:guide id="66" pos="5760">
          <p15:clr>
            <a:srgbClr val="F26B43"/>
          </p15:clr>
        </p15:guide>
        <p15:guide id="67" pos="5470" userDrawn="1">
          <p15:clr>
            <a:srgbClr val="F26B43"/>
          </p15:clr>
        </p15:guide>
        <p15:guide id="68" orient="horz" pos="3243">
          <p15:clr>
            <a:srgbClr val="F26B43"/>
          </p15:clr>
        </p15:guide>
        <p15:guide id="69" orient="horz" pos="2896">
          <p15:clr>
            <a:srgbClr val="F26B43"/>
          </p15:clr>
        </p15:guide>
        <p15:guide id="70" orient="horz" pos="27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AF6643-0E36-F242-A29A-C9445FFD4DD8}"/>
              </a:ext>
            </a:extLst>
          </p:cNvPr>
          <p:cNvSpPr>
            <a:spLocks noGrp="1"/>
          </p:cNvSpPr>
          <p:nvPr>
            <p:ph type="body" sz="quarter" idx="14"/>
          </p:nvPr>
        </p:nvSpPr>
        <p:spPr>
          <a:xfrm>
            <a:off x="1159932" y="1175666"/>
            <a:ext cx="5596468" cy="3421733"/>
          </a:xfrm>
        </p:spPr>
        <p:txBody>
          <a:bodyPr/>
          <a:lstStyle/>
          <a:p>
            <a:pPr lvl="0"/>
            <a:r>
              <a:rPr lang="en-US" dirty="0"/>
              <a:t>Local Internet Breakout – Phase 2</a:t>
            </a:r>
          </a:p>
          <a:p>
            <a:pPr lvl="1">
              <a:defRPr/>
            </a:pPr>
            <a:r>
              <a:rPr lang="en-US" dirty="0"/>
              <a:t> </a:t>
            </a:r>
            <a:endParaRPr lang="en-US" sz="900" dirty="0"/>
          </a:p>
        </p:txBody>
      </p:sp>
    </p:spTree>
    <p:extLst>
      <p:ext uri="{BB962C8B-B14F-4D97-AF65-F5344CB8AC3E}">
        <p14:creationId xmlns:p14="http://schemas.microsoft.com/office/powerpoint/2010/main" val="192608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271F41-9553-453B-95D4-2167AEF2A496}"/>
              </a:ext>
            </a:extLst>
          </p:cNvPr>
          <p:cNvSpPr>
            <a:spLocks noGrp="1"/>
          </p:cNvSpPr>
          <p:nvPr>
            <p:ph type="sldNum" sz="quarter" idx="10"/>
          </p:nvPr>
        </p:nvSpPr>
        <p:spPr/>
        <p:txBody>
          <a:bodyPr/>
          <a:lstStyle/>
          <a:p>
            <a:fld id="{D41FAE98-9FDA-8740-8F93-1E3A00396EB1}" type="slidenum">
              <a:rPr lang="en-US" smtClean="0"/>
              <a:pPr/>
              <a:t>2</a:t>
            </a:fld>
            <a:endParaRPr lang="en-US" dirty="0"/>
          </a:p>
        </p:txBody>
      </p:sp>
      <p:sp>
        <p:nvSpPr>
          <p:cNvPr id="3" name="Footer Placeholder 2">
            <a:extLst>
              <a:ext uri="{FF2B5EF4-FFF2-40B4-BE49-F238E27FC236}">
                <a16:creationId xmlns:a16="http://schemas.microsoft.com/office/drawing/2014/main" id="{4E0C9751-4953-477C-B9E3-829B06A3030A}"/>
              </a:ext>
            </a:extLst>
          </p:cNvPr>
          <p:cNvSpPr>
            <a:spLocks noGrp="1"/>
          </p:cNvSpPr>
          <p:nvPr>
            <p:ph type="ftr" sz="quarter" idx="11"/>
          </p:nvPr>
        </p:nvSpPr>
        <p:spPr/>
        <p:txBody>
          <a:bodyPr/>
          <a:lstStyle/>
          <a:p>
            <a:r>
              <a:rPr lang="en-US"/>
              <a:t>LexisNexis Confidential</a:t>
            </a:r>
            <a:endParaRPr lang="en-US" dirty="0"/>
          </a:p>
        </p:txBody>
      </p:sp>
      <p:sp>
        <p:nvSpPr>
          <p:cNvPr id="4" name="Title 3">
            <a:extLst>
              <a:ext uri="{FF2B5EF4-FFF2-40B4-BE49-F238E27FC236}">
                <a16:creationId xmlns:a16="http://schemas.microsoft.com/office/drawing/2014/main" id="{643BEDC7-CEC3-4EA4-8849-F5B38A5EBA44}"/>
              </a:ext>
            </a:extLst>
          </p:cNvPr>
          <p:cNvSpPr>
            <a:spLocks noGrp="1"/>
          </p:cNvSpPr>
          <p:nvPr>
            <p:ph type="title"/>
          </p:nvPr>
        </p:nvSpPr>
        <p:spPr/>
        <p:txBody>
          <a:bodyPr/>
          <a:lstStyle/>
          <a:p>
            <a:r>
              <a:rPr lang="en-US" b="1" dirty="0">
                <a:solidFill>
                  <a:srgbClr val="002060"/>
                </a:solidFill>
              </a:rPr>
              <a:t> Project Overview and Update </a:t>
            </a:r>
          </a:p>
        </p:txBody>
      </p:sp>
      <p:sp>
        <p:nvSpPr>
          <p:cNvPr id="6" name="Text Placeholder 5">
            <a:extLst>
              <a:ext uri="{FF2B5EF4-FFF2-40B4-BE49-F238E27FC236}">
                <a16:creationId xmlns:a16="http://schemas.microsoft.com/office/drawing/2014/main" id="{6D1CF7F8-1A0B-43A5-84A9-E866CCD061CB}"/>
              </a:ext>
            </a:extLst>
          </p:cNvPr>
          <p:cNvSpPr>
            <a:spLocks noGrp="1"/>
          </p:cNvSpPr>
          <p:nvPr>
            <p:ph type="body" sz="quarter" idx="15"/>
          </p:nvPr>
        </p:nvSpPr>
        <p:spPr>
          <a:xfrm>
            <a:off x="457202" y="793340"/>
            <a:ext cx="8226423" cy="3495787"/>
          </a:xfrm>
        </p:spPr>
        <p:txBody>
          <a:bodyPr/>
          <a:lstStyle/>
          <a:p>
            <a:r>
              <a:rPr lang="en-US" sz="1200" dirty="0"/>
              <a:t>Update: </a:t>
            </a:r>
          </a:p>
          <a:p>
            <a:pPr marL="180594" lvl="1" indent="-171450">
              <a:buFont typeface="Wingdings" panose="05000000000000000000" pitchFamily="2" charset="2"/>
              <a:buChar char="v"/>
            </a:pPr>
            <a:r>
              <a:rPr lang="en-US" sz="1000" b="0" dirty="0"/>
              <a:t>SDWAN Local internet breakout for Office 365 have been deployed to 20 sites</a:t>
            </a:r>
          </a:p>
          <a:p>
            <a:r>
              <a:rPr lang="en-US" sz="1200" dirty="0"/>
              <a:t>Phase 2 – Overview</a:t>
            </a:r>
          </a:p>
          <a:p>
            <a:pPr lvl="2">
              <a:buFont typeface="Arial" panose="020B0604020202020204" pitchFamily="34" charset="0"/>
              <a:buChar char="•"/>
            </a:pPr>
            <a:r>
              <a:rPr lang="en-US" dirty="0"/>
              <a:t>Remove the GCC dependency for internet access - Enterprise internet traffic is backhauled to GCC Employee Outbound Internet infrastructure resulting to packet latency, drops and jitter to some applications. This is due to several hops from the underlying path. </a:t>
            </a:r>
          </a:p>
          <a:p>
            <a:pPr lvl="2">
              <a:buFont typeface="Arial" panose="020B0604020202020204" pitchFamily="34" charset="0"/>
              <a:buChar char="•"/>
            </a:pPr>
            <a:r>
              <a:rPr lang="en-US" dirty="0"/>
              <a:t>Route all external destinations towards the local ISP, the rest will continue to route the SDWAN fabric</a:t>
            </a:r>
          </a:p>
          <a:p>
            <a:pPr lvl="2">
              <a:buFont typeface="Arial" panose="020B0604020202020204" pitchFamily="34" charset="0"/>
              <a:buChar char="•"/>
            </a:pPr>
            <a:r>
              <a:rPr lang="en-US" dirty="0"/>
              <a:t>Similar deployment with Internet-only sites – Users will have no access to enterprise, URL filtering pushed to umbrella client</a:t>
            </a:r>
          </a:p>
          <a:p>
            <a:r>
              <a:rPr lang="en-US" sz="1200" dirty="0"/>
              <a:t>Benefits	</a:t>
            </a:r>
          </a:p>
          <a:p>
            <a:pPr lvl="2"/>
            <a:r>
              <a:rPr lang="en-US" dirty="0"/>
              <a:t>Improves the user experience by providing Direct Internet Access for Internet bound applications</a:t>
            </a:r>
          </a:p>
          <a:p>
            <a:pPr lvl="2"/>
            <a:r>
              <a:rPr lang="en-US" dirty="0"/>
              <a:t>Optimal performance for latency-sensitive cloud applications.</a:t>
            </a:r>
            <a:endParaRPr lang="en-US" b="1" dirty="0"/>
          </a:p>
          <a:p>
            <a:pPr lvl="2"/>
            <a:r>
              <a:rPr lang="en-US" dirty="0"/>
              <a:t>GCC Internet Circuit downgrade opportunities</a:t>
            </a:r>
          </a:p>
          <a:p>
            <a:pPr lvl="2"/>
            <a:r>
              <a:rPr lang="en-US" dirty="0"/>
              <a:t>Consistent Security Controls - This emulates the existing security controls in GCCs</a:t>
            </a:r>
          </a:p>
          <a:p>
            <a:endParaRPr lang="en-US" dirty="0"/>
          </a:p>
        </p:txBody>
      </p:sp>
    </p:spTree>
    <p:extLst>
      <p:ext uri="{BB962C8B-B14F-4D97-AF65-F5344CB8AC3E}">
        <p14:creationId xmlns:p14="http://schemas.microsoft.com/office/powerpoint/2010/main" val="374453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41780D-2B00-41FD-977C-E8429B88BA42}"/>
              </a:ext>
            </a:extLst>
          </p:cNvPr>
          <p:cNvSpPr>
            <a:spLocks noGrp="1"/>
          </p:cNvSpPr>
          <p:nvPr>
            <p:ph type="sldNum" sz="quarter" idx="10"/>
          </p:nvPr>
        </p:nvSpPr>
        <p:spPr/>
        <p:txBody>
          <a:bodyPr/>
          <a:lstStyle/>
          <a:p>
            <a:fld id="{D41FAE98-9FDA-8740-8F93-1E3A00396EB1}" type="slidenum">
              <a:rPr lang="en-US" smtClean="0"/>
              <a:pPr/>
              <a:t>3</a:t>
            </a:fld>
            <a:endParaRPr lang="en-US" dirty="0"/>
          </a:p>
        </p:txBody>
      </p:sp>
      <p:sp>
        <p:nvSpPr>
          <p:cNvPr id="3" name="Footer Placeholder 2">
            <a:extLst>
              <a:ext uri="{FF2B5EF4-FFF2-40B4-BE49-F238E27FC236}">
                <a16:creationId xmlns:a16="http://schemas.microsoft.com/office/drawing/2014/main" id="{BB4953A2-8B70-4C0A-A70D-180AC1675895}"/>
              </a:ext>
            </a:extLst>
          </p:cNvPr>
          <p:cNvSpPr>
            <a:spLocks noGrp="1"/>
          </p:cNvSpPr>
          <p:nvPr>
            <p:ph type="ftr" sz="quarter" idx="11"/>
          </p:nvPr>
        </p:nvSpPr>
        <p:spPr/>
        <p:txBody>
          <a:bodyPr/>
          <a:lstStyle/>
          <a:p>
            <a:r>
              <a:rPr lang="en-US"/>
              <a:t>LexisNexis Confidential</a:t>
            </a:r>
            <a:endParaRPr lang="en-US" dirty="0"/>
          </a:p>
        </p:txBody>
      </p:sp>
      <p:sp>
        <p:nvSpPr>
          <p:cNvPr id="4" name="Title 3">
            <a:extLst>
              <a:ext uri="{FF2B5EF4-FFF2-40B4-BE49-F238E27FC236}">
                <a16:creationId xmlns:a16="http://schemas.microsoft.com/office/drawing/2014/main" id="{11BC8A8D-B4DC-4E0A-BE8B-C3CB68257444}"/>
              </a:ext>
            </a:extLst>
          </p:cNvPr>
          <p:cNvSpPr>
            <a:spLocks noGrp="1"/>
          </p:cNvSpPr>
          <p:nvPr>
            <p:ph type="title"/>
          </p:nvPr>
        </p:nvSpPr>
        <p:spPr/>
        <p:txBody>
          <a:bodyPr/>
          <a:lstStyle/>
          <a:p>
            <a:r>
              <a:rPr lang="en-US" b="1" dirty="0">
                <a:solidFill>
                  <a:srgbClr val="002060"/>
                </a:solidFill>
              </a:rPr>
              <a:t>Deployment Scope and Risks</a:t>
            </a:r>
          </a:p>
        </p:txBody>
      </p:sp>
      <p:sp>
        <p:nvSpPr>
          <p:cNvPr id="6" name="Text Placeholder 5">
            <a:extLst>
              <a:ext uri="{FF2B5EF4-FFF2-40B4-BE49-F238E27FC236}">
                <a16:creationId xmlns:a16="http://schemas.microsoft.com/office/drawing/2014/main" id="{DD527F16-824E-4D74-B22A-3AA8769FBDE8}"/>
              </a:ext>
            </a:extLst>
          </p:cNvPr>
          <p:cNvSpPr>
            <a:spLocks noGrp="1"/>
          </p:cNvSpPr>
          <p:nvPr>
            <p:ph type="body" sz="quarter" idx="15"/>
          </p:nvPr>
        </p:nvSpPr>
        <p:spPr>
          <a:xfrm rot="10800000" flipV="1">
            <a:off x="601141" y="779138"/>
            <a:ext cx="8125867" cy="3832465"/>
          </a:xfrm>
        </p:spPr>
        <p:txBody>
          <a:bodyPr/>
          <a:lstStyle/>
          <a:p>
            <a:r>
              <a:rPr lang="en-US" sz="1200" dirty="0"/>
              <a:t>Local Internet Breakout – Phase 1 – [Currently Deployed]</a:t>
            </a:r>
          </a:p>
          <a:p>
            <a:pPr lvl="2"/>
            <a:r>
              <a:rPr lang="en-US" dirty="0"/>
              <a:t>Forward Microsoft Exchange, SharePoint, OneDrive and Teams to the site’s local internet. All additional applications will be reviewed by Infosec for approval. The application list allowed is centrally managed.</a:t>
            </a:r>
          </a:p>
          <a:p>
            <a:pPr lvl="2"/>
            <a:r>
              <a:rPr lang="en-US" dirty="0"/>
              <a:t>The rest of site’s traffic will remain in the Regional GCC hubs via SDWAN tunnels.</a:t>
            </a:r>
          </a:p>
          <a:p>
            <a:r>
              <a:rPr lang="en-US" sz="1200" dirty="0"/>
              <a:t>Local Internet Breakout – Phase 2- [New]</a:t>
            </a:r>
          </a:p>
          <a:p>
            <a:pPr marL="452819" lvl="2" indent="-171450"/>
            <a:r>
              <a:rPr lang="en-US" dirty="0">
                <a:cs typeface="Calibri" panose="020F0502020204030204" pitchFamily="34" charset="0"/>
              </a:rPr>
              <a:t>Direct all external traffic destinations to local internet</a:t>
            </a:r>
          </a:p>
          <a:p>
            <a:pPr marL="452819" lvl="2" indent="-171450"/>
            <a:r>
              <a:rPr lang="en-US" dirty="0">
                <a:cs typeface="Calibri" panose="020F0502020204030204" pitchFamily="34" charset="0"/>
              </a:rPr>
              <a:t>Management and all other internal traffic will remain in Regional GCC hubs via the SDWAN tunnels</a:t>
            </a:r>
          </a:p>
          <a:p>
            <a:pPr marL="452819" lvl="2" indent="-171450"/>
            <a:r>
              <a:rPr lang="en-US" dirty="0">
                <a:cs typeface="Calibri" panose="020F0502020204030204" pitchFamily="34" charset="0"/>
              </a:rPr>
              <a:t>Security Controls – GCC Employee Outbound rules will be duplicated to the remote sites.</a:t>
            </a:r>
          </a:p>
          <a:p>
            <a:r>
              <a:rPr lang="en-US" sz="1200" dirty="0"/>
              <a:t>Risks</a:t>
            </a:r>
          </a:p>
          <a:p>
            <a:pPr lvl="2"/>
            <a:r>
              <a:rPr lang="en-US" dirty="0">
                <a:latin typeface="+mn-lt"/>
              </a:rPr>
              <a:t>Unstable circuits –  The user will experience an impact for real-time traffic when circuit performance is unstable. Flapping circuit will be shutdown to avoid further impact.</a:t>
            </a:r>
          </a:p>
          <a:p>
            <a:pPr lvl="2"/>
            <a:r>
              <a:rPr lang="en-US" dirty="0">
                <a:latin typeface="+mn-lt"/>
              </a:rPr>
              <a:t>IP Authentication – Users can connect to Pulse VPN as a workaround while the allow listing is being processed.</a:t>
            </a:r>
          </a:p>
          <a:p>
            <a:pPr lvl="2">
              <a:buFont typeface="Wingdings" panose="05000000000000000000" pitchFamily="2" charset="2"/>
              <a:buChar char="v"/>
            </a:pPr>
            <a:endParaRPr lang="en-US" b="0" dirty="0"/>
          </a:p>
        </p:txBody>
      </p:sp>
    </p:spTree>
    <p:extLst>
      <p:ext uri="{BB962C8B-B14F-4D97-AF65-F5344CB8AC3E}">
        <p14:creationId xmlns:p14="http://schemas.microsoft.com/office/powerpoint/2010/main" val="388461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267FE6-662E-47F1-8499-F41ED4BFE3A3}"/>
              </a:ext>
            </a:extLst>
          </p:cNvPr>
          <p:cNvSpPr>
            <a:spLocks noGrp="1"/>
          </p:cNvSpPr>
          <p:nvPr>
            <p:ph type="sldNum" sz="quarter" idx="10"/>
          </p:nvPr>
        </p:nvSpPr>
        <p:spPr/>
        <p:txBody>
          <a:bodyPr/>
          <a:lstStyle/>
          <a:p>
            <a:fld id="{D41FAE98-9FDA-8740-8F93-1E3A00396EB1}" type="slidenum">
              <a:rPr lang="en-US" smtClean="0"/>
              <a:pPr/>
              <a:t>4</a:t>
            </a:fld>
            <a:endParaRPr lang="en-US" dirty="0"/>
          </a:p>
        </p:txBody>
      </p:sp>
      <p:sp>
        <p:nvSpPr>
          <p:cNvPr id="3" name="Footer Placeholder 2">
            <a:extLst>
              <a:ext uri="{FF2B5EF4-FFF2-40B4-BE49-F238E27FC236}">
                <a16:creationId xmlns:a16="http://schemas.microsoft.com/office/drawing/2014/main" id="{50CC6EBD-D268-4381-A35B-E8AB2A2012D3}"/>
              </a:ext>
            </a:extLst>
          </p:cNvPr>
          <p:cNvSpPr>
            <a:spLocks noGrp="1"/>
          </p:cNvSpPr>
          <p:nvPr>
            <p:ph type="ftr" sz="quarter" idx="11"/>
          </p:nvPr>
        </p:nvSpPr>
        <p:spPr/>
        <p:txBody>
          <a:bodyPr/>
          <a:lstStyle/>
          <a:p>
            <a:r>
              <a:rPr lang="en-US"/>
              <a:t>LexisNexis Confidential</a:t>
            </a:r>
            <a:endParaRPr lang="en-US" dirty="0"/>
          </a:p>
        </p:txBody>
      </p:sp>
      <p:sp>
        <p:nvSpPr>
          <p:cNvPr id="4" name="Title 3">
            <a:extLst>
              <a:ext uri="{FF2B5EF4-FFF2-40B4-BE49-F238E27FC236}">
                <a16:creationId xmlns:a16="http://schemas.microsoft.com/office/drawing/2014/main" id="{467BC0CC-78E8-4D62-8742-A6C9F417D062}"/>
              </a:ext>
            </a:extLst>
          </p:cNvPr>
          <p:cNvSpPr>
            <a:spLocks noGrp="1"/>
          </p:cNvSpPr>
          <p:nvPr>
            <p:ph type="title"/>
          </p:nvPr>
        </p:nvSpPr>
        <p:spPr/>
        <p:txBody>
          <a:bodyPr/>
          <a:lstStyle/>
          <a:p>
            <a:r>
              <a:rPr lang="en-US" b="1" dirty="0">
                <a:solidFill>
                  <a:srgbClr val="002060"/>
                </a:solidFill>
              </a:rPr>
              <a:t>Security, Costs and Target Dates</a:t>
            </a:r>
          </a:p>
        </p:txBody>
      </p:sp>
      <p:sp>
        <p:nvSpPr>
          <p:cNvPr id="6" name="Text Placeholder 5">
            <a:extLst>
              <a:ext uri="{FF2B5EF4-FFF2-40B4-BE49-F238E27FC236}">
                <a16:creationId xmlns:a16="http://schemas.microsoft.com/office/drawing/2014/main" id="{57C3BDDF-329F-4D58-892F-A6086498917E}"/>
              </a:ext>
            </a:extLst>
          </p:cNvPr>
          <p:cNvSpPr>
            <a:spLocks noGrp="1"/>
          </p:cNvSpPr>
          <p:nvPr>
            <p:ph type="body" sz="quarter" idx="15"/>
          </p:nvPr>
        </p:nvSpPr>
        <p:spPr>
          <a:xfrm>
            <a:off x="457200" y="1002254"/>
            <a:ext cx="8226423" cy="3691983"/>
          </a:xfrm>
        </p:spPr>
        <p:txBody>
          <a:bodyPr/>
          <a:lstStyle/>
          <a:p>
            <a:r>
              <a:rPr lang="en-US" sz="1200" dirty="0"/>
              <a:t>Security</a:t>
            </a:r>
          </a:p>
          <a:p>
            <a:pPr marL="461963" lvl="2" indent="-171450"/>
            <a:r>
              <a:rPr lang="en-US" dirty="0"/>
              <a:t>Security Profiles, used for remote virtual firewalls, will be managed by Panorama using a new SDWAN-LIB device group. This will keep all security policy consistent.</a:t>
            </a:r>
          </a:p>
          <a:p>
            <a:pPr marL="457200" lvl="1"/>
            <a:endParaRPr lang="en-US" b="1" dirty="0"/>
          </a:p>
          <a:p>
            <a:r>
              <a:rPr lang="en-US" sz="1200" dirty="0"/>
              <a:t>Costs</a:t>
            </a:r>
          </a:p>
          <a:p>
            <a:pPr lvl="2"/>
            <a:r>
              <a:rPr lang="en-US" dirty="0"/>
              <a:t>No associated costs</a:t>
            </a:r>
          </a:p>
          <a:p>
            <a:pPr lvl="2"/>
            <a:r>
              <a:rPr lang="en-US" dirty="0"/>
              <a:t>Existing Internet circuits will be used for this model</a:t>
            </a:r>
          </a:p>
          <a:p>
            <a:pPr marL="457200" lvl="1"/>
            <a:endParaRPr lang="en-US" dirty="0"/>
          </a:p>
          <a:p>
            <a:r>
              <a:rPr lang="en-US" sz="1200" dirty="0"/>
              <a:t>Tentative list for deployment</a:t>
            </a:r>
          </a:p>
          <a:p>
            <a:pPr marL="171450" marR="0" indent="-171450">
              <a:spcBef>
                <a:spcPts val="0"/>
              </a:spcBef>
              <a:spcAft>
                <a:spcPts val="0"/>
              </a:spcAft>
              <a:buFont typeface="Arial" panose="020B0604020202020204" pitchFamily="34" charset="0"/>
              <a:buChar char="•"/>
            </a:pPr>
            <a:r>
              <a:rPr lang="en-US" sz="1050" b="0" dirty="0">
                <a:effectLst/>
                <a:latin typeface="Calibri" panose="020F0502020204030204" pitchFamily="34" charset="0"/>
              </a:rPr>
              <a:t>Strand – VM100</a:t>
            </a:r>
          </a:p>
          <a:p>
            <a:pPr marL="171450" marR="0" indent="-171450">
              <a:spcBef>
                <a:spcPts val="0"/>
              </a:spcBef>
              <a:spcAft>
                <a:spcPts val="0"/>
              </a:spcAft>
              <a:buFont typeface="Arial" panose="020B0604020202020204" pitchFamily="34" charset="0"/>
              <a:buChar char="•"/>
            </a:pPr>
            <a:r>
              <a:rPr lang="en-US" sz="1050" b="0" dirty="0">
                <a:effectLst/>
                <a:latin typeface="Calibri" panose="020F0502020204030204" pitchFamily="34" charset="0"/>
              </a:rPr>
              <a:t>Farringdon</a:t>
            </a:r>
          </a:p>
          <a:p>
            <a:pPr marL="171450" marR="0" indent="-171450">
              <a:spcBef>
                <a:spcPts val="0"/>
              </a:spcBef>
              <a:spcAft>
                <a:spcPts val="0"/>
              </a:spcAft>
              <a:buFont typeface="Arial" panose="020B0604020202020204" pitchFamily="34" charset="0"/>
              <a:buChar char="•"/>
            </a:pPr>
            <a:r>
              <a:rPr lang="en-US" sz="1050" b="0" dirty="0">
                <a:effectLst/>
                <a:latin typeface="Calibri" panose="020F0502020204030204" pitchFamily="34" charset="0"/>
              </a:rPr>
              <a:t>Manila- PA3020</a:t>
            </a:r>
          </a:p>
          <a:p>
            <a:pPr marL="171450" indent="-171450">
              <a:spcBef>
                <a:spcPts val="0"/>
              </a:spcBef>
              <a:spcAft>
                <a:spcPts val="0"/>
              </a:spcAft>
              <a:buFont typeface="Arial" panose="020B0604020202020204" pitchFamily="34" charset="0"/>
              <a:buChar char="•"/>
            </a:pPr>
            <a:r>
              <a:rPr lang="en-US" sz="1050" b="0" dirty="0">
                <a:effectLst/>
                <a:latin typeface="Calibri" panose="020F0502020204030204" pitchFamily="34" charset="0"/>
              </a:rPr>
              <a:t>Iloilo-  PA3020</a:t>
            </a:r>
          </a:p>
          <a:p>
            <a:pPr marL="171450" marR="0" indent="-171450">
              <a:spcBef>
                <a:spcPts val="0"/>
              </a:spcBef>
              <a:spcAft>
                <a:spcPts val="0"/>
              </a:spcAft>
              <a:buFont typeface="Arial" panose="020B0604020202020204" pitchFamily="34" charset="0"/>
              <a:buChar char="•"/>
            </a:pPr>
            <a:r>
              <a:rPr lang="en-US" sz="1050" b="0" dirty="0">
                <a:effectLst/>
                <a:latin typeface="Calibri" panose="020F0502020204030204" pitchFamily="34" charset="0"/>
              </a:rPr>
              <a:t>230 Park – Local </a:t>
            </a:r>
            <a:r>
              <a:rPr lang="en-US" sz="1050" b="0" dirty="0" err="1">
                <a:effectLst/>
                <a:latin typeface="Calibri" panose="020F0502020204030204" pitchFamily="34" charset="0"/>
              </a:rPr>
              <a:t>Fw</a:t>
            </a:r>
            <a:r>
              <a:rPr lang="en-US" sz="1050" b="0" dirty="0">
                <a:effectLst/>
                <a:latin typeface="Calibri" panose="020F0502020204030204" pitchFamily="34" charset="0"/>
              </a:rPr>
              <a:t> required</a:t>
            </a:r>
          </a:p>
          <a:p>
            <a:pPr marL="171450" marR="0" indent="-171450">
              <a:spcBef>
                <a:spcPts val="0"/>
              </a:spcBef>
              <a:spcAft>
                <a:spcPts val="0"/>
              </a:spcAft>
              <a:buFont typeface="Arial" panose="020B0604020202020204" pitchFamily="34" charset="0"/>
              <a:buChar char="•"/>
            </a:pPr>
            <a:r>
              <a:rPr lang="en-US" sz="1050" b="0" dirty="0">
                <a:effectLst/>
                <a:latin typeface="Calibri" panose="020F0502020204030204" pitchFamily="34" charset="0"/>
              </a:rPr>
              <a:t>Raleigh – Local </a:t>
            </a:r>
            <a:r>
              <a:rPr lang="en-US" sz="1050" b="0" dirty="0" err="1">
                <a:effectLst/>
                <a:latin typeface="Calibri" panose="020F0502020204030204" pitchFamily="34" charset="0"/>
              </a:rPr>
              <a:t>Fw</a:t>
            </a:r>
            <a:r>
              <a:rPr lang="en-US" sz="1050" b="0" dirty="0">
                <a:effectLst/>
                <a:latin typeface="Calibri" panose="020F0502020204030204" pitchFamily="34" charset="0"/>
              </a:rPr>
              <a:t> required</a:t>
            </a:r>
            <a:endParaRPr lang="en-US" b="0" dirty="0">
              <a:effectLst/>
              <a:latin typeface="Calibri" panose="020F0502020204030204" pitchFamily="34" charset="0"/>
            </a:endParaRPr>
          </a:p>
          <a:p>
            <a:endParaRPr lang="en-US" sz="1200" dirty="0"/>
          </a:p>
          <a:p>
            <a:endParaRPr lang="en-US" sz="1200" dirty="0"/>
          </a:p>
        </p:txBody>
      </p:sp>
    </p:spTree>
    <p:extLst>
      <p:ext uri="{BB962C8B-B14F-4D97-AF65-F5344CB8AC3E}">
        <p14:creationId xmlns:p14="http://schemas.microsoft.com/office/powerpoint/2010/main" val="314280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4B54B2-9E82-4F08-AC1B-B43D1B88FDC8}"/>
              </a:ext>
            </a:extLst>
          </p:cNvPr>
          <p:cNvSpPr>
            <a:spLocks noGrp="1"/>
          </p:cNvSpPr>
          <p:nvPr>
            <p:ph type="sldNum" sz="quarter" idx="10"/>
          </p:nvPr>
        </p:nvSpPr>
        <p:spPr/>
        <p:txBody>
          <a:bodyPr/>
          <a:lstStyle/>
          <a:p>
            <a:fld id="{D41FAE98-9FDA-8740-8F93-1E3A00396EB1}" type="slidenum">
              <a:rPr lang="en-US" smtClean="0"/>
              <a:pPr/>
              <a:t>5</a:t>
            </a:fld>
            <a:endParaRPr lang="en-US" dirty="0"/>
          </a:p>
        </p:txBody>
      </p:sp>
      <p:sp>
        <p:nvSpPr>
          <p:cNvPr id="3" name="Footer Placeholder 2">
            <a:extLst>
              <a:ext uri="{FF2B5EF4-FFF2-40B4-BE49-F238E27FC236}">
                <a16:creationId xmlns:a16="http://schemas.microsoft.com/office/drawing/2014/main" id="{852A7EC2-FF44-4A75-9D02-AF45228EAC16}"/>
              </a:ext>
            </a:extLst>
          </p:cNvPr>
          <p:cNvSpPr>
            <a:spLocks noGrp="1"/>
          </p:cNvSpPr>
          <p:nvPr>
            <p:ph type="ftr" sz="quarter" idx="11"/>
          </p:nvPr>
        </p:nvSpPr>
        <p:spPr/>
        <p:txBody>
          <a:bodyPr/>
          <a:lstStyle/>
          <a:p>
            <a:r>
              <a:rPr lang="en-US" dirty="0"/>
              <a:t>LexisNexis Confidential</a:t>
            </a:r>
          </a:p>
        </p:txBody>
      </p:sp>
      <p:sp>
        <p:nvSpPr>
          <p:cNvPr id="4" name="Title 3">
            <a:extLst>
              <a:ext uri="{FF2B5EF4-FFF2-40B4-BE49-F238E27FC236}">
                <a16:creationId xmlns:a16="http://schemas.microsoft.com/office/drawing/2014/main" id="{C66EA664-D083-4572-B4E9-A75DB6FDF43C}"/>
              </a:ext>
            </a:extLst>
          </p:cNvPr>
          <p:cNvSpPr>
            <a:spLocks noGrp="1"/>
          </p:cNvSpPr>
          <p:nvPr>
            <p:ph type="title"/>
          </p:nvPr>
        </p:nvSpPr>
        <p:spPr/>
        <p:txBody>
          <a:bodyPr/>
          <a:lstStyle/>
          <a:p>
            <a:r>
              <a:rPr lang="en-US" b="1" dirty="0">
                <a:solidFill>
                  <a:srgbClr val="002060"/>
                </a:solidFill>
              </a:rPr>
              <a:t>SDWAN- Direct Internet Access (Current Design – Phase 1)</a:t>
            </a:r>
          </a:p>
        </p:txBody>
      </p:sp>
      <p:pic>
        <p:nvPicPr>
          <p:cNvPr id="7" name="Picture 6">
            <a:extLst>
              <a:ext uri="{FF2B5EF4-FFF2-40B4-BE49-F238E27FC236}">
                <a16:creationId xmlns:a16="http://schemas.microsoft.com/office/drawing/2014/main" id="{ACD911D5-C9BA-4C37-AEA6-FCAC46FEC16E}"/>
              </a:ext>
            </a:extLst>
          </p:cNvPr>
          <p:cNvPicPr>
            <a:picLocks noChangeAspect="1"/>
          </p:cNvPicPr>
          <p:nvPr/>
        </p:nvPicPr>
        <p:blipFill>
          <a:blip r:embed="rId2"/>
          <a:stretch>
            <a:fillRect/>
          </a:stretch>
        </p:blipFill>
        <p:spPr>
          <a:xfrm>
            <a:off x="981892" y="916414"/>
            <a:ext cx="2928978" cy="3680986"/>
          </a:xfrm>
          <a:prstGeom prst="rect">
            <a:avLst/>
          </a:prstGeom>
        </p:spPr>
      </p:pic>
      <p:pic>
        <p:nvPicPr>
          <p:cNvPr id="8" name="Picture 7">
            <a:extLst>
              <a:ext uri="{FF2B5EF4-FFF2-40B4-BE49-F238E27FC236}">
                <a16:creationId xmlns:a16="http://schemas.microsoft.com/office/drawing/2014/main" id="{3A08AA90-E794-46B9-BB6D-9B083E7D935A}"/>
              </a:ext>
            </a:extLst>
          </p:cNvPr>
          <p:cNvPicPr>
            <a:picLocks noChangeAspect="1"/>
          </p:cNvPicPr>
          <p:nvPr/>
        </p:nvPicPr>
        <p:blipFill>
          <a:blip r:embed="rId3"/>
          <a:stretch>
            <a:fillRect/>
          </a:stretch>
        </p:blipFill>
        <p:spPr>
          <a:xfrm>
            <a:off x="4332320" y="916414"/>
            <a:ext cx="3173653" cy="3680986"/>
          </a:xfrm>
          <a:prstGeom prst="rect">
            <a:avLst/>
          </a:prstGeom>
        </p:spPr>
      </p:pic>
    </p:spTree>
    <p:extLst>
      <p:ext uri="{BB962C8B-B14F-4D97-AF65-F5344CB8AC3E}">
        <p14:creationId xmlns:p14="http://schemas.microsoft.com/office/powerpoint/2010/main" val="73021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AB7B1A-CD50-4E52-9ADA-4F96E13A5F99}"/>
              </a:ext>
            </a:extLst>
          </p:cNvPr>
          <p:cNvSpPr>
            <a:spLocks noGrp="1"/>
          </p:cNvSpPr>
          <p:nvPr>
            <p:ph type="sldNum" sz="quarter" idx="10"/>
          </p:nvPr>
        </p:nvSpPr>
        <p:spPr/>
        <p:txBody>
          <a:bodyPr/>
          <a:lstStyle/>
          <a:p>
            <a:fld id="{D41FAE98-9FDA-8740-8F93-1E3A00396EB1}" type="slidenum">
              <a:rPr lang="en-US" smtClean="0"/>
              <a:pPr/>
              <a:t>6</a:t>
            </a:fld>
            <a:endParaRPr lang="en-US" dirty="0"/>
          </a:p>
        </p:txBody>
      </p:sp>
      <p:sp>
        <p:nvSpPr>
          <p:cNvPr id="3" name="Footer Placeholder 2">
            <a:extLst>
              <a:ext uri="{FF2B5EF4-FFF2-40B4-BE49-F238E27FC236}">
                <a16:creationId xmlns:a16="http://schemas.microsoft.com/office/drawing/2014/main" id="{0B0B8866-A7E5-4D9F-9E6C-BD1056E0FE5E}"/>
              </a:ext>
            </a:extLst>
          </p:cNvPr>
          <p:cNvSpPr>
            <a:spLocks noGrp="1"/>
          </p:cNvSpPr>
          <p:nvPr>
            <p:ph type="ftr" sz="quarter" idx="11"/>
          </p:nvPr>
        </p:nvSpPr>
        <p:spPr/>
        <p:txBody>
          <a:bodyPr/>
          <a:lstStyle/>
          <a:p>
            <a:r>
              <a:rPr lang="en-US"/>
              <a:t>LexisNexis Confidential</a:t>
            </a:r>
            <a:endParaRPr lang="en-US" dirty="0"/>
          </a:p>
        </p:txBody>
      </p:sp>
      <p:sp>
        <p:nvSpPr>
          <p:cNvPr id="4" name="Title 3">
            <a:extLst>
              <a:ext uri="{FF2B5EF4-FFF2-40B4-BE49-F238E27FC236}">
                <a16:creationId xmlns:a16="http://schemas.microsoft.com/office/drawing/2014/main" id="{FBF793F5-AD29-43B2-B9F4-6A52D66CC4CA}"/>
              </a:ext>
            </a:extLst>
          </p:cNvPr>
          <p:cNvSpPr>
            <a:spLocks noGrp="1"/>
          </p:cNvSpPr>
          <p:nvPr>
            <p:ph type="title"/>
          </p:nvPr>
        </p:nvSpPr>
        <p:spPr/>
        <p:txBody>
          <a:bodyPr/>
          <a:lstStyle/>
          <a:p>
            <a:r>
              <a:rPr lang="en-US" b="1" dirty="0">
                <a:solidFill>
                  <a:srgbClr val="002060"/>
                </a:solidFill>
              </a:rPr>
              <a:t>SDWAN- Direct Internet Access – Option 1</a:t>
            </a:r>
          </a:p>
        </p:txBody>
      </p:sp>
      <p:sp>
        <p:nvSpPr>
          <p:cNvPr id="9" name="TextBox 8">
            <a:extLst>
              <a:ext uri="{FF2B5EF4-FFF2-40B4-BE49-F238E27FC236}">
                <a16:creationId xmlns:a16="http://schemas.microsoft.com/office/drawing/2014/main" id="{E7317485-8E5C-4D57-8F73-611C00BE38B0}"/>
              </a:ext>
            </a:extLst>
          </p:cNvPr>
          <p:cNvSpPr txBox="1"/>
          <p:nvPr/>
        </p:nvSpPr>
        <p:spPr>
          <a:xfrm>
            <a:off x="300039" y="965200"/>
            <a:ext cx="3352800" cy="2092881"/>
          </a:xfrm>
          <a:prstGeom prst="rect">
            <a:avLst/>
          </a:prstGeom>
          <a:noFill/>
        </p:spPr>
        <p:txBody>
          <a:bodyPr wrap="square" rtlCol="0">
            <a:spAutoFit/>
          </a:bodyPr>
          <a:lstStyle/>
          <a:p>
            <a:endParaRPr lang="en-US" sz="1000" dirty="0"/>
          </a:p>
          <a:p>
            <a:r>
              <a:rPr lang="en-US" sz="1000" dirty="0"/>
              <a:t>Deployment:</a:t>
            </a:r>
          </a:p>
          <a:p>
            <a:pPr marL="171450" indent="-171450">
              <a:buFontTx/>
              <a:buChar char="-"/>
            </a:pPr>
            <a:r>
              <a:rPr lang="en-US" sz="1000" dirty="0"/>
              <a:t>Use existing service VPN (VPN40) but route default route to VPN0</a:t>
            </a:r>
          </a:p>
          <a:p>
            <a:pPr marL="171450" indent="-171450">
              <a:buFontTx/>
              <a:buChar char="-"/>
            </a:pPr>
            <a:r>
              <a:rPr lang="en-US" sz="1000" dirty="0"/>
              <a:t>Keep the full mesh topology</a:t>
            </a:r>
          </a:p>
          <a:p>
            <a:pPr marL="171450" indent="-171450">
              <a:buFontTx/>
              <a:buChar char="-"/>
            </a:pPr>
            <a:r>
              <a:rPr lang="en-US" sz="1000" dirty="0"/>
              <a:t>Employee Outbound Rule – Duplicate the rules from the GCC, rebuild the security zones and will cause an impact</a:t>
            </a:r>
          </a:p>
          <a:p>
            <a:pPr marL="171450" indent="-171450">
              <a:buFontTx/>
              <a:buChar char="-"/>
            </a:pPr>
            <a:r>
              <a:rPr lang="en-US" sz="1000" dirty="0"/>
              <a:t>No shared policy to be pushed to FW</a:t>
            </a:r>
          </a:p>
          <a:p>
            <a:pPr marL="171450" indent="-171450">
              <a:buFontTx/>
              <a:buChar char="-"/>
            </a:pPr>
            <a:r>
              <a:rPr lang="en-US" sz="1000" dirty="0"/>
              <a:t>Use Pulse VPN as workaround for IP authentication issues</a:t>
            </a:r>
          </a:p>
          <a:p>
            <a:pPr marL="171450" indent="-171450">
              <a:buFontTx/>
              <a:buChar char="-"/>
            </a:pPr>
            <a:endParaRPr lang="en-US" sz="1000" dirty="0"/>
          </a:p>
          <a:p>
            <a:endParaRPr lang="en-US" sz="1000" dirty="0"/>
          </a:p>
        </p:txBody>
      </p:sp>
      <p:pic>
        <p:nvPicPr>
          <p:cNvPr id="7" name="Picture 6">
            <a:extLst>
              <a:ext uri="{FF2B5EF4-FFF2-40B4-BE49-F238E27FC236}">
                <a16:creationId xmlns:a16="http://schemas.microsoft.com/office/drawing/2014/main" id="{247DF428-CFF7-4264-9096-B3215E9B35E3}"/>
              </a:ext>
            </a:extLst>
          </p:cNvPr>
          <p:cNvPicPr>
            <a:picLocks noChangeAspect="1"/>
          </p:cNvPicPr>
          <p:nvPr/>
        </p:nvPicPr>
        <p:blipFill>
          <a:blip r:embed="rId2"/>
          <a:stretch>
            <a:fillRect/>
          </a:stretch>
        </p:blipFill>
        <p:spPr>
          <a:xfrm>
            <a:off x="4292410" y="887543"/>
            <a:ext cx="3975290" cy="3895683"/>
          </a:xfrm>
          <a:prstGeom prst="rect">
            <a:avLst/>
          </a:prstGeom>
        </p:spPr>
      </p:pic>
    </p:spTree>
    <p:extLst>
      <p:ext uri="{BB962C8B-B14F-4D97-AF65-F5344CB8AC3E}">
        <p14:creationId xmlns:p14="http://schemas.microsoft.com/office/powerpoint/2010/main" val="155319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AB7B1A-CD50-4E52-9ADA-4F96E13A5F99}"/>
              </a:ext>
            </a:extLst>
          </p:cNvPr>
          <p:cNvSpPr>
            <a:spLocks noGrp="1"/>
          </p:cNvSpPr>
          <p:nvPr>
            <p:ph type="sldNum" sz="quarter" idx="10"/>
          </p:nvPr>
        </p:nvSpPr>
        <p:spPr/>
        <p:txBody>
          <a:bodyPr/>
          <a:lstStyle/>
          <a:p>
            <a:fld id="{D41FAE98-9FDA-8740-8F93-1E3A00396EB1}" type="slidenum">
              <a:rPr lang="en-US" smtClean="0"/>
              <a:pPr/>
              <a:t>7</a:t>
            </a:fld>
            <a:endParaRPr lang="en-US" dirty="0"/>
          </a:p>
        </p:txBody>
      </p:sp>
      <p:sp>
        <p:nvSpPr>
          <p:cNvPr id="3" name="Footer Placeholder 2">
            <a:extLst>
              <a:ext uri="{FF2B5EF4-FFF2-40B4-BE49-F238E27FC236}">
                <a16:creationId xmlns:a16="http://schemas.microsoft.com/office/drawing/2014/main" id="{0B0B8866-A7E5-4D9F-9E6C-BD1056E0FE5E}"/>
              </a:ext>
            </a:extLst>
          </p:cNvPr>
          <p:cNvSpPr>
            <a:spLocks noGrp="1"/>
          </p:cNvSpPr>
          <p:nvPr>
            <p:ph type="ftr" sz="quarter" idx="11"/>
          </p:nvPr>
        </p:nvSpPr>
        <p:spPr/>
        <p:txBody>
          <a:bodyPr/>
          <a:lstStyle/>
          <a:p>
            <a:r>
              <a:rPr lang="en-US"/>
              <a:t>LexisNexis Confidential</a:t>
            </a:r>
            <a:endParaRPr lang="en-US" dirty="0"/>
          </a:p>
        </p:txBody>
      </p:sp>
      <p:sp>
        <p:nvSpPr>
          <p:cNvPr id="4" name="Title 3">
            <a:extLst>
              <a:ext uri="{FF2B5EF4-FFF2-40B4-BE49-F238E27FC236}">
                <a16:creationId xmlns:a16="http://schemas.microsoft.com/office/drawing/2014/main" id="{FBF793F5-AD29-43B2-B9F4-6A52D66CC4CA}"/>
              </a:ext>
            </a:extLst>
          </p:cNvPr>
          <p:cNvSpPr>
            <a:spLocks noGrp="1"/>
          </p:cNvSpPr>
          <p:nvPr>
            <p:ph type="title"/>
          </p:nvPr>
        </p:nvSpPr>
        <p:spPr/>
        <p:txBody>
          <a:bodyPr/>
          <a:lstStyle/>
          <a:p>
            <a:r>
              <a:rPr lang="en-US" b="1" dirty="0">
                <a:solidFill>
                  <a:srgbClr val="002060"/>
                </a:solidFill>
              </a:rPr>
              <a:t>SDWAN- Direct Internet Access – Option 2</a:t>
            </a:r>
          </a:p>
        </p:txBody>
      </p:sp>
      <p:sp>
        <p:nvSpPr>
          <p:cNvPr id="9" name="TextBox 8">
            <a:extLst>
              <a:ext uri="{FF2B5EF4-FFF2-40B4-BE49-F238E27FC236}">
                <a16:creationId xmlns:a16="http://schemas.microsoft.com/office/drawing/2014/main" id="{E7317485-8E5C-4D57-8F73-611C00BE38B0}"/>
              </a:ext>
            </a:extLst>
          </p:cNvPr>
          <p:cNvSpPr txBox="1"/>
          <p:nvPr/>
        </p:nvSpPr>
        <p:spPr>
          <a:xfrm>
            <a:off x="300039" y="1127581"/>
            <a:ext cx="3352800" cy="3816429"/>
          </a:xfrm>
          <a:prstGeom prst="rect">
            <a:avLst/>
          </a:prstGeom>
          <a:noFill/>
        </p:spPr>
        <p:txBody>
          <a:bodyPr wrap="square" rtlCol="0">
            <a:spAutoFit/>
          </a:bodyPr>
          <a:lstStyle/>
          <a:p>
            <a:r>
              <a:rPr lang="en-US" sz="1000" dirty="0"/>
              <a:t>Factors to consider:</a:t>
            </a:r>
          </a:p>
          <a:p>
            <a:pPr marL="285750" indent="-285750">
              <a:buFontTx/>
              <a:buChar char="-"/>
            </a:pPr>
            <a:r>
              <a:rPr lang="en-US" sz="1000" dirty="0">
                <a:solidFill>
                  <a:srgbClr val="FF0000"/>
                </a:solidFill>
              </a:rPr>
              <a:t>URL filtering moved to Umbrella client</a:t>
            </a:r>
          </a:p>
          <a:p>
            <a:pPr marL="285750" indent="-285750">
              <a:buFontTx/>
              <a:buChar char="-"/>
            </a:pPr>
            <a:r>
              <a:rPr lang="en-US" sz="1000" dirty="0"/>
              <a:t>Local DNS – if DNS will be removed, URL can be disabled on the FW. Otherwise, Umbrella will not work</a:t>
            </a:r>
          </a:p>
          <a:p>
            <a:pPr marL="285750" indent="-285750">
              <a:buFontTx/>
              <a:buChar char="-"/>
            </a:pPr>
            <a:r>
              <a:rPr lang="en-US" sz="1000" dirty="0"/>
              <a:t>No user to enterprise traffic – </a:t>
            </a:r>
            <a:r>
              <a:rPr lang="en-US" sz="1000" dirty="0" err="1"/>
              <a:t>mgmt</a:t>
            </a:r>
            <a:r>
              <a:rPr lang="en-US" sz="1000" dirty="0"/>
              <a:t>, office security, IPT </a:t>
            </a:r>
          </a:p>
          <a:p>
            <a:pPr marL="285750" indent="-285750">
              <a:buFontTx/>
              <a:buChar char="-"/>
            </a:pPr>
            <a:r>
              <a:rPr lang="en-US" sz="1000" dirty="0"/>
              <a:t>Basic firewall policy similar to UDM sites</a:t>
            </a:r>
          </a:p>
          <a:p>
            <a:pPr marL="285750" indent="-285750">
              <a:buFontTx/>
              <a:buChar char="-"/>
            </a:pPr>
            <a:r>
              <a:rPr lang="en-US" sz="1000" dirty="0"/>
              <a:t>Group of users who have direct access which may introduce a problem when they use VPN</a:t>
            </a:r>
          </a:p>
          <a:p>
            <a:pPr marL="285750" indent="-285750">
              <a:buFontTx/>
              <a:buChar char="-"/>
            </a:pPr>
            <a:r>
              <a:rPr lang="en-US" sz="1000" dirty="0"/>
              <a:t>Secure extranet on GCCs, no IPs rule needed</a:t>
            </a:r>
          </a:p>
          <a:p>
            <a:pPr marL="285750" indent="-285750">
              <a:buFontTx/>
              <a:buChar char="-"/>
            </a:pPr>
            <a:endParaRPr lang="en-US" sz="1000" dirty="0"/>
          </a:p>
          <a:p>
            <a:pPr marL="285750" indent="-285750">
              <a:buFontTx/>
              <a:buChar char="-"/>
            </a:pPr>
            <a:endParaRPr lang="en-US" sz="1000" dirty="0"/>
          </a:p>
          <a:p>
            <a:pPr marL="285750" indent="-285750">
              <a:buFontTx/>
              <a:buChar char="-"/>
            </a:pPr>
            <a:endParaRPr lang="en-US" sz="1000" dirty="0"/>
          </a:p>
          <a:p>
            <a:r>
              <a:rPr lang="en-US" sz="1000" dirty="0"/>
              <a:t>Deployment:</a:t>
            </a:r>
          </a:p>
          <a:p>
            <a:pPr marL="171450" indent="-171450">
              <a:buFontTx/>
              <a:buChar char="-"/>
            </a:pPr>
            <a:r>
              <a:rPr lang="en-US" sz="1000" dirty="0"/>
              <a:t>New Service VPN for the Site to US vEdge2000 IPSEC tunnel</a:t>
            </a:r>
          </a:p>
          <a:p>
            <a:pPr marL="171450" indent="-171450">
              <a:buFontTx/>
              <a:buChar char="-"/>
            </a:pPr>
            <a:r>
              <a:rPr lang="en-US" sz="1000" dirty="0"/>
              <a:t>New Service VPN for the NAT DIA route</a:t>
            </a:r>
          </a:p>
          <a:p>
            <a:pPr marL="171450" indent="-171450">
              <a:buFontTx/>
              <a:buChar char="-"/>
            </a:pPr>
            <a:r>
              <a:rPr lang="en-US" sz="1000" dirty="0"/>
              <a:t>Users to use Pulse Secure for the enterprise and DC access</a:t>
            </a:r>
          </a:p>
          <a:p>
            <a:pPr marL="171450" indent="-171450">
              <a:buFontTx/>
              <a:buChar char="-"/>
            </a:pPr>
            <a:r>
              <a:rPr lang="en-US" sz="1000" dirty="0"/>
              <a:t>IPSEC tunnel traffic – management, IPT, Office security and others </a:t>
            </a:r>
          </a:p>
          <a:p>
            <a:pPr marL="171450" indent="-171450">
              <a:buFontTx/>
              <a:buChar char="-"/>
            </a:pPr>
            <a:r>
              <a:rPr lang="en-US" sz="1000" dirty="0">
                <a:solidFill>
                  <a:srgbClr val="FF0000"/>
                </a:solidFill>
              </a:rPr>
              <a:t>IPS rule needed, secure extranet on GCC</a:t>
            </a:r>
          </a:p>
          <a:p>
            <a:endParaRPr lang="en-US" sz="1200" dirty="0"/>
          </a:p>
        </p:txBody>
      </p:sp>
      <p:pic>
        <p:nvPicPr>
          <p:cNvPr id="6" name="Picture 5">
            <a:extLst>
              <a:ext uri="{FF2B5EF4-FFF2-40B4-BE49-F238E27FC236}">
                <a16:creationId xmlns:a16="http://schemas.microsoft.com/office/drawing/2014/main" id="{32AE1F61-82B8-40DA-B39D-6A06D8DC32D7}"/>
              </a:ext>
            </a:extLst>
          </p:cNvPr>
          <p:cNvPicPr>
            <a:picLocks noChangeAspect="1"/>
          </p:cNvPicPr>
          <p:nvPr/>
        </p:nvPicPr>
        <p:blipFill>
          <a:blip r:embed="rId2"/>
          <a:stretch>
            <a:fillRect/>
          </a:stretch>
        </p:blipFill>
        <p:spPr>
          <a:xfrm>
            <a:off x="4333778" y="680623"/>
            <a:ext cx="3765744" cy="4050629"/>
          </a:xfrm>
          <a:prstGeom prst="rect">
            <a:avLst/>
          </a:prstGeom>
        </p:spPr>
      </p:pic>
    </p:spTree>
    <p:extLst>
      <p:ext uri="{BB962C8B-B14F-4D97-AF65-F5344CB8AC3E}">
        <p14:creationId xmlns:p14="http://schemas.microsoft.com/office/powerpoint/2010/main" val="1490943934"/>
      </p:ext>
    </p:extLst>
  </p:cSld>
  <p:clrMapOvr>
    <a:masterClrMapping/>
  </p:clrMapOvr>
</p:sld>
</file>

<file path=ppt/theme/theme1.xml><?xml version="1.0" encoding="utf-8"?>
<a:theme xmlns:a="http://schemas.openxmlformats.org/drawingml/2006/main" name="1. COVERS">
  <a:themeElements>
    <a:clrScheme name="LexisNexis_PPT_ColorPalette">
      <a:dk1>
        <a:srgbClr val="000000"/>
      </a:dk1>
      <a:lt1>
        <a:srgbClr val="FFFFFF"/>
      </a:lt1>
      <a:dk2>
        <a:srgbClr val="808183"/>
      </a:dk2>
      <a:lt2>
        <a:srgbClr val="F5F5F6"/>
      </a:lt2>
      <a:accent1>
        <a:srgbClr val="E8171F"/>
      </a:accent1>
      <a:accent2>
        <a:srgbClr val="000000"/>
      </a:accent2>
      <a:accent3>
        <a:srgbClr val="D0D2D3"/>
      </a:accent3>
      <a:accent4>
        <a:srgbClr val="808183"/>
      </a:accent4>
      <a:accent5>
        <a:srgbClr val="00ADB8"/>
      </a:accent5>
      <a:accent6>
        <a:srgbClr val="6954A2"/>
      </a:accent6>
      <a:hlink>
        <a:srgbClr val="E8171F"/>
      </a:hlink>
      <a:folHlink>
        <a:srgbClr val="D1D3D3"/>
      </a:folHlink>
    </a:clrScheme>
    <a:fontScheme name="LexisNexis PPT">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exisNexis_PPT-Template_16x9" id="{860230D1-15DB-40F8-98A3-4FE27C081EB6}" vid="{C79410B2-9B31-41A6-99D5-B75D936F535D}"/>
    </a:ext>
  </a:extLst>
</a:theme>
</file>

<file path=ppt/theme/theme2.xml><?xml version="1.0" encoding="utf-8"?>
<a:theme xmlns:a="http://schemas.openxmlformats.org/drawingml/2006/main" name="2. BODY">
  <a:themeElements>
    <a:clrScheme name="LexisNexis_PPT_ColorPalette">
      <a:dk1>
        <a:srgbClr val="000000"/>
      </a:dk1>
      <a:lt1>
        <a:srgbClr val="FFFFFF"/>
      </a:lt1>
      <a:dk2>
        <a:srgbClr val="808183"/>
      </a:dk2>
      <a:lt2>
        <a:srgbClr val="F5F5F6"/>
      </a:lt2>
      <a:accent1>
        <a:srgbClr val="E8171F"/>
      </a:accent1>
      <a:accent2>
        <a:srgbClr val="000000"/>
      </a:accent2>
      <a:accent3>
        <a:srgbClr val="D0D2D3"/>
      </a:accent3>
      <a:accent4>
        <a:srgbClr val="808183"/>
      </a:accent4>
      <a:accent5>
        <a:srgbClr val="00ADB8"/>
      </a:accent5>
      <a:accent6>
        <a:srgbClr val="6954A2"/>
      </a:accent6>
      <a:hlink>
        <a:srgbClr val="E8171F"/>
      </a:hlink>
      <a:folHlink>
        <a:srgbClr val="D1D3D3"/>
      </a:folHlink>
    </a:clrScheme>
    <a:fontScheme name="LexisNexis PPT">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xisNexis_PPT-Template_16x9" id="{860230D1-15DB-40F8-98A3-4FE27C081EB6}" vid="{BAD5C1A8-F9B3-44AA-B834-455E9F513B7B}"/>
    </a:ext>
  </a:extLst>
</a:theme>
</file>

<file path=ppt/theme/theme3.xml><?xml version="1.0" encoding="utf-8"?>
<a:theme xmlns:a="http://schemas.openxmlformats.org/drawingml/2006/main" name="3. PRODUCTS/CALL-OUTS">
  <a:themeElements>
    <a:clrScheme name="LexisNexis_PPT_ColorPalette">
      <a:dk1>
        <a:srgbClr val="000000"/>
      </a:dk1>
      <a:lt1>
        <a:srgbClr val="FFFFFF"/>
      </a:lt1>
      <a:dk2>
        <a:srgbClr val="808183"/>
      </a:dk2>
      <a:lt2>
        <a:srgbClr val="F5F5F6"/>
      </a:lt2>
      <a:accent1>
        <a:srgbClr val="E8171F"/>
      </a:accent1>
      <a:accent2>
        <a:srgbClr val="000000"/>
      </a:accent2>
      <a:accent3>
        <a:srgbClr val="D0D2D3"/>
      </a:accent3>
      <a:accent4>
        <a:srgbClr val="808183"/>
      </a:accent4>
      <a:accent5>
        <a:srgbClr val="00ADB8"/>
      </a:accent5>
      <a:accent6>
        <a:srgbClr val="6954A2"/>
      </a:accent6>
      <a:hlink>
        <a:srgbClr val="E8171F"/>
      </a:hlink>
      <a:folHlink>
        <a:srgbClr val="D1D3D3"/>
      </a:folHlink>
    </a:clrScheme>
    <a:fontScheme name="LexisNexis PPT">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xisNexis_PPT-Template_16x9" id="{860230D1-15DB-40F8-98A3-4FE27C081EB6}" vid="{AF03D886-C227-4AFF-BE24-3C382D59ED8F}"/>
    </a:ext>
  </a:extLst>
</a:theme>
</file>

<file path=ppt/theme/theme4.xml><?xml version="1.0" encoding="utf-8"?>
<a:theme xmlns:a="http://schemas.openxmlformats.org/drawingml/2006/main" name="4. CHARTS/TABLES">
  <a:themeElements>
    <a:clrScheme name="LexisNexis_PPT_ColorPalette">
      <a:dk1>
        <a:srgbClr val="000000"/>
      </a:dk1>
      <a:lt1>
        <a:srgbClr val="FFFFFF"/>
      </a:lt1>
      <a:dk2>
        <a:srgbClr val="808183"/>
      </a:dk2>
      <a:lt2>
        <a:srgbClr val="F5F5F6"/>
      </a:lt2>
      <a:accent1>
        <a:srgbClr val="E8171F"/>
      </a:accent1>
      <a:accent2>
        <a:srgbClr val="000000"/>
      </a:accent2>
      <a:accent3>
        <a:srgbClr val="D0D2D3"/>
      </a:accent3>
      <a:accent4>
        <a:srgbClr val="808183"/>
      </a:accent4>
      <a:accent5>
        <a:srgbClr val="00ADB8"/>
      </a:accent5>
      <a:accent6>
        <a:srgbClr val="6954A2"/>
      </a:accent6>
      <a:hlink>
        <a:srgbClr val="E8171F"/>
      </a:hlink>
      <a:folHlink>
        <a:srgbClr val="D1D3D3"/>
      </a:folHlink>
    </a:clrScheme>
    <a:fontScheme name="LexisNexis PPT">
      <a:majorFont>
        <a:latin typeface="Arial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xisNexis_PPT-Template_16x9" id="{860230D1-15DB-40F8-98A3-4FE27C081EB6}" vid="{BCCB14D0-F24C-4500-849B-46F4FC228E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3C2342A7C07145BF46EA44AB948807" ma:contentTypeVersion="12" ma:contentTypeDescription="Create a new document." ma:contentTypeScope="" ma:versionID="4914b96d5f95fc45f0f232c8fb9c7342">
  <xsd:schema xmlns:xsd="http://www.w3.org/2001/XMLSchema" xmlns:xs="http://www.w3.org/2001/XMLSchema" xmlns:p="http://schemas.microsoft.com/office/2006/metadata/properties" xmlns:ns2="a732e769-7427-40a4-a9fe-c540eb059b88" xmlns:ns3="b65cbc4b-04d8-4cbe-b3aa-d45b18a20f1c" targetNamespace="http://schemas.microsoft.com/office/2006/metadata/properties" ma:root="true" ma:fieldsID="f2c94c024c07e6b97ec84df431267990" ns2:_="" ns3:_="">
    <xsd:import namespace="a732e769-7427-40a4-a9fe-c540eb059b88"/>
    <xsd:import namespace="b65cbc4b-04d8-4cbe-b3aa-d45b18a20f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Published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2e769-7427-40a4-a9fe-c540eb059b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PublishedDate" ma:index="19" nillable="true" ma:displayName="Published" ma:default="[today]" ma:format="DateOnly" ma:internalName="Published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65cbc4b-04d8-4cbe-b3aa-d45b18a20f1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edDate xmlns="a732e769-7427-40a4-a9fe-c540eb059b88">2021-01-07T15:31:27+00:00</PublishedDate>
  </documentManagement>
</p:properties>
</file>

<file path=customXml/itemProps1.xml><?xml version="1.0" encoding="utf-8"?>
<ds:datastoreItem xmlns:ds="http://schemas.openxmlformats.org/officeDocument/2006/customXml" ds:itemID="{B276A84F-4BBB-4A25-AFF3-D0044D52FC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2e769-7427-40a4-a9fe-c540eb059b88"/>
    <ds:schemaRef ds:uri="b65cbc4b-04d8-4cbe-b3aa-d45b18a20f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8C9729-488A-4AB9-AC6C-9719B231B1B5}">
  <ds:schemaRefs>
    <ds:schemaRef ds:uri="http://schemas.microsoft.com/sharepoint/v3/contenttype/forms"/>
  </ds:schemaRefs>
</ds:datastoreItem>
</file>

<file path=customXml/itemProps3.xml><?xml version="1.0" encoding="utf-8"?>
<ds:datastoreItem xmlns:ds="http://schemas.openxmlformats.org/officeDocument/2006/customXml" ds:itemID="{7BFC8885-657C-4017-864C-46CDD5D3F6D8}">
  <ds:schemaRefs>
    <ds:schemaRef ds:uri="http://schemas.microsoft.com/office/2006/metadata/properties"/>
    <ds:schemaRef ds:uri="http://schemas.microsoft.com/office/infopath/2007/PartnerControls"/>
    <ds:schemaRef ds:uri="a732e769-7427-40a4-a9fe-c540eb059b88"/>
  </ds:schemaRefs>
</ds:datastoreItem>
</file>

<file path=docProps/app.xml><?xml version="1.0" encoding="utf-8"?>
<Properties xmlns="http://schemas.openxmlformats.org/officeDocument/2006/extended-properties" xmlns:vt="http://schemas.openxmlformats.org/officeDocument/2006/docPropsVTypes">
  <Template>LexisNexis_PPT-Template_16x9</Template>
  <TotalTime>15090</TotalTime>
  <Words>613</Words>
  <Application>Microsoft Office PowerPoint</Application>
  <PresentationFormat>Custom</PresentationFormat>
  <Paragraphs>78</Paragraphs>
  <Slides>7</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System Font Regular</vt:lpstr>
      <vt:lpstr>Arial</vt:lpstr>
      <vt:lpstr>Arial Bold</vt:lpstr>
      <vt:lpstr>Calibri</vt:lpstr>
      <vt:lpstr>Lato</vt:lpstr>
      <vt:lpstr>Lato Light</vt:lpstr>
      <vt:lpstr>Wingdings</vt:lpstr>
      <vt:lpstr>1. COVERS</vt:lpstr>
      <vt:lpstr>2. BODY</vt:lpstr>
      <vt:lpstr>3. PRODUCTS/CALL-OUTS</vt:lpstr>
      <vt:lpstr>4. CHARTS/TABLES</vt:lpstr>
      <vt:lpstr>PowerPoint Presentation</vt:lpstr>
      <vt:lpstr> Project Overview and Update </vt:lpstr>
      <vt:lpstr>Deployment Scope and Risks</vt:lpstr>
      <vt:lpstr>Security, Costs and Target Dates</vt:lpstr>
      <vt:lpstr>SDWAN- Direct Internet Access (Current Design – Phase 1)</vt:lpstr>
      <vt:lpstr>SDWAN- Direct Internet Access – Option 1</vt:lpstr>
      <vt:lpstr>SDWAN- Direct Internet Access – Option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Ledger, Graham (LNG-HBE)</dc:creator>
  <cp:lastModifiedBy>Madjos, Regielyn O. (REPH-MNL)</cp:lastModifiedBy>
  <cp:revision>33</cp:revision>
  <cp:lastPrinted>2017-08-10T23:24:16Z</cp:lastPrinted>
  <dcterms:created xsi:type="dcterms:W3CDTF">2021-01-07T14:26:10Z</dcterms:created>
  <dcterms:modified xsi:type="dcterms:W3CDTF">2022-10-10T13:35:38Z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iteId">
    <vt:lpwstr>9274ee3f-9425-4109-a27f-9fb15c10675d</vt:lpwstr>
  </property>
  <property fmtid="{D5CDD505-2E9C-101B-9397-08002B2CF9AE}" pid="4" name="MSIP_Label_549ac42a-3eb4-4074-b885-aea26bd6241e_Owner">
    <vt:lpwstr>LedgerG@legal.regn.net</vt:lpwstr>
  </property>
  <property fmtid="{D5CDD505-2E9C-101B-9397-08002B2CF9AE}" pid="5" name="MSIP_Label_549ac42a-3eb4-4074-b885-aea26bd6241e_SetDate">
    <vt:lpwstr>2021-01-07T11:18:47.3919020Z</vt:lpwstr>
  </property>
  <property fmtid="{D5CDD505-2E9C-101B-9397-08002B2CF9AE}" pid="6" name="MSIP_Label_549ac42a-3eb4-4074-b885-aea26bd6241e_Name">
    <vt:lpwstr>General Business</vt:lpwstr>
  </property>
  <property fmtid="{D5CDD505-2E9C-101B-9397-08002B2CF9AE}" pid="7" name="MSIP_Label_549ac42a-3eb4-4074-b885-aea26bd6241e_Application">
    <vt:lpwstr>Microsoft Azure Information Protection</vt:lpwstr>
  </property>
  <property fmtid="{D5CDD505-2E9C-101B-9397-08002B2CF9AE}" pid="8" name="MSIP_Label_549ac42a-3eb4-4074-b885-aea26bd6241e_ActionId">
    <vt:lpwstr>080394ea-b16c-4167-819d-c195ee6c17a0</vt:lpwstr>
  </property>
  <property fmtid="{D5CDD505-2E9C-101B-9397-08002B2CF9AE}" pid="9" name="MSIP_Label_549ac42a-3eb4-4074-b885-aea26bd6241e_Extended_MSFT_Method">
    <vt:lpwstr>Automatic</vt:lpwstr>
  </property>
  <property fmtid="{D5CDD505-2E9C-101B-9397-08002B2CF9AE}" pid="10" name="Sensitivity">
    <vt:lpwstr>General Business</vt:lpwstr>
  </property>
  <property fmtid="{D5CDD505-2E9C-101B-9397-08002B2CF9AE}" pid="11" name="ContentTypeId">
    <vt:lpwstr>0x010100983C2342A7C07145BF46EA44AB948807</vt:lpwstr>
  </property>
</Properties>
</file>