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heme/theme4.xml" ContentType="application/vnd.openxmlformats-officedocument.them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notesSlides/notesSlide1.xml" ContentType="application/vnd.openxmlformats-officedocument.presentationml.notesSlide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notesSlides/notesSlide2.xml" ContentType="application/vnd.openxmlformats-officedocument.presentationml.notesSlide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notesSlides/notesSlide3.xml" ContentType="application/vnd.openxmlformats-officedocument.presentationml.notesSlide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9" r:id="rId3"/>
  </p:sldMasterIdLst>
  <p:notesMasterIdLst>
    <p:notesMasterId r:id="rId28"/>
  </p:notesMasterIdLst>
  <p:sldIdLst>
    <p:sldId id="344" r:id="rId4"/>
    <p:sldId id="265" r:id="rId5"/>
    <p:sldId id="267" r:id="rId6"/>
    <p:sldId id="320" r:id="rId7"/>
    <p:sldId id="268" r:id="rId8"/>
    <p:sldId id="280" r:id="rId9"/>
    <p:sldId id="319" r:id="rId10"/>
    <p:sldId id="269" r:id="rId11"/>
    <p:sldId id="321" r:id="rId12"/>
    <p:sldId id="331" r:id="rId13"/>
    <p:sldId id="324" r:id="rId14"/>
    <p:sldId id="322" r:id="rId15"/>
    <p:sldId id="323" r:id="rId16"/>
    <p:sldId id="325" r:id="rId17"/>
    <p:sldId id="330" r:id="rId18"/>
    <p:sldId id="332" r:id="rId19"/>
    <p:sldId id="333" r:id="rId20"/>
    <p:sldId id="367" r:id="rId21"/>
    <p:sldId id="334" r:id="rId22"/>
    <p:sldId id="337" r:id="rId23"/>
    <p:sldId id="338" r:id="rId24"/>
    <p:sldId id="336" r:id="rId25"/>
    <p:sldId id="339" r:id="rId26"/>
    <p:sldId id="366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37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C"/>
    <a:srgbClr val="FFFFFF"/>
    <a:srgbClr val="ECECEC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78" y="75"/>
      </p:cViewPr>
      <p:guideLst>
        <p:guide orient="horz" pos="2186"/>
        <p:guide pos="379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5FBB55-74B2-44BC-AC78-9C8120541354}" type="doc">
      <dgm:prSet loTypeId="urn:microsoft.com/office/officeart/2005/8/layout/cycle7#1" loCatId="cycle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zh-CN" altLang="en-US"/>
        </a:p>
      </dgm:t>
    </dgm:pt>
    <dgm:pt modelId="{FD81B4A0-A345-47B8-9034-54FAD7F16EEA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Github 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版本控制</a:t>
          </a:r>
        </a:p>
      </dgm:t>
    </dgm:pt>
    <dgm:pt modelId="{E5F7B21D-EDDB-4955-880B-EEB76C1FBF59}" type="parTrans" cxnId="{208DEA12-E2B4-4556-A04B-6324DA6BAAE4}">
      <dgm:prSet/>
      <dgm:spPr/>
      <dgm:t>
        <a:bodyPr/>
        <a:lstStyle/>
        <a:p>
          <a:endParaRPr lang="zh-CN" altLang="en-US"/>
        </a:p>
      </dgm:t>
    </dgm:pt>
    <dgm:pt modelId="{1EF361B0-10D3-4975-BCEB-0A2159A1CAE4}" type="sibTrans" cxnId="{208DEA12-E2B4-4556-A04B-6324DA6BAAE4}">
      <dgm:prSet/>
      <dgm:spPr/>
      <dgm:t>
        <a:bodyPr/>
        <a:lstStyle/>
        <a:p>
          <a:endParaRPr lang="zh-CN" altLang="en-US"/>
        </a:p>
      </dgm:t>
    </dgm:pt>
    <dgm:pt modelId="{B3995DE3-A920-49BD-B90D-49DF4D6B94F9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VS CODE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源代码控制</a:t>
          </a:r>
        </a:p>
      </dgm:t>
    </dgm:pt>
    <dgm:pt modelId="{0B5786FC-6F01-4387-BA93-C2ED8F2F5F9F}" type="parTrans" cxnId="{E71FB855-B803-47AB-AEAC-3B26DFF03CBF}">
      <dgm:prSet/>
      <dgm:spPr/>
      <dgm:t>
        <a:bodyPr/>
        <a:lstStyle/>
        <a:p>
          <a:endParaRPr lang="zh-CN" altLang="en-US"/>
        </a:p>
      </dgm:t>
    </dgm:pt>
    <dgm:pt modelId="{B5EFECF8-F5E2-41D1-B747-7DC03FDA2049}" type="sibTrans" cxnId="{E71FB855-B803-47AB-AEAC-3B26DFF03CBF}">
      <dgm:prSet/>
      <dgm:spPr/>
      <dgm:t>
        <a:bodyPr/>
        <a:lstStyle/>
        <a:p>
          <a:endParaRPr lang="zh-CN" altLang="en-US"/>
        </a:p>
      </dgm:t>
    </dgm:pt>
    <dgm:pt modelId="{75AE001A-7AA3-4D0D-8AEC-957FF2B7D3BE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Azure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云</a:t>
          </a:r>
          <a:r>
            <a:rPr lang="zh-CN" altLang="en-US"/>
            <a:t>服务器</a:t>
          </a:r>
        </a:p>
      </dgm:t>
    </dgm:pt>
    <dgm:pt modelId="{AA8EA639-CBEC-4D14-84DF-6FD6A7CA2AAC}" type="parTrans" cxnId="{474ECC2C-3C7F-434B-89CB-EB14DEB46B22}">
      <dgm:prSet/>
      <dgm:spPr/>
      <dgm:t>
        <a:bodyPr/>
        <a:lstStyle/>
        <a:p>
          <a:endParaRPr lang="zh-CN" altLang="en-US"/>
        </a:p>
      </dgm:t>
    </dgm:pt>
    <dgm:pt modelId="{E405E0E1-B30E-4F09-96E1-A6304DA3EA52}" type="sibTrans" cxnId="{474ECC2C-3C7F-434B-89CB-EB14DEB46B22}">
      <dgm:prSet/>
      <dgm:spPr/>
      <dgm:t>
        <a:bodyPr/>
        <a:lstStyle/>
        <a:p>
          <a:endParaRPr lang="zh-CN" altLang="en-US"/>
        </a:p>
      </dgm:t>
    </dgm:pt>
    <dgm:pt modelId="{CCF7C031-5F3B-494B-9CA8-C75E89BC6D59}" type="pres">
      <dgm:prSet presAssocID="{6E5FBB55-74B2-44BC-AC78-9C8120541354}" presName="Name0" presStyleCnt="0">
        <dgm:presLayoutVars>
          <dgm:dir/>
          <dgm:resizeHandles val="exact"/>
        </dgm:presLayoutVars>
      </dgm:prSet>
      <dgm:spPr/>
    </dgm:pt>
    <dgm:pt modelId="{08AB63ED-303C-4535-83BE-CFA56B755A49}" type="pres">
      <dgm:prSet presAssocID="{FD81B4A0-A345-47B8-9034-54FAD7F16EEA}" presName="node" presStyleLbl="node1" presStyleIdx="0" presStyleCnt="3">
        <dgm:presLayoutVars>
          <dgm:bulletEnabled val="1"/>
        </dgm:presLayoutVars>
      </dgm:prSet>
      <dgm:spPr/>
    </dgm:pt>
    <dgm:pt modelId="{97F39950-454C-43F9-9796-3DBC01350EA2}" type="pres">
      <dgm:prSet presAssocID="{1EF361B0-10D3-4975-BCEB-0A2159A1CAE4}" presName="sibTrans" presStyleLbl="sibTrans2D1" presStyleIdx="0" presStyleCnt="3"/>
      <dgm:spPr/>
    </dgm:pt>
    <dgm:pt modelId="{0C18B507-9B20-414B-AB3C-235076D54769}" type="pres">
      <dgm:prSet presAssocID="{1EF361B0-10D3-4975-BCEB-0A2159A1CAE4}" presName="connectorText" presStyleLbl="sibTrans2D1" presStyleIdx="0" presStyleCnt="3"/>
      <dgm:spPr/>
    </dgm:pt>
    <dgm:pt modelId="{54F1E4FC-40C7-436A-952E-A33C90D6EA21}" type="pres">
      <dgm:prSet presAssocID="{B3995DE3-A920-49BD-B90D-49DF4D6B94F9}" presName="node" presStyleLbl="node1" presStyleIdx="1" presStyleCnt="3">
        <dgm:presLayoutVars>
          <dgm:bulletEnabled val="1"/>
        </dgm:presLayoutVars>
      </dgm:prSet>
      <dgm:spPr/>
    </dgm:pt>
    <dgm:pt modelId="{E068CDE7-4F94-46CD-9906-0B60DF0B6ACB}" type="pres">
      <dgm:prSet presAssocID="{B5EFECF8-F5E2-41D1-B747-7DC03FDA2049}" presName="sibTrans" presStyleLbl="sibTrans2D1" presStyleIdx="1" presStyleCnt="3"/>
      <dgm:spPr/>
    </dgm:pt>
    <dgm:pt modelId="{CE17F78B-B90E-44D4-8C83-46147AFCCD4F}" type="pres">
      <dgm:prSet presAssocID="{B5EFECF8-F5E2-41D1-B747-7DC03FDA2049}" presName="connectorText" presStyleLbl="sibTrans2D1" presStyleIdx="1" presStyleCnt="3"/>
      <dgm:spPr/>
    </dgm:pt>
    <dgm:pt modelId="{16E6D73D-0C2D-4F2E-8F54-ED0B6238B1DF}" type="pres">
      <dgm:prSet presAssocID="{75AE001A-7AA3-4D0D-8AEC-957FF2B7D3BE}" presName="node" presStyleLbl="node1" presStyleIdx="2" presStyleCnt="3">
        <dgm:presLayoutVars>
          <dgm:bulletEnabled val="1"/>
        </dgm:presLayoutVars>
      </dgm:prSet>
      <dgm:spPr/>
    </dgm:pt>
    <dgm:pt modelId="{0E1DC624-06E4-4837-AFAE-09183CBBBDF0}" type="pres">
      <dgm:prSet presAssocID="{E405E0E1-B30E-4F09-96E1-A6304DA3EA52}" presName="sibTrans" presStyleLbl="sibTrans2D1" presStyleIdx="2" presStyleCnt="3"/>
      <dgm:spPr/>
    </dgm:pt>
    <dgm:pt modelId="{FECB3C4C-2D55-4804-A958-985CE091DD6A}" type="pres">
      <dgm:prSet presAssocID="{E405E0E1-B30E-4F09-96E1-A6304DA3EA52}" presName="connectorText" presStyleLbl="sibTrans2D1" presStyleIdx="2" presStyleCnt="3"/>
      <dgm:spPr/>
    </dgm:pt>
  </dgm:ptLst>
  <dgm:cxnLst>
    <dgm:cxn modelId="{7C6DF309-9440-45F8-9736-F9B4C29FBFDC}" type="presOf" srcId="{75AE001A-7AA3-4D0D-8AEC-957FF2B7D3BE}" destId="{16E6D73D-0C2D-4F2E-8F54-ED0B6238B1DF}" srcOrd="0" destOrd="0" presId="urn:microsoft.com/office/officeart/2005/8/layout/cycle7#1"/>
    <dgm:cxn modelId="{0B2A2B10-F0AF-4E96-9C04-27C4341D949E}" type="presOf" srcId="{B3995DE3-A920-49BD-B90D-49DF4D6B94F9}" destId="{54F1E4FC-40C7-436A-952E-A33C90D6EA21}" srcOrd="0" destOrd="0" presId="urn:microsoft.com/office/officeart/2005/8/layout/cycle7#1"/>
    <dgm:cxn modelId="{208DEA12-E2B4-4556-A04B-6324DA6BAAE4}" srcId="{6E5FBB55-74B2-44BC-AC78-9C8120541354}" destId="{FD81B4A0-A345-47B8-9034-54FAD7F16EEA}" srcOrd="0" destOrd="0" parTransId="{E5F7B21D-EDDB-4955-880B-EEB76C1FBF59}" sibTransId="{1EF361B0-10D3-4975-BCEB-0A2159A1CAE4}"/>
    <dgm:cxn modelId="{B05B891F-AE36-4B8D-850C-CD31FAFCE7C9}" type="presOf" srcId="{6E5FBB55-74B2-44BC-AC78-9C8120541354}" destId="{CCF7C031-5F3B-494B-9CA8-C75E89BC6D59}" srcOrd="0" destOrd="0" presId="urn:microsoft.com/office/officeart/2005/8/layout/cycle7#1"/>
    <dgm:cxn modelId="{474ECC2C-3C7F-434B-89CB-EB14DEB46B22}" srcId="{6E5FBB55-74B2-44BC-AC78-9C8120541354}" destId="{75AE001A-7AA3-4D0D-8AEC-957FF2B7D3BE}" srcOrd="2" destOrd="0" parTransId="{AA8EA639-CBEC-4D14-84DF-6FD6A7CA2AAC}" sibTransId="{E405E0E1-B30E-4F09-96E1-A6304DA3EA52}"/>
    <dgm:cxn modelId="{5F7D9A5B-6F64-44F2-A4F7-A3B79C999ACA}" type="presOf" srcId="{B5EFECF8-F5E2-41D1-B747-7DC03FDA2049}" destId="{CE17F78B-B90E-44D4-8C83-46147AFCCD4F}" srcOrd="1" destOrd="0" presId="urn:microsoft.com/office/officeart/2005/8/layout/cycle7#1"/>
    <dgm:cxn modelId="{A1919D5C-5825-46DE-85BF-7603D8A63BD1}" type="presOf" srcId="{1EF361B0-10D3-4975-BCEB-0A2159A1CAE4}" destId="{0C18B507-9B20-414B-AB3C-235076D54769}" srcOrd="1" destOrd="0" presId="urn:microsoft.com/office/officeart/2005/8/layout/cycle7#1"/>
    <dgm:cxn modelId="{6E02EC42-1218-4EF4-A37B-9F60CFAA4F9D}" type="presOf" srcId="{E405E0E1-B30E-4F09-96E1-A6304DA3EA52}" destId="{0E1DC624-06E4-4837-AFAE-09183CBBBDF0}" srcOrd="0" destOrd="0" presId="urn:microsoft.com/office/officeart/2005/8/layout/cycle7#1"/>
    <dgm:cxn modelId="{E71FB855-B803-47AB-AEAC-3B26DFF03CBF}" srcId="{6E5FBB55-74B2-44BC-AC78-9C8120541354}" destId="{B3995DE3-A920-49BD-B90D-49DF4D6B94F9}" srcOrd="1" destOrd="0" parTransId="{0B5786FC-6F01-4387-BA93-C2ED8F2F5F9F}" sibTransId="{B5EFECF8-F5E2-41D1-B747-7DC03FDA2049}"/>
    <dgm:cxn modelId="{D5B893C0-8C8E-4E92-B58C-5C6986CB1E39}" type="presOf" srcId="{E405E0E1-B30E-4F09-96E1-A6304DA3EA52}" destId="{FECB3C4C-2D55-4804-A958-985CE091DD6A}" srcOrd="1" destOrd="0" presId="urn:microsoft.com/office/officeart/2005/8/layout/cycle7#1"/>
    <dgm:cxn modelId="{700A1BCB-8AC8-4C9F-96DB-E570B5910580}" type="presOf" srcId="{B5EFECF8-F5E2-41D1-B747-7DC03FDA2049}" destId="{E068CDE7-4F94-46CD-9906-0B60DF0B6ACB}" srcOrd="0" destOrd="0" presId="urn:microsoft.com/office/officeart/2005/8/layout/cycle7#1"/>
    <dgm:cxn modelId="{FC2287ED-BE35-4902-B6CD-94B60F5151AE}" type="presOf" srcId="{1EF361B0-10D3-4975-BCEB-0A2159A1CAE4}" destId="{97F39950-454C-43F9-9796-3DBC01350EA2}" srcOrd="0" destOrd="0" presId="urn:microsoft.com/office/officeart/2005/8/layout/cycle7#1"/>
    <dgm:cxn modelId="{B87A9CF1-0095-430C-B41C-43F2315DE35F}" type="presOf" srcId="{FD81B4A0-A345-47B8-9034-54FAD7F16EEA}" destId="{08AB63ED-303C-4535-83BE-CFA56B755A49}" srcOrd="0" destOrd="0" presId="urn:microsoft.com/office/officeart/2005/8/layout/cycle7#1"/>
    <dgm:cxn modelId="{90CDDB31-8337-42C7-ADDF-9857A4BFD473}" type="presParOf" srcId="{CCF7C031-5F3B-494B-9CA8-C75E89BC6D59}" destId="{08AB63ED-303C-4535-83BE-CFA56B755A49}" srcOrd="0" destOrd="0" presId="urn:microsoft.com/office/officeart/2005/8/layout/cycle7#1"/>
    <dgm:cxn modelId="{BFDE1ECA-0013-4A4D-9A6D-A653369846F8}" type="presParOf" srcId="{CCF7C031-5F3B-494B-9CA8-C75E89BC6D59}" destId="{97F39950-454C-43F9-9796-3DBC01350EA2}" srcOrd="1" destOrd="0" presId="urn:microsoft.com/office/officeart/2005/8/layout/cycle7#1"/>
    <dgm:cxn modelId="{36753A4F-FC71-4854-B232-753EE5658BEC}" type="presParOf" srcId="{97F39950-454C-43F9-9796-3DBC01350EA2}" destId="{0C18B507-9B20-414B-AB3C-235076D54769}" srcOrd="0" destOrd="0" presId="urn:microsoft.com/office/officeart/2005/8/layout/cycle7#1"/>
    <dgm:cxn modelId="{F6E6BDB9-AE8F-4C1E-9019-66276FB6B5B8}" type="presParOf" srcId="{CCF7C031-5F3B-494B-9CA8-C75E89BC6D59}" destId="{54F1E4FC-40C7-436A-952E-A33C90D6EA21}" srcOrd="2" destOrd="0" presId="urn:microsoft.com/office/officeart/2005/8/layout/cycle7#1"/>
    <dgm:cxn modelId="{03DB131C-5CB3-4EB8-9DA3-DCB77E704BB6}" type="presParOf" srcId="{CCF7C031-5F3B-494B-9CA8-C75E89BC6D59}" destId="{E068CDE7-4F94-46CD-9906-0B60DF0B6ACB}" srcOrd="3" destOrd="0" presId="urn:microsoft.com/office/officeart/2005/8/layout/cycle7#1"/>
    <dgm:cxn modelId="{AC33A002-2EC5-44C0-84D1-0CAEA9C85E98}" type="presParOf" srcId="{E068CDE7-4F94-46CD-9906-0B60DF0B6ACB}" destId="{CE17F78B-B90E-44D4-8C83-46147AFCCD4F}" srcOrd="0" destOrd="0" presId="urn:microsoft.com/office/officeart/2005/8/layout/cycle7#1"/>
    <dgm:cxn modelId="{26C64A4F-6F5B-47DA-BA60-A4AA27510ACF}" type="presParOf" srcId="{CCF7C031-5F3B-494B-9CA8-C75E89BC6D59}" destId="{16E6D73D-0C2D-4F2E-8F54-ED0B6238B1DF}" srcOrd="4" destOrd="0" presId="urn:microsoft.com/office/officeart/2005/8/layout/cycle7#1"/>
    <dgm:cxn modelId="{6C2F772E-559C-4254-BD2A-9973293AC3F3}" type="presParOf" srcId="{CCF7C031-5F3B-494B-9CA8-C75E89BC6D59}" destId="{0E1DC624-06E4-4837-AFAE-09183CBBBDF0}" srcOrd="5" destOrd="0" presId="urn:microsoft.com/office/officeart/2005/8/layout/cycle7#1"/>
    <dgm:cxn modelId="{66EA72EA-66F2-43EE-AC1A-E1CFA0A2930E}" type="presParOf" srcId="{0E1DC624-06E4-4837-AFAE-09183CBBBDF0}" destId="{FECB3C4C-2D55-4804-A958-985CE091DD6A}" srcOrd="0" destOrd="0" presId="urn:microsoft.com/office/officeart/2005/8/layout/cycle7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B63ED-303C-4535-83BE-CFA56B755A49}">
      <dsp:nvSpPr>
        <dsp:cNvPr id="0" name=""/>
        <dsp:cNvSpPr/>
      </dsp:nvSpPr>
      <dsp:spPr>
        <a:xfrm>
          <a:off x="1872372" y="1229"/>
          <a:ext cx="1881989" cy="940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Github 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版本控制</a:t>
          </a:r>
        </a:p>
      </dsp:txBody>
      <dsp:txXfrm>
        <a:off x="1899933" y="28790"/>
        <a:ext cx="1826867" cy="885872"/>
      </dsp:txXfrm>
    </dsp:sp>
    <dsp:sp modelId="{97F39950-454C-43F9-9796-3DBC01350EA2}">
      <dsp:nvSpPr>
        <dsp:cNvPr id="0" name=""/>
        <dsp:cNvSpPr/>
      </dsp:nvSpPr>
      <dsp:spPr>
        <a:xfrm rot="3600000">
          <a:off x="3099798" y="1653330"/>
          <a:ext cx="981685" cy="32934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3198602" y="1719200"/>
        <a:ext cx="784077" cy="197608"/>
      </dsp:txXfrm>
    </dsp:sp>
    <dsp:sp modelId="{54F1E4FC-40C7-436A-952E-A33C90D6EA21}">
      <dsp:nvSpPr>
        <dsp:cNvPr id="0" name=""/>
        <dsp:cNvSpPr/>
      </dsp:nvSpPr>
      <dsp:spPr>
        <a:xfrm>
          <a:off x="3426920" y="2693785"/>
          <a:ext cx="1881989" cy="940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VS CODE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源代码控制</a:t>
          </a:r>
        </a:p>
      </dsp:txBody>
      <dsp:txXfrm>
        <a:off x="3454481" y="2721346"/>
        <a:ext cx="1826867" cy="885872"/>
      </dsp:txXfrm>
    </dsp:sp>
    <dsp:sp modelId="{E068CDE7-4F94-46CD-9906-0B60DF0B6ACB}">
      <dsp:nvSpPr>
        <dsp:cNvPr id="0" name=""/>
        <dsp:cNvSpPr/>
      </dsp:nvSpPr>
      <dsp:spPr>
        <a:xfrm rot="10800000">
          <a:off x="2322524" y="2999608"/>
          <a:ext cx="981685" cy="32934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 rot="10800000">
        <a:off x="2421328" y="3065478"/>
        <a:ext cx="784077" cy="197608"/>
      </dsp:txXfrm>
    </dsp:sp>
    <dsp:sp modelId="{16E6D73D-0C2D-4F2E-8F54-ED0B6238B1DF}">
      <dsp:nvSpPr>
        <dsp:cNvPr id="0" name=""/>
        <dsp:cNvSpPr/>
      </dsp:nvSpPr>
      <dsp:spPr>
        <a:xfrm>
          <a:off x="317825" y="2693785"/>
          <a:ext cx="1881989" cy="940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Azure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/>
            <a:t>云</a:t>
          </a:r>
          <a:r>
            <a:rPr lang="zh-CN" altLang="en-US" sz="1800" kern="1200"/>
            <a:t>服务器</a:t>
          </a:r>
        </a:p>
      </dsp:txBody>
      <dsp:txXfrm>
        <a:off x="345386" y="2721346"/>
        <a:ext cx="1826867" cy="885872"/>
      </dsp:txXfrm>
    </dsp:sp>
    <dsp:sp modelId="{0E1DC624-06E4-4837-AFAE-09183CBBBDF0}">
      <dsp:nvSpPr>
        <dsp:cNvPr id="0" name=""/>
        <dsp:cNvSpPr/>
      </dsp:nvSpPr>
      <dsp:spPr>
        <a:xfrm rot="18000000">
          <a:off x="1545250" y="1653330"/>
          <a:ext cx="981685" cy="32934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644054" y="1719200"/>
        <a:ext cx="784077" cy="197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#1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Sty" val="arr"/>
                    <dgm:param type="endSty" val="arr"/>
                    <dgm:param type="begPts" val="radial"/>
                    <dgm:param type="endPts" val="radial"/>
                  </dgm:alg>
                </dgm:if>
                <dgm:else name="Name8">
                  <dgm:alg type="conn">
                    <dgm:param type="begSty" val="arr"/>
                    <dgm:param type="endSty" val="arr"/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7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9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8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10" Type="http://schemas.openxmlformats.org/officeDocument/2006/relationships/image" Target="../media/image2.jpeg"/><Relationship Id="rId4" Type="http://schemas.openxmlformats.org/officeDocument/2006/relationships/tags" Target="../tags/tag92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image" Target="../media/image2.jpe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01.xml"/><Relationship Id="rId10" Type="http://schemas.openxmlformats.org/officeDocument/2006/relationships/tags" Target="../tags/tag106.xml"/><Relationship Id="rId4" Type="http://schemas.openxmlformats.org/officeDocument/2006/relationships/tags" Target="../tags/tag100.xml"/><Relationship Id="rId9" Type="http://schemas.openxmlformats.org/officeDocument/2006/relationships/tags" Target="../tags/tag105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0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image" Target="../media/image2.jpe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7.xml"/><Relationship Id="rId4" Type="http://schemas.openxmlformats.org/officeDocument/2006/relationships/tags" Target="../tags/tag116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10" Type="http://schemas.openxmlformats.org/officeDocument/2006/relationships/image" Target="../media/image2.jpeg"/><Relationship Id="rId4" Type="http://schemas.openxmlformats.org/officeDocument/2006/relationships/tags" Target="../tags/tag121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9" Type="http://schemas.openxmlformats.org/officeDocument/2006/relationships/image" Target="../media/image2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13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4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14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9" Type="http://schemas.openxmlformats.org/officeDocument/2006/relationships/image" Target="../media/image2.jpe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image" Target="../media/image2.jpeg"/><Relationship Id="rId5" Type="http://schemas.openxmlformats.org/officeDocument/2006/relationships/tags" Target="../tags/tag16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1.xml"/><Relationship Id="rId9" Type="http://schemas.openxmlformats.org/officeDocument/2006/relationships/tags" Target="../tags/tag166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image" Target="../media/image2.jpeg"/><Relationship Id="rId5" Type="http://schemas.openxmlformats.org/officeDocument/2006/relationships/tags" Target="../tags/tag17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70.xml"/><Relationship Id="rId9" Type="http://schemas.openxmlformats.org/officeDocument/2006/relationships/tags" Target="../tags/tag175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image" Target="../media/image2.jpeg"/><Relationship Id="rId5" Type="http://schemas.openxmlformats.org/officeDocument/2006/relationships/tags" Target="../tags/tag18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79.xml"/><Relationship Id="rId9" Type="http://schemas.openxmlformats.org/officeDocument/2006/relationships/tags" Target="../tags/tag18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image" Target="../media/image2.jpeg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5" Type="http://schemas.openxmlformats.org/officeDocument/2006/relationships/tags" Target="../tags/tag189.xml"/><Relationship Id="rId10" Type="http://schemas.openxmlformats.org/officeDocument/2006/relationships/tags" Target="../tags/tag194.xml"/><Relationship Id="rId4" Type="http://schemas.openxmlformats.org/officeDocument/2006/relationships/tags" Target="../tags/tag188.xml"/><Relationship Id="rId9" Type="http://schemas.openxmlformats.org/officeDocument/2006/relationships/tags" Target="../tags/tag193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9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211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17.xml"/><Relationship Id="rId7" Type="http://schemas.openxmlformats.org/officeDocument/2006/relationships/tags" Target="../tags/tag221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9" Type="http://schemas.openxmlformats.org/officeDocument/2006/relationships/image" Target="../media/image2.jpe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224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10" Type="http://schemas.openxmlformats.org/officeDocument/2006/relationships/image" Target="../media/image2.jpeg"/><Relationship Id="rId4" Type="http://schemas.openxmlformats.org/officeDocument/2006/relationships/tags" Target="../tags/tag231.xml"/><Relationship Id="rId9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43.xml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12" Type="http://schemas.openxmlformats.org/officeDocument/2006/relationships/image" Target="../media/image2.jpeg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240.xml"/><Relationship Id="rId10" Type="http://schemas.openxmlformats.org/officeDocument/2006/relationships/tags" Target="../tags/tag245.xml"/><Relationship Id="rId4" Type="http://schemas.openxmlformats.org/officeDocument/2006/relationships/tags" Target="../tags/tag239.xml"/><Relationship Id="rId9" Type="http://schemas.openxmlformats.org/officeDocument/2006/relationships/tags" Target="../tags/tag244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248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7" Type="http://schemas.openxmlformats.org/officeDocument/2006/relationships/image" Target="../media/image2.jpeg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56.xml"/><Relationship Id="rId4" Type="http://schemas.openxmlformats.org/officeDocument/2006/relationships/tags" Target="../tags/tag255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3" Type="http://schemas.openxmlformats.org/officeDocument/2006/relationships/tags" Target="../tags/tag259.xml"/><Relationship Id="rId7" Type="http://schemas.openxmlformats.org/officeDocument/2006/relationships/tags" Target="../tags/tag263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10" Type="http://schemas.openxmlformats.org/officeDocument/2006/relationships/image" Target="../media/image2.jpeg"/><Relationship Id="rId4" Type="http://schemas.openxmlformats.org/officeDocument/2006/relationships/tags" Target="../tags/tag260.xml"/><Relationship Id="rId9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5" Type="http://schemas.openxmlformats.org/officeDocument/2006/relationships/tags" Target="../tags/tag269.xml"/><Relationship Id="rId4" Type="http://schemas.openxmlformats.org/officeDocument/2006/relationships/tags" Target="../tags/tag268.xml"/><Relationship Id="rId9" Type="http://schemas.openxmlformats.org/officeDocument/2006/relationships/image" Target="../media/image2.jpe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274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280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tags" Target="../tags/tag283.xml"/><Relationship Id="rId5" Type="http://schemas.openxmlformats.org/officeDocument/2006/relationships/tags" Target="../tags/tag282.xml"/><Relationship Id="rId4" Type="http://schemas.openxmlformats.org/officeDocument/2006/relationships/tags" Target="../tags/tag281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286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92.xml"/><Relationship Id="rId7" Type="http://schemas.openxmlformats.org/officeDocument/2006/relationships/tags" Target="../tags/tag296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9" Type="http://schemas.openxmlformats.org/officeDocument/2006/relationships/image" Target="../media/image2.jpe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304.xml"/><Relationship Id="rId3" Type="http://schemas.openxmlformats.org/officeDocument/2006/relationships/tags" Target="../tags/tag299.xml"/><Relationship Id="rId7" Type="http://schemas.openxmlformats.org/officeDocument/2006/relationships/tags" Target="../tags/tag303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1" Type="http://schemas.openxmlformats.org/officeDocument/2006/relationships/image" Target="../media/image2.jpeg"/><Relationship Id="rId5" Type="http://schemas.openxmlformats.org/officeDocument/2006/relationships/tags" Target="../tags/tag301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300.xml"/><Relationship Id="rId9" Type="http://schemas.openxmlformats.org/officeDocument/2006/relationships/tags" Target="../tags/tag305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313.xml"/><Relationship Id="rId3" Type="http://schemas.openxmlformats.org/officeDocument/2006/relationships/tags" Target="../tags/tag308.xml"/><Relationship Id="rId7" Type="http://schemas.openxmlformats.org/officeDocument/2006/relationships/tags" Target="../tags/tag312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tags" Target="../tags/tag311.xml"/><Relationship Id="rId11" Type="http://schemas.openxmlformats.org/officeDocument/2006/relationships/image" Target="../media/image2.jpeg"/><Relationship Id="rId5" Type="http://schemas.openxmlformats.org/officeDocument/2006/relationships/tags" Target="../tags/tag310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309.xml"/><Relationship Id="rId9" Type="http://schemas.openxmlformats.org/officeDocument/2006/relationships/tags" Target="../tags/tag314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322.xml"/><Relationship Id="rId3" Type="http://schemas.openxmlformats.org/officeDocument/2006/relationships/tags" Target="../tags/tag317.xml"/><Relationship Id="rId7" Type="http://schemas.openxmlformats.org/officeDocument/2006/relationships/tags" Target="../tags/tag321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6" Type="http://schemas.openxmlformats.org/officeDocument/2006/relationships/tags" Target="../tags/tag320.xml"/><Relationship Id="rId11" Type="http://schemas.openxmlformats.org/officeDocument/2006/relationships/image" Target="../media/image2.jpeg"/><Relationship Id="rId5" Type="http://schemas.openxmlformats.org/officeDocument/2006/relationships/tags" Target="../tags/tag319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318.xml"/><Relationship Id="rId9" Type="http://schemas.openxmlformats.org/officeDocument/2006/relationships/tags" Target="../tags/tag32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331.xml"/><Relationship Id="rId13" Type="http://schemas.openxmlformats.org/officeDocument/2006/relationships/image" Target="../media/image2.jpeg"/><Relationship Id="rId3" Type="http://schemas.openxmlformats.org/officeDocument/2006/relationships/tags" Target="../tags/tag326.xml"/><Relationship Id="rId7" Type="http://schemas.openxmlformats.org/officeDocument/2006/relationships/tags" Target="../tags/tag330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11" Type="http://schemas.openxmlformats.org/officeDocument/2006/relationships/tags" Target="../tags/tag334.xml"/><Relationship Id="rId5" Type="http://schemas.openxmlformats.org/officeDocument/2006/relationships/tags" Target="../tags/tag328.xml"/><Relationship Id="rId10" Type="http://schemas.openxmlformats.org/officeDocument/2006/relationships/tags" Target="../tags/tag333.xml"/><Relationship Id="rId4" Type="http://schemas.openxmlformats.org/officeDocument/2006/relationships/tags" Target="../tags/tag327.xml"/><Relationship Id="rId9" Type="http://schemas.openxmlformats.org/officeDocument/2006/relationships/tags" Target="../tags/tag332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37.xml"/><Relationship Id="rId7" Type="http://schemas.openxmlformats.org/officeDocument/2006/relationships/tags" Target="../tags/tag341.xml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6" Type="http://schemas.openxmlformats.org/officeDocument/2006/relationships/tags" Target="../tags/tag340.xml"/><Relationship Id="rId5" Type="http://schemas.openxmlformats.org/officeDocument/2006/relationships/tags" Target="../tags/tag339.xml"/><Relationship Id="rId4" Type="http://schemas.openxmlformats.org/officeDocument/2006/relationships/tags" Target="../tags/tag338.xml"/><Relationship Id="rId9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465" y="303530"/>
            <a:ext cx="11607800" cy="625030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副标题 4"/>
          <p:cNvSpPr>
            <a:spLocks noGrp="1"/>
          </p:cNvSpPr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308" y="4106862"/>
            <a:ext cx="8890000" cy="52387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8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3" name="标题 5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308" y="2227262"/>
            <a:ext cx="8890000" cy="163322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200" b="1" i="0" u="none" strike="noStrike" kern="1200" cap="none" spc="7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ECEC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7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  <p:sp>
        <p:nvSpPr>
          <p:cNvPr id="8" name="副标题 8"/>
          <p:cNvSpPr>
            <a:spLocks noGrp="1"/>
          </p:cNvSpPr>
          <p:nvPr>
            <p:ph type="subTitle" idx="3" hasCustomPrompt="1"/>
            <p:custDataLst>
              <p:tags r:id="rId6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4320540" y="0"/>
            <a:ext cx="7866380" cy="6858000"/>
          </a:xfrm>
          <a:prstGeom prst="rect">
            <a:avLst/>
          </a:prstGeom>
          <a:solidFill>
            <a:srgbClr val="ECEC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2021/11/26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465" y="303530"/>
            <a:ext cx="11607800" cy="625030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1652308" y="4373879"/>
            <a:ext cx="8890000" cy="554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652308" y="1929764"/>
            <a:ext cx="8890000" cy="214820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000" b="1" i="0" u="none" strike="noStrike" kern="1200" cap="none" spc="10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ECEC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ECEC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ECEC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ECEC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ECEC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465" y="303530"/>
            <a:ext cx="11607800" cy="625030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副标题 4"/>
          <p:cNvSpPr>
            <a:spLocks noGrp="1"/>
          </p:cNvSpPr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308" y="4106862"/>
            <a:ext cx="8890000" cy="52387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8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3" name="标题 5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308" y="2227262"/>
            <a:ext cx="8890000" cy="163322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200" b="1" i="0" u="none" strike="noStrike" kern="1200" cap="none" spc="7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ECEC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7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  <p:sp>
        <p:nvSpPr>
          <p:cNvPr id="8" name="副标题 8"/>
          <p:cNvSpPr>
            <a:spLocks noGrp="1"/>
          </p:cNvSpPr>
          <p:nvPr>
            <p:ph type="subTitle" idx="3" hasCustomPrompt="1"/>
            <p:custDataLst>
              <p:tags r:id="rId6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4320540" y="0"/>
            <a:ext cx="7866380" cy="6858000"/>
          </a:xfrm>
          <a:prstGeom prst="rect">
            <a:avLst/>
          </a:prstGeom>
          <a:solidFill>
            <a:srgbClr val="ECEC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2021/11/26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465" y="303530"/>
            <a:ext cx="11607800" cy="625030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1652308" y="4373879"/>
            <a:ext cx="8890000" cy="554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652308" y="1929764"/>
            <a:ext cx="8890000" cy="214820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000" b="1" i="0" u="none" strike="noStrike" kern="1200" cap="none" spc="10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ECEC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ECEC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ECEC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CFCFD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ECEC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ECEC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2021/11/26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6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64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8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67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6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tags" Target="../tags/tag204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ags" Target="../tags/tag208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tags" Target="../tags/tag203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ags" Target="../tags/tag207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tags" Target="../tags/tag206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tags" Target="../tags/tag2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4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oogleblog.blogspot.com/2008/09/fresh-take-on-browser.html" TargetMode="External"/><Relationship Id="rId3" Type="http://schemas.openxmlformats.org/officeDocument/2006/relationships/tags" Target="../tags/tag385.xml"/><Relationship Id="rId7" Type="http://schemas.openxmlformats.org/officeDocument/2006/relationships/hyperlink" Target="https://blog.chromium.org/2008/09/welcome-to-chromium_02.html" TargetMode="External"/><Relationship Id="rId2" Type="http://schemas.openxmlformats.org/officeDocument/2006/relationships/tags" Target="../tags/tag384.xml"/><Relationship Id="rId1" Type="http://schemas.openxmlformats.org/officeDocument/2006/relationships/tags" Target="../tags/tag38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86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8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china.net/news/127037/google-removed-3rd-chromium-sync%0d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9.xml"/><Relationship Id="rId5" Type="http://schemas.openxmlformats.org/officeDocument/2006/relationships/hyperlink" Target="https://www.oschina.net/news/105370/chrome-vulnerability-exposes-android-users-to-hacker%0d" TargetMode="External"/><Relationship Id="rId4" Type="http://schemas.openxmlformats.org/officeDocument/2006/relationships/hyperlink" Target="https://www.oschina.net/news/135369/chrome-start-test-floc%0d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91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oumenchougou/share-meeting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9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45.xml"/><Relationship Id="rId7" Type="http://schemas.openxmlformats.org/officeDocument/2006/relationships/image" Target="../media/image4.png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4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9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396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395.xml"/><Relationship Id="rId1" Type="http://schemas.openxmlformats.org/officeDocument/2006/relationships/tags" Target="../tags/tag394.xml"/><Relationship Id="rId6" Type="http://schemas.openxmlformats.org/officeDocument/2006/relationships/tags" Target="../tags/tag399.xml"/><Relationship Id="rId11" Type="http://schemas.openxmlformats.org/officeDocument/2006/relationships/image" Target="../media/image23.png"/><Relationship Id="rId5" Type="http://schemas.openxmlformats.org/officeDocument/2006/relationships/tags" Target="../tags/tag398.xml"/><Relationship Id="rId10" Type="http://schemas.openxmlformats.org/officeDocument/2006/relationships/image" Target="../media/image22.png"/><Relationship Id="rId4" Type="http://schemas.openxmlformats.org/officeDocument/2006/relationships/tags" Target="../tags/tag397.xml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4.jpe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0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0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0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49.xml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6" Type="http://schemas.openxmlformats.org/officeDocument/2006/relationships/image" Target="../media/image5.png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5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356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6" Type="http://schemas.openxmlformats.org/officeDocument/2006/relationships/tags" Target="../tags/tag359.xml"/><Relationship Id="rId5" Type="http://schemas.openxmlformats.org/officeDocument/2006/relationships/tags" Target="../tags/tag358.xml"/><Relationship Id="rId4" Type="http://schemas.openxmlformats.org/officeDocument/2006/relationships/tags" Target="../tags/tag357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67.xml"/><Relationship Id="rId13" Type="http://schemas.openxmlformats.org/officeDocument/2006/relationships/image" Target="../media/image7.png"/><Relationship Id="rId3" Type="http://schemas.openxmlformats.org/officeDocument/2006/relationships/tags" Target="../tags/tag362.xml"/><Relationship Id="rId7" Type="http://schemas.openxmlformats.org/officeDocument/2006/relationships/tags" Target="../tags/tag366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6" Type="http://schemas.openxmlformats.org/officeDocument/2006/relationships/tags" Target="../tags/tag365.xml"/><Relationship Id="rId11" Type="http://schemas.openxmlformats.org/officeDocument/2006/relationships/slideLayout" Target="../slideLayouts/slideLayout36.xml"/><Relationship Id="rId5" Type="http://schemas.openxmlformats.org/officeDocument/2006/relationships/tags" Target="../tags/tag364.xml"/><Relationship Id="rId10" Type="http://schemas.openxmlformats.org/officeDocument/2006/relationships/tags" Target="../tags/tag369.xml"/><Relationship Id="rId4" Type="http://schemas.openxmlformats.org/officeDocument/2006/relationships/tags" Target="../tags/tag363.xml"/><Relationship Id="rId9" Type="http://schemas.openxmlformats.org/officeDocument/2006/relationships/tags" Target="../tags/tag368.xml"/><Relationship Id="rId1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379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378.xml"/><Relationship Id="rId1" Type="http://schemas.openxmlformats.org/officeDocument/2006/relationships/tags" Target="../tags/tag377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81.xml"/><Relationship Id="rId10" Type="http://schemas.openxmlformats.org/officeDocument/2006/relationships/image" Target="../media/image11.png"/><Relationship Id="rId4" Type="http://schemas.openxmlformats.org/officeDocument/2006/relationships/tags" Target="../tags/tag380.xml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94150" y="1836420"/>
            <a:ext cx="4203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现代开源项目分享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255760" y="3982720"/>
            <a:ext cx="2440305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OSC </a:t>
            </a:r>
            <a:r>
              <a:rPr lang="zh-CN" altLang="en-US" dirty="0"/>
              <a:t>编辑部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罗奇龙</a:t>
            </a:r>
            <a:r>
              <a:rPr lang="en-US" altLang="zh-CN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2021-11-22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3238500" y="1776413"/>
            <a:ext cx="5715000" cy="33051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83535" y="831850"/>
            <a:ext cx="737870" cy="737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图片 99"/>
          <p:cNvPicPr/>
          <p:nvPr/>
        </p:nvPicPr>
        <p:blipFill>
          <a:blip r:embed="rId6"/>
          <a:stretch>
            <a:fillRect/>
          </a:stretch>
        </p:blipFill>
        <p:spPr>
          <a:xfrm>
            <a:off x="7210425" y="848360"/>
            <a:ext cx="738000" cy="73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817620" y="858520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hlinkClick r:id="rId7" action="ppaction://hlinkfile"/>
              </a:rPr>
              <a:t>Chromium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817620" y="1226820"/>
            <a:ext cx="1518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铬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91170" y="875030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hlinkClick r:id="rId8" action="ppaction://hlinkfile"/>
              </a:rPr>
              <a:t>Chrome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135620" y="1259840"/>
            <a:ext cx="1518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铬合金</a:t>
            </a:r>
          </a:p>
        </p:txBody>
      </p:sp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1829435" y="1970405"/>
          <a:ext cx="8533130" cy="281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6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BSD</a:t>
                      </a:r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协议下开源</a:t>
                      </a:r>
                    </a:p>
                  </a:txBody>
                  <a:tcPr marR="71755" marT="144145" marB="144145"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Chrome 服务条款下的免费软件</a:t>
                      </a:r>
                    </a:p>
                  </a:txBody>
                  <a:tcPr marR="71755" marT="144145" marB="144145">
                    <a:solidFill>
                      <a:srgbClr val="E9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新功能上游测试</a:t>
                      </a:r>
                    </a:p>
                  </a:txBody>
                  <a:tcPr marR="71755" marT="144145" marB="14414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新功能稳定后才加入</a:t>
                      </a:r>
                    </a:p>
                  </a:txBody>
                  <a:tcPr marR="71755" marT="144145" marB="1441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没有崩溃报告跟踪机制</a:t>
                      </a:r>
                    </a:p>
                  </a:txBody>
                  <a:tcPr marR="71755" marT="144145" marB="14414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崩溃报告跟踪机制</a:t>
                      </a:r>
                      <a:endParaRPr lang="zh-CN" altLang="en-US" dirty="0"/>
                    </a:p>
                  </a:txBody>
                  <a:tcPr marR="71755" marT="144145" marB="1441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不包含</a:t>
                      </a:r>
                      <a:r>
                        <a:rPr lang="en-US" altLang="zh-CN" b="1"/>
                        <a:t> </a:t>
                      </a:r>
                      <a:r>
                        <a:rPr lang="zh-CN" altLang="en-US" b="1"/>
                        <a:t>Google 服务</a:t>
                      </a:r>
                      <a:r>
                        <a:rPr lang="en-US" altLang="zh-CN" b="1"/>
                        <a:t> </a:t>
                      </a:r>
                      <a:r>
                        <a:rPr lang="zh-CN" altLang="en-US" b="1"/>
                        <a:t>API</a:t>
                      </a:r>
                    </a:p>
                  </a:txBody>
                  <a:tcPr marR="71755" marT="144145" marB="14414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>
                          <a:sym typeface="+mn-ea"/>
                        </a:rPr>
                        <a:t>包含</a:t>
                      </a:r>
                      <a:r>
                        <a:rPr lang="en-US" altLang="zh-CN" sz="1800" b="1">
                          <a:sym typeface="+mn-ea"/>
                        </a:rPr>
                        <a:t> </a:t>
                      </a:r>
                      <a:r>
                        <a:rPr lang="zh-CN" altLang="en-US" sz="1800" b="1">
                          <a:sym typeface="+mn-ea"/>
                        </a:rPr>
                        <a:t>Google 服务</a:t>
                      </a:r>
                      <a:r>
                        <a:rPr lang="en-US" altLang="zh-CN" sz="1800" b="1">
                          <a:sym typeface="+mn-ea"/>
                        </a:rPr>
                        <a:t> </a:t>
                      </a:r>
                      <a:r>
                        <a:rPr lang="zh-CN" altLang="en-US" sz="1800" b="1">
                          <a:sym typeface="+mn-ea"/>
                        </a:rPr>
                        <a:t>API</a:t>
                      </a:r>
                      <a:endParaRPr lang="zh-CN" altLang="en-US"/>
                    </a:p>
                  </a:txBody>
                  <a:tcPr marR="71755" marT="144145" marB="1441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不会自动更新</a:t>
                      </a:r>
                    </a:p>
                  </a:txBody>
                  <a:tcPr marR="71755" marT="144145" marB="14414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会自动更新</a:t>
                      </a:r>
                    </a:p>
                  </a:txBody>
                  <a:tcPr marR="71755" marT="144145" marB="14414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81200" y="6351270"/>
            <a:ext cx="8914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BSD协议：可以随意添加自己想要的功能，无需担心代码被强制开源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42795" y="5903595"/>
            <a:ext cx="699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有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Google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在维护和贡献代码，浏览器厂商只管用就可以，非常省心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8930" y="198755"/>
            <a:ext cx="4030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快，稳定，安全，简单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0720" y="10972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b="1" dirty="0"/>
              <a:t>V8 JavaScript引擎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0720" y="3458845"/>
            <a:ext cx="3538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内联缓存（Inline caches</a:t>
            </a:r>
            <a:r>
              <a:rPr lang="en-US" altLang="zh-CN" dirty="0"/>
              <a:t>/</a:t>
            </a:r>
            <a:r>
              <a:rPr lang="zh-CN" altLang="en-US" dirty="0"/>
              <a:t>ICs）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0720" y="29508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垃圾回收机制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0720" y="24314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JIT编译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80720" y="3966210"/>
            <a:ext cx="3305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隐藏类，储存类型转换信息</a:t>
            </a:r>
          </a:p>
        </p:txBody>
      </p:sp>
      <p:pic>
        <p:nvPicPr>
          <p:cNvPr id="10" name="图片 9" descr="arc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945" y="1883410"/>
            <a:ext cx="3333746" cy="309086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49800" y="10972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b="1"/>
              <a:t>多进程架构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032875" y="10972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b="1" dirty="0"/>
              <a:t>用户体验优化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392920" y="2950845"/>
            <a:ext cx="26733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Predictor</a:t>
            </a:r>
            <a:r>
              <a:rPr lang="en-US" altLang="zh-CN" dirty="0"/>
              <a:t> </a:t>
            </a:r>
            <a:r>
              <a:rPr lang="zh-CN" altLang="en-US" dirty="0"/>
              <a:t>预测器对象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392920" y="24314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Omnibox</a:t>
            </a:r>
            <a:r>
              <a:rPr lang="en-US" altLang="zh-CN" dirty="0"/>
              <a:t> </a:t>
            </a:r>
            <a:r>
              <a:rPr lang="zh-CN" altLang="en-US" dirty="0"/>
              <a:t>历史搜寻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392920" y="34702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预连接</a:t>
            </a:r>
            <a:r>
              <a:rPr lang="en-US" altLang="zh-CN" dirty="0"/>
              <a:t>  &amp;  </a:t>
            </a:r>
            <a:r>
              <a:rPr lang="zh-CN" altLang="en-US" dirty="0"/>
              <a:t>预加载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53040E-44E6-4726-944A-F7D33B3A9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45" y="741538"/>
            <a:ext cx="8354399" cy="441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  <p:bldP spid="6" grpId="0"/>
      <p:bldP spid="7" grpId="0"/>
      <p:bldP spid="8" grpId="0"/>
      <p:bldP spid="9" grpId="0"/>
      <p:bldP spid="11" grpId="0"/>
      <p:bldP spid="13" grpId="0"/>
      <p:bldP spid="14" grpId="0"/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649" y="282940"/>
            <a:ext cx="5223752" cy="52967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0" y="6089650"/>
            <a:ext cx="12192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bg2"/>
                </a:solidFill>
              </a:rPr>
              <a:t>所有浏览器都能流畅跑</a:t>
            </a:r>
            <a:r>
              <a:rPr lang="en-US" altLang="zh-CN" sz="2400" b="1">
                <a:solidFill>
                  <a:schemeClr val="bg2"/>
                </a:solidFill>
              </a:rPr>
              <a:t> google </a:t>
            </a:r>
            <a:r>
              <a:rPr lang="zh-CN" altLang="en-US" sz="2400" b="1">
                <a:solidFill>
                  <a:schemeClr val="bg2"/>
                </a:solidFill>
              </a:rPr>
              <a:t>应用，而不是大家都用</a:t>
            </a:r>
            <a:r>
              <a:rPr lang="en-US" altLang="zh-CN" sz="2400" b="1">
                <a:solidFill>
                  <a:schemeClr val="bg2"/>
                </a:solidFill>
              </a:rPr>
              <a:t> Chrome</a:t>
            </a:r>
            <a:r>
              <a:rPr lang="zh-CN" altLang="en-US" sz="2400" b="1">
                <a:solidFill>
                  <a:schemeClr val="bg2"/>
                </a:solidFill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0"/>
            <a:ext cx="8929114" cy="684742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2530" y="3069590"/>
            <a:ext cx="10220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hlinkClick r:id="rId3" action="ppaction://hlinkfile"/>
              </a:rPr>
              <a:t>https://www.oschina.net/news/127037/google-removed-3rd-chromium-sync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2530" y="4188460"/>
            <a:ext cx="9210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hlinkClick r:id="rId4" action="ppaction://hlinkfile"/>
              </a:rPr>
              <a:t>https://www.oschina.net/news/135369/chrome-start-test-floc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92530" y="3629025"/>
            <a:ext cx="7734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出于保护用户隐私的目的收集用户隐私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92530" y="2448560"/>
            <a:ext cx="7734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禁止第三方</a:t>
            </a:r>
            <a:r>
              <a:rPr lang="en-US" altLang="zh-CN"/>
              <a:t>Chromium</a:t>
            </a:r>
            <a:r>
              <a:rPr lang="zh-CN" altLang="en-US"/>
              <a:t>浏览器使用谷歌服务</a:t>
            </a:r>
            <a:r>
              <a:rPr lang="en-US" altLang="zh-CN"/>
              <a:t> API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92530" y="1367155"/>
            <a:ext cx="7073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Chrome 存在数据泄漏问题，谷歌更新说明却不提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92530" y="1827530"/>
            <a:ext cx="97561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hlinkClick r:id="rId5" action="ppaction://hlinkfile"/>
              </a:rPr>
              <a:t>https://www.oschina.net/news/105370/chrome-vulnerability-exposes-android-users-to-hacker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9450" y="250825"/>
            <a:ext cx="4035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Chrome </a:t>
            </a:r>
            <a:r>
              <a:rPr lang="zh-CN" altLang="en-US" sz="2000" b="1"/>
              <a:t>成为浏互联网守门人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en-US" altLang="zh-CN"/>
              <a:t>Github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5422" y="224794"/>
            <a:ext cx="10852237" cy="441964"/>
          </a:xfrm>
        </p:spPr>
        <p:txBody>
          <a:bodyPr/>
          <a:lstStyle/>
          <a:p>
            <a:r>
              <a:rPr lang="en-US" altLang="zh-CN" sz="2800"/>
              <a:t>Github </a:t>
            </a:r>
            <a:r>
              <a:rPr sz="2800"/>
              <a:t>的产生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40" y="1186815"/>
            <a:ext cx="1122045" cy="968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13380" y="1464310"/>
            <a:ext cx="7926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2005 </a:t>
            </a:r>
            <a:r>
              <a:rPr dirty="0">
                <a:sym typeface="+mn-ea"/>
              </a:rPr>
              <a:t>年，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BitKeeper</a:t>
            </a:r>
            <a:r>
              <a:rPr lang="en-US" altLang="zh-CN" dirty="0">
                <a:sym typeface="+mn-ea"/>
              </a:rPr>
              <a:t> </a:t>
            </a:r>
            <a:r>
              <a:rPr dirty="0" err="1">
                <a:sym typeface="+mn-ea"/>
              </a:rPr>
              <a:t>不让用</a:t>
            </a:r>
            <a:r>
              <a:rPr lang="en-US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 err="1">
                <a:sym typeface="+mn-ea"/>
              </a:rPr>
              <a:t>linus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写了</a:t>
            </a:r>
            <a:r>
              <a:rPr lang="en-US" altLang="zh-CN" dirty="0">
                <a:sym typeface="+mn-ea"/>
              </a:rPr>
              <a:t> Git </a:t>
            </a:r>
            <a:r>
              <a:rPr lang="zh-CN" altLang="en-US" dirty="0">
                <a:sym typeface="+mn-ea"/>
              </a:rPr>
              <a:t>，用于</a:t>
            </a:r>
            <a:r>
              <a:rPr lang="en-US" altLang="zh-CN" dirty="0">
                <a:sym typeface="+mn-ea"/>
              </a:rPr>
              <a:t> Linux </a:t>
            </a:r>
            <a:r>
              <a:rPr lang="zh-CN" altLang="en-US" dirty="0">
                <a:sym typeface="+mn-ea"/>
              </a:rPr>
              <a:t>版本控制</a:t>
            </a:r>
            <a:endParaRPr dirty="0">
              <a:sym typeface="+mn-ea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430" y="2528570"/>
            <a:ext cx="1487170" cy="6629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88255" y="2675890"/>
            <a:ext cx="575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Rails</a:t>
            </a:r>
            <a:r>
              <a:rPr lang="en-US" altLang="zh-CN" dirty="0"/>
              <a:t> </a:t>
            </a:r>
            <a:r>
              <a:rPr lang="zh-CN" altLang="en-US" dirty="0"/>
              <a:t>框架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Node.js </a:t>
            </a:r>
            <a:r>
              <a:rPr lang="zh-CN" altLang="en-US" dirty="0"/>
              <a:t>社区</a:t>
            </a:r>
            <a:r>
              <a:rPr lang="en-US" altLang="zh-CN" dirty="0"/>
              <a:t> </a:t>
            </a:r>
            <a:r>
              <a:rPr lang="zh-CN" altLang="en-US" dirty="0"/>
              <a:t>开始使用</a:t>
            </a:r>
            <a:r>
              <a:rPr lang="en-US" altLang="zh-CN" dirty="0"/>
              <a:t> </a:t>
            </a:r>
            <a:r>
              <a:rPr lang="zh-CN" altLang="en-US" dirty="0"/>
              <a:t>Git</a:t>
            </a:r>
          </a:p>
        </p:txBody>
      </p:sp>
      <p:pic>
        <p:nvPicPr>
          <p:cNvPr id="104" name="图片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3394710" y="2451100"/>
            <a:ext cx="1377950" cy="8172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2951480" y="2747010"/>
            <a:ext cx="40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96285" y="3609975"/>
            <a:ext cx="273568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dirty="0">
                <a:sym typeface="+mn-ea"/>
              </a:rPr>
              <a:t>Tom Preston-Werner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dirty="0">
                <a:sym typeface="+mn-ea"/>
              </a:rPr>
              <a:t>Chris Wanstrath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dirty="0">
                <a:sym typeface="+mn-ea"/>
              </a:rPr>
              <a:t>PJ Hyett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dirty="0">
                <a:sym typeface="+mn-ea"/>
              </a:rPr>
              <a:t>Scott Chacon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36970" y="4025265"/>
            <a:ext cx="575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开发的</a:t>
            </a:r>
            <a:r>
              <a:rPr lang="en-US" altLang="zh-CN" dirty="0"/>
              <a:t> 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开始进入测试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66495" y="4025265"/>
            <a:ext cx="1922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2008 </a:t>
            </a:r>
            <a:r>
              <a:rPr dirty="0">
                <a:sym typeface="+mn-ea"/>
              </a:rPr>
              <a:t>年</a:t>
            </a:r>
            <a:r>
              <a:rPr lang="en-US" dirty="0">
                <a:sym typeface="+mn-ea"/>
              </a:rPr>
              <a:t> </a:t>
            </a:r>
            <a:r>
              <a:rPr dirty="0">
                <a:sym typeface="+mn-ea"/>
              </a:rPr>
              <a:t>4 月</a:t>
            </a:r>
            <a:r>
              <a:rPr lang="zh-CN" dirty="0">
                <a:sym typeface="+mn-ea"/>
              </a:rPr>
              <a:t>，由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66495" y="5150485"/>
            <a:ext cx="9220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2012</a:t>
            </a:r>
            <a:r>
              <a:rPr lang="en-US" altLang="zh-CN"/>
              <a:t> </a:t>
            </a:r>
            <a:r>
              <a:rPr lang="zh-CN" altLang="en-US"/>
              <a:t>年</a:t>
            </a:r>
            <a:r>
              <a:rPr lang="en-US" altLang="zh-CN"/>
              <a:t> </a:t>
            </a:r>
            <a:r>
              <a:rPr lang="zh-CN" altLang="en-US"/>
              <a:t>7</a:t>
            </a:r>
            <a:r>
              <a:rPr lang="en-US" altLang="zh-CN"/>
              <a:t> </a:t>
            </a:r>
            <a:r>
              <a:rPr lang="zh-CN" altLang="en-US"/>
              <a:t>月，收获</a:t>
            </a:r>
            <a:r>
              <a:rPr lang="en-US" altLang="zh-CN"/>
              <a:t> 1 </a:t>
            </a:r>
            <a:r>
              <a:rPr lang="zh-CN" altLang="en-US"/>
              <a:t>亿风险投资，进入大众视线。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166495" y="6263640"/>
            <a:ext cx="4500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如今超 7300 万开发人员和超 2 亿个存储库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66495" y="5707380"/>
            <a:ext cx="9220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sym typeface="+mn-ea"/>
              </a:rPr>
              <a:t>2</a:t>
            </a:r>
            <a:r>
              <a:rPr lang="zh-CN" altLang="en-US" b="1" dirty="0">
                <a:sym typeface="+mn-ea"/>
              </a:rPr>
              <a:t>018</a:t>
            </a:r>
            <a:r>
              <a:rPr lang="en-US" altLang="zh-CN" b="1" dirty="0">
                <a:sym typeface="+mn-ea"/>
              </a:rPr>
              <a:t> </a:t>
            </a:r>
            <a:r>
              <a:rPr lang="zh-CN" altLang="en-US" b="1" dirty="0">
                <a:sym typeface="+mn-ea"/>
              </a:rPr>
              <a:t>年</a:t>
            </a:r>
            <a:r>
              <a:rPr lang="en-US" altLang="zh-CN" b="1" dirty="0">
                <a:sym typeface="+mn-ea"/>
              </a:rPr>
              <a:t> </a:t>
            </a:r>
            <a:r>
              <a:rPr lang="zh-CN" altLang="en-US" b="1" dirty="0">
                <a:sym typeface="+mn-ea"/>
              </a:rPr>
              <a:t>6 月 4 日，微软宣布收购 GitHub，2018 年 10 月 26 日完成收购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2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3" tmFilter="0, 0; 0.125,0.2665; 0.25,0.4; 0.375,0.465; 0.5,0.5;  0.625,0.535; 0.75,0.6; 0.875,0.7335; 1,1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1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1" tmFilter="0, 0; 0.125,0.2665; 0.25,0.4; 0.375,0.465; 0.5,0.5;  0.625,0.535; 0.75,0.6; 0.875,0.7335; 1,1">
                                          <p:stCondLst>
                                            <p:cond delay="2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3">
                                          <p:stCondLst>
                                            <p:cond delay="8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21" decel="50000">
                                          <p:stCondLst>
                                            <p:cond delay="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21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3">
                                          <p:stCondLst>
                                            <p:cond delay="20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21" decel="50000">
                                          <p:stCondLst>
                                            <p:cond delay="2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3">
                                          <p:stCondLst>
                                            <p:cond delay="22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21" decel="50000">
                                          <p:stCondLst>
                                            <p:cond delay="22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2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83" tmFilter="0, 0; 0.125,0.2665; 0.25,0.4; 0.375,0.465; 0.5,0.5;  0.625,0.535; 0.75,0.6; 0.875,0.7335; 1,1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1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1" tmFilter="0, 0; 0.125,0.2665; 0.25,0.4; 0.375,0.465; 0.5,0.5;  0.625,0.535; 0.75,0.6; 0.875,0.7335; 1,1">
                                          <p:stCondLst>
                                            <p:cond delay="20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3">
                                          <p:stCondLst>
                                            <p:cond delay="8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21" decel="50000">
                                          <p:stCondLst>
                                            <p:cond delay="8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21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3">
                                          <p:stCondLst>
                                            <p:cond delay="20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21" decel="50000">
                                          <p:stCondLst>
                                            <p:cond delay="2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3">
                                          <p:stCondLst>
                                            <p:cond delay="22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21" decel="50000">
                                          <p:stCondLst>
                                            <p:cond delay="22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2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8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83" tmFilter="0, 0; 0.125,0.2665; 0.25,0.4; 0.375,0.465; 0.5,0.5;  0.625,0.535; 0.75,0.6; 0.875,0.7335; 1,1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1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1" tmFilter="0, 0; 0.125,0.2665; 0.25,0.4; 0.375,0.465; 0.5,0.5;  0.625,0.535; 0.75,0.6; 0.875,0.7335; 1,1">
                                          <p:stCondLst>
                                            <p:cond delay="20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3">
                                          <p:stCondLst>
                                            <p:cond delay="8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21" decel="50000">
                                          <p:stCondLst>
                                            <p:cond delay="8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21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3">
                                          <p:stCondLst>
                                            <p:cond delay="20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21" decel="50000">
                                          <p:stCondLst>
                                            <p:cond delay="2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3">
                                          <p:stCondLst>
                                            <p:cond delay="2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21" decel="50000">
                                          <p:stCondLst>
                                            <p:cond delay="22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22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83" tmFilter="0, 0; 0.125,0.2665; 0.25,0.4; 0.375,0.465; 0.5,0.5;  0.625,0.535; 0.75,0.6; 0.875,0.7335; 1,1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1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1" tmFilter="0, 0; 0.125,0.2665; 0.25,0.4; 0.375,0.465; 0.5,0.5;  0.625,0.535; 0.75,0.6; 0.875,0.7335; 1,1">
                                          <p:stCondLst>
                                            <p:cond delay="2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3">
                                          <p:stCondLst>
                                            <p:cond delay="8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21" decel="50000">
                                          <p:stCondLst>
                                            <p:cond delay="8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21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3">
                                          <p:stCondLst>
                                            <p:cond delay="20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21" decel="50000">
                                          <p:stCondLst>
                                            <p:cond delay="2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3">
                                          <p:stCondLst>
                                            <p:cond delay="22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21" decel="50000">
                                          <p:stCondLst>
                                            <p:cond delay="22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22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8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83" tmFilter="0, 0; 0.125,0.2665; 0.25,0.4; 0.375,0.465; 0.5,0.5;  0.625,0.535; 0.75,0.6; 0.875,0.7335; 1,1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1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1" tmFilter="0, 0; 0.125,0.2665; 0.25,0.4; 0.375,0.465; 0.5,0.5;  0.625,0.535; 0.75,0.6; 0.875,0.7335; 1,1">
                                          <p:stCondLst>
                                            <p:cond delay="20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3">
                                          <p:stCondLst>
                                            <p:cond delay="8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21" decel="50000">
                                          <p:stCondLst>
                                            <p:cond delay="8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21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3">
                                          <p:stCondLst>
                                            <p:cond delay="20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21" decel="50000">
                                          <p:stCondLst>
                                            <p:cond delay="2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3">
                                          <p:stCondLst>
                                            <p:cond delay="22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21" decel="50000">
                                          <p:stCondLst>
                                            <p:cond delay="22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22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8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83" tmFilter="0, 0; 0.125,0.2665; 0.25,0.4; 0.375,0.465; 0.5,0.5;  0.625,0.535; 0.75,0.6; 0.875,0.7335; 1,1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41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1" tmFilter="0, 0; 0.125,0.2665; 0.25,0.4; 0.375,0.465; 0.5,0.5;  0.625,0.535; 0.75,0.6; 0.875,0.7335; 1,1">
                                          <p:stCondLst>
                                            <p:cond delay="20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3">
                                          <p:stCondLst>
                                            <p:cond delay="8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21" decel="50000">
                                          <p:stCondLst>
                                            <p:cond delay="8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21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3">
                                          <p:stCondLst>
                                            <p:cond delay="20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21" decel="50000">
                                          <p:stCondLst>
                                            <p:cond delay="2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3">
                                          <p:stCondLst>
                                            <p:cond delay="22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21" decel="50000">
                                          <p:stCondLst>
                                            <p:cond delay="22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C941D09-47D8-440D-8344-B7269EB93F46}"/>
              </a:ext>
            </a:extLst>
          </p:cNvPr>
          <p:cNvSpPr txBox="1"/>
          <p:nvPr/>
        </p:nvSpPr>
        <p:spPr>
          <a:xfrm>
            <a:off x="2859421" y="1949575"/>
            <a:ext cx="6095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https://github.com/shoumenchougou/share-meeting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844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2950" y="1000760"/>
            <a:ext cx="6124575" cy="2949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.NET Core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MS</a:t>
            </a:r>
            <a:r>
              <a:rPr lang="en-US" altLang="zh-CN" dirty="0"/>
              <a:t> </a:t>
            </a:r>
            <a:r>
              <a:rPr lang="zh-CN" altLang="en-US" dirty="0"/>
              <a:t>Build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PowerShell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PowerToys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Visual Studio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Windows Calculator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Windows Terminal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2950" y="355600"/>
            <a:ext cx="58369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ym typeface="+mn-ea"/>
              </a:rPr>
              <a:t>微软成为 GitHub 的重要用户</a:t>
            </a:r>
            <a:endParaRPr lang="zh-CN" altLang="en-US" b="1" dirty="0"/>
          </a:p>
          <a:p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905000" y="4995545"/>
            <a:ext cx="8382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018</a:t>
            </a:r>
            <a:r>
              <a:rPr lang="en-US" altLang="zh-CN" b="1" dirty="0"/>
              <a:t> </a:t>
            </a:r>
            <a:r>
              <a:rPr lang="zh-CN" altLang="en-US" b="1" dirty="0"/>
              <a:t>年</a:t>
            </a:r>
            <a:r>
              <a:rPr lang="en-US" altLang="zh-CN" b="1" dirty="0"/>
              <a:t> </a:t>
            </a:r>
            <a:r>
              <a:rPr lang="zh-CN" altLang="en-US" b="1" dirty="0"/>
              <a:t>6 月 4 日	微软宣布收购 GitHub，2018 年 10 月 26 日完成收购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292100" y="0"/>
            <a:ext cx="11608435" cy="6858000"/>
          </a:xfrm>
          <a:prstGeom prst="rect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841240" y="3342005"/>
            <a:ext cx="2510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</a:p>
        </p:txBody>
      </p:sp>
      <p:pic>
        <p:nvPicPr>
          <p:cNvPr id="101" name="图片 100"/>
          <p:cNvPicPr/>
          <p:nvPr/>
        </p:nvPicPr>
        <p:blipFill>
          <a:blip r:embed="rId7"/>
          <a:srcRect b="30646"/>
          <a:stretch>
            <a:fillRect/>
          </a:stretch>
        </p:blipFill>
        <p:spPr>
          <a:xfrm>
            <a:off x="5006340" y="1853565"/>
            <a:ext cx="1924685" cy="12071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512px-Visual_Studio_Code_1.35_icon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615" y="990600"/>
            <a:ext cx="2438400" cy="2438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33545" y="4104005"/>
            <a:ext cx="5127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Visual Studio Code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92100" y="0"/>
            <a:ext cx="11608435" cy="6858000"/>
          </a:xfrm>
          <a:prstGeom prst="rect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323080" y="878205"/>
            <a:ext cx="32181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比尔·盖茨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1975年4月</a:t>
            </a:r>
            <a:r>
              <a:rPr lang="en-US" altLang="zh-CN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2000年1月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任职</a:t>
            </a:r>
            <a:r>
              <a:rPr lang="en-US" altLang="zh-CN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25</a:t>
            </a:r>
            <a:r>
              <a:rPr lang="en-US" altLang="zh-CN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有名的</a:t>
            </a:r>
            <a:r>
              <a:rPr lang="en-US" altLang="zh-CN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公开信</a:t>
            </a:r>
            <a:r>
              <a:rPr lang="en-US" altLang="zh-CN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4323080" y="2836545"/>
            <a:ext cx="66116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2000年1月</a:t>
            </a:r>
            <a:r>
              <a:rPr lang="en-US" altLang="zh-CN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2014年2月,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史蒂芬·鲍尔默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 是毒瘤”，执掌微软期间用各种手段打压 Linux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鲍尔默退休的消息一经传出，微软股价就上涨了近9%。</a:t>
            </a: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4323080" y="4794885"/>
            <a:ext cx="70529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2014年2月至今，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萨提亚·纳德拉，微软Azure云服务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微软爱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Linux！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，自2014年上任以来不断拥抱开源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四年间不断刷新微软市值，在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2018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年一举夺下全球市值榜第一。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9595" y="247015"/>
            <a:ext cx="2853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微软历任</a:t>
            </a:r>
            <a:r>
              <a:rPr lang="en-US" altLang="zh-CN" sz="2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CEO </a:t>
            </a:r>
            <a:endParaRPr lang="zh-CN" altLang="en-US" sz="20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rcRect l="-2452" t="-551" r="21706" b="551"/>
          <a:stretch>
            <a:fillRect/>
          </a:stretch>
        </p:blipFill>
        <p:spPr>
          <a:xfrm>
            <a:off x="1982470" y="3004185"/>
            <a:ext cx="1440000" cy="15854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27555" y="4843145"/>
            <a:ext cx="1430655" cy="15925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8030" y="884555"/>
            <a:ext cx="1440000" cy="174659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图片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-1067645824" y="-1070312824"/>
            <a:ext cx="3571200" cy="357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76910" y="715645"/>
            <a:ext cx="80213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2015 年 4 月 29 ，由微软在 2015 开发者大会上首次公布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2995295" y="2808605"/>
          <a:ext cx="5626735" cy="3636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76910" y="1372235"/>
            <a:ext cx="79451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2015 年 11 月 18 日，Visual Studio Code 的源代码在</a:t>
            </a:r>
            <a:r>
              <a:rPr lang="en-US" altLang="zh-CN"/>
              <a:t> </a:t>
            </a:r>
            <a:r>
              <a:rPr lang="zh-CN" altLang="en-US"/>
              <a:t>MIT 许可下发布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89555" y="1444625"/>
            <a:ext cx="73520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在新领域夺取关注度，形成行业标准，吸引人才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与现有的项目结合，形成良好的组合生态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集社区的力量改进产品，形成正反馈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为核心业务服务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增加开发者体验，改善风评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834130" y="198120"/>
            <a:ext cx="3983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开源目的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68215" y="2771140"/>
            <a:ext cx="3651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谢谢观看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0095" cy="68573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6"/>
          <p:cNvSpPr txBox="1"/>
          <p:nvPr>
            <p:custDataLst>
              <p:tags r:id="rId2"/>
            </p:custDataLst>
          </p:nvPr>
        </p:nvSpPr>
        <p:spPr>
          <a:xfrm>
            <a:off x="457204" y="304802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600">
                <a:solidFill>
                  <a:schemeClr val="accent1"/>
                </a:solidFill>
              </a:rPr>
              <a:t>Android </a:t>
            </a:r>
            <a:r>
              <a:rPr lang="zh-CN" altLang="en-US" sz="3600">
                <a:solidFill>
                  <a:schemeClr val="accent1"/>
                </a:solidFill>
              </a:rPr>
              <a:t>开</a:t>
            </a:r>
            <a:r>
              <a:rPr lang="en-US" altLang="zh-CN" sz="3600">
                <a:solidFill>
                  <a:schemeClr val="accent1"/>
                </a:solidFill>
              </a:rPr>
              <a:t>源</a:t>
            </a:r>
            <a:r>
              <a:rPr lang="zh-CN" altLang="en-US" sz="3600">
                <a:solidFill>
                  <a:schemeClr val="accent1"/>
                </a:solidFill>
              </a:rPr>
              <a:t>背景</a:t>
            </a:r>
          </a:p>
        </p:txBody>
      </p:sp>
      <p:cxnSp>
        <p:nvCxnSpPr>
          <p:cNvPr id="12" name="直接连接符 11"/>
          <p:cNvCxnSpPr/>
          <p:nvPr>
            <p:custDataLst>
              <p:tags r:id="rId3"/>
            </p:custDataLst>
          </p:nvPr>
        </p:nvCxnSpPr>
        <p:spPr>
          <a:xfrm>
            <a:off x="5600696" y="1066809"/>
            <a:ext cx="99060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6"/>
          <p:cNvSpPr txBox="1"/>
          <p:nvPr>
            <p:custDataLst>
              <p:tags r:id="rId4"/>
            </p:custDataLst>
          </p:nvPr>
        </p:nvSpPr>
        <p:spPr>
          <a:xfrm>
            <a:off x="457161" y="1394261"/>
            <a:ext cx="11303078" cy="457747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2005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月，时任谷歌</a:t>
            </a:r>
            <a:r>
              <a:rPr altLang="zh-CN" sz="2000" spc="100" dirty="0" err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CEO埃里克·施密特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Andy Rubin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手中秘密收购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Android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，进行手机OS研发。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altLang="zh-CN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2007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，苹果完成了 iPhone、iPad 的研发与发布，以及 OS X系统的开发移植—— iOS 操作系统</a:t>
            </a: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2007年1月9日 ，苹果发布了 第一代 iPhone ，iPhone</a:t>
            </a:r>
            <a:r>
              <a:rPr lang="en-US" altLang="zh-CN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的市场份额光速攀升，</a:t>
            </a:r>
            <a:r>
              <a:rPr lang="zh-CN" altLang="en-US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此时 Google 还是苹果的应用程序合作伙伴</a:t>
            </a:r>
            <a:r>
              <a:rPr lang="zh-CN" alt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2007年11月，Google 与 84 家硬件制造商、软件开发商及电信营运商组建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OHA (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开放手机联盟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，共同研发改良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系统，随后 Google 以 Apache 许可证发布了Android 的源代码。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2008 年 9月， 联盟成员 HTC 推出世界上第一款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Android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手机： T-Mobile G1。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0480" y="-34290"/>
            <a:ext cx="12252966" cy="689229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7398385" y="1545590"/>
            <a:ext cx="4793615" cy="376682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911090" y="4390390"/>
            <a:ext cx="45351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2008</a:t>
            </a:r>
            <a:r>
              <a:rPr lang="en-US" altLang="zh-CN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</a:t>
            </a:r>
            <a:r>
              <a:rPr lang="en-US" altLang="zh-CN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9月， </a:t>
            </a:r>
            <a:r>
              <a:rPr lang="en-US" altLang="zh-CN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HTC</a:t>
            </a:r>
            <a:r>
              <a:rPr lang="en-US" altLang="zh-CN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推出世界上第一款安卓手机 T-Mobile G1</a:t>
            </a:r>
          </a:p>
        </p:txBody>
      </p:sp>
      <p:sp>
        <p:nvSpPr>
          <p:cNvPr id="7" name="圆角矩形 6"/>
          <p:cNvSpPr/>
          <p:nvPr>
            <p:custDataLst>
              <p:tags r:id="rId6"/>
            </p:custDataLst>
          </p:nvPr>
        </p:nvSpPr>
        <p:spPr>
          <a:xfrm>
            <a:off x="764540" y="4832350"/>
            <a:ext cx="4025900" cy="863600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141095" y="2520950"/>
            <a:ext cx="4604385" cy="34264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AOSP</a:t>
            </a:r>
            <a:r>
              <a:rPr lang="en-US" altLang="zh-CN"/>
              <a:t> </a:t>
            </a:r>
            <a:r>
              <a:rPr lang="zh-CN" altLang="en-US"/>
              <a:t>的归属权是</a:t>
            </a:r>
            <a:r>
              <a:rPr lang="en-US" altLang="zh-CN"/>
              <a:t> </a:t>
            </a:r>
            <a:r>
              <a:rPr lang="zh-CN" altLang="en-US"/>
              <a:t>Apache</a:t>
            </a:r>
            <a:r>
              <a:rPr lang="en-US" altLang="zh-CN"/>
              <a:t> </a:t>
            </a:r>
            <a:r>
              <a:rPr lang="zh-CN" altLang="en-US"/>
              <a:t>基金会，由谷歌对代码进行管理且提供新版本的代码。</a:t>
            </a:r>
            <a:endParaRPr lang="zh-CN" altLang="en-US" i="1">
              <a:uFillTx/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1035755" y="2035034"/>
            <a:ext cx="4604385" cy="337185"/>
          </a:xfrm>
          <a:prstGeom prst="rect">
            <a:avLst/>
          </a:prstGeom>
          <a:noFill/>
        </p:spPr>
        <p:txBody>
          <a:bodyPr wrap="square" tIns="0" bIns="0" rtlCol="0">
            <a:normAutofit fontScale="80000" lnSpcReduction="10000"/>
          </a:bodyPr>
          <a:lstStyle/>
          <a:p>
            <a:pPr algn="ctr"/>
            <a:r>
              <a:rPr lang="zh-CN" altLang="en-US" sz="2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开源：</a:t>
            </a:r>
            <a:r>
              <a:rPr lang="zh-CN" altLang="en-US" sz="20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AOSP （Android Open Source Project）</a:t>
            </a:r>
            <a:endParaRPr lang="zh-CN" altLang="en-US" sz="20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椭圆 14"/>
          <p:cNvSpPr/>
          <p:nvPr>
            <p:custDataLst>
              <p:tags r:id="rId4"/>
            </p:custDataLst>
          </p:nvPr>
        </p:nvSpPr>
        <p:spPr>
          <a:xfrm>
            <a:off x="609035" y="2043430"/>
            <a:ext cx="342900" cy="342900"/>
          </a:xfrm>
          <a:prstGeom prst="ellipse">
            <a:avLst/>
          </a:prstGeom>
          <a:solidFill>
            <a:srgbClr val="454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71" name="直接连接符 70"/>
          <p:cNvCxnSpPr/>
          <p:nvPr>
            <p:custDataLst>
              <p:tags r:id="rId5"/>
            </p:custDataLst>
          </p:nvPr>
        </p:nvCxnSpPr>
        <p:spPr>
          <a:xfrm>
            <a:off x="6102350" y="2039620"/>
            <a:ext cx="0" cy="4084955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6890943" y="2394617"/>
            <a:ext cx="4604385" cy="3882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6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</a:p>
          <a:p>
            <a:pPr marL="285750" indent="-28575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zh-CN" altLang="en-US"/>
              <a:t>谷歌应用套件，包括我们熟知的谷歌地图、</a:t>
            </a:r>
            <a:r>
              <a:rPr lang="en-US" altLang="zh-CN"/>
              <a:t>Gmail</a:t>
            </a:r>
            <a:r>
              <a:rPr lang="zh-CN" altLang="en-US"/>
              <a:t>、Youtube 和</a:t>
            </a:r>
            <a:r>
              <a:rPr lang="en-US" altLang="zh-CN"/>
              <a:t> Google play </a:t>
            </a:r>
            <a:r>
              <a:rPr lang="zh-CN" altLang="en-US"/>
              <a:t>商店等</a:t>
            </a:r>
          </a:p>
          <a:p>
            <a:pPr marL="285750" indent="-28575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zh-CN" altLang="en-US"/>
              <a:t>谷歌的一些底层技术和API，而这些技术和API可以实现移动支付、语音命令和云存储等功能</a:t>
            </a: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6974763" y="2035034"/>
            <a:ext cx="4604385" cy="337185"/>
          </a:xfrm>
          <a:prstGeom prst="rect">
            <a:avLst/>
          </a:prstGeom>
          <a:noFill/>
        </p:spPr>
        <p:txBody>
          <a:bodyPr wrap="square" tIns="0" bIns="0" rtlCol="0">
            <a:normAutofit fontScale="90000"/>
          </a:bodyPr>
          <a:lstStyle/>
          <a:p>
            <a:pPr algn="ctr"/>
            <a:r>
              <a:rPr lang="zh-CN" altLang="en-US" sz="2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闭源：</a:t>
            </a:r>
            <a:r>
              <a:rPr lang="zh-CN" altLang="en-US" sz="20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GMS</a:t>
            </a:r>
            <a:r>
              <a:rPr lang="en-US" altLang="zh-CN" sz="20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zh-CN" altLang="en-US" sz="20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Google Mobile Service）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>
            <p:custDataLst>
              <p:tags r:id="rId8"/>
            </p:custDataLst>
          </p:nvPr>
        </p:nvSpPr>
        <p:spPr>
          <a:xfrm>
            <a:off x="6548043" y="2043430"/>
            <a:ext cx="342900" cy="342900"/>
          </a:xfrm>
          <a:prstGeom prst="ellipse">
            <a:avLst/>
          </a:prstGeom>
          <a:solidFill>
            <a:srgbClr val="454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Android </a:t>
            </a: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：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AOSP + GMS </a:t>
            </a:r>
          </a:p>
        </p:txBody>
      </p:sp>
      <p:pic>
        <p:nvPicPr>
          <p:cNvPr id="100" name="图片 99"/>
          <p:cNvPicPr/>
          <p:nvPr>
            <p:custDataLst>
              <p:tags r:id="rId10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235075" y="3498850"/>
            <a:ext cx="3829050" cy="2778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Picture 2" descr="Android 操作系统的架构示意图">
            <a:extLst>
              <a:ext uri="{FF2B5EF4-FFF2-40B4-BE49-F238E27FC236}">
                <a16:creationId xmlns:a16="http://schemas.microsoft.com/office/drawing/2014/main" id="{DDB953CE-541E-4B65-9A3A-1FD22324D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966788"/>
            <a:ext cx="7610475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文本框 6"/>
          <p:cNvSpPr txBox="1"/>
          <p:nvPr>
            <p:custDataLst>
              <p:tags r:id="rId2"/>
            </p:custDataLst>
          </p:nvPr>
        </p:nvSpPr>
        <p:spPr>
          <a:xfrm>
            <a:off x="1371611" y="279402"/>
            <a:ext cx="10363283" cy="609605"/>
          </a:xfrm>
          <a:prstGeom prst="rect">
            <a:avLst/>
          </a:prstGeom>
          <a:noFill/>
          <a:ln w="12700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>
                <a:solidFill>
                  <a:schemeClr val="accent1"/>
                </a:solidFill>
                <a:latin typeface="Arial" panose="020B0604020202020204" pitchFamily="34" charset="0"/>
              </a:rPr>
              <a:t>为什么开源</a:t>
            </a:r>
          </a:p>
        </p:txBody>
      </p:sp>
      <p:sp>
        <p:nvSpPr>
          <p:cNvPr id="13" name="任意多边形: 形状 20"/>
          <p:cNvSpPr/>
          <p:nvPr>
            <p:custDataLst>
              <p:tags r:id="rId3"/>
            </p:custDataLst>
          </p:nvPr>
        </p:nvSpPr>
        <p:spPr>
          <a:xfrm>
            <a:off x="457204" y="-25400"/>
            <a:ext cx="609605" cy="914407"/>
          </a:xfrm>
          <a:custGeom>
            <a:avLst/>
            <a:gdLst>
              <a:gd name="connsiteX0" fmla="*/ 0 w 627387"/>
              <a:gd name="connsiteY0" fmla="*/ 0 h 912618"/>
              <a:gd name="connsiteX1" fmla="*/ 627387 w 627387"/>
              <a:gd name="connsiteY1" fmla="*/ 0 h 912618"/>
              <a:gd name="connsiteX2" fmla="*/ 627387 w 627387"/>
              <a:gd name="connsiteY2" fmla="*/ 912618 h 912618"/>
              <a:gd name="connsiteX3" fmla="*/ 626450 w 627387"/>
              <a:gd name="connsiteY3" fmla="*/ 912618 h 912618"/>
              <a:gd name="connsiteX4" fmla="*/ 307591 w 627387"/>
              <a:gd name="connsiteY4" fmla="*/ 508784 h 912618"/>
              <a:gd name="connsiteX5" fmla="*/ 0 w 627387"/>
              <a:gd name="connsiteY5" fmla="*/ 898346 h 91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387" h="912618">
                <a:moveTo>
                  <a:pt x="0" y="0"/>
                </a:moveTo>
                <a:lnTo>
                  <a:pt x="627387" y="0"/>
                </a:lnTo>
                <a:lnTo>
                  <a:pt x="627387" y="912618"/>
                </a:lnTo>
                <a:lnTo>
                  <a:pt x="626450" y="912618"/>
                </a:lnTo>
                <a:lnTo>
                  <a:pt x="307591" y="508784"/>
                </a:lnTo>
                <a:lnTo>
                  <a:pt x="0" y="898346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15" name="Title 6"/>
          <p:cNvSpPr txBox="1"/>
          <p:nvPr>
            <p:custDataLst>
              <p:tags r:id="rId4"/>
            </p:custDataLst>
          </p:nvPr>
        </p:nvSpPr>
        <p:spPr>
          <a:xfrm>
            <a:off x="906126" y="1269465"/>
            <a:ext cx="10379748" cy="401375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n-ea"/>
              <a:buAutoNum type="ea1JpnChsDbPeriod"/>
            </a:pP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en-US" altLang="zh-CN" sz="2000" spc="100" dirty="0" err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内核基于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Linux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n-ea"/>
              <a:buAutoNum type="ea1JpnChsDbPeriod"/>
            </a:pPr>
            <a:r>
              <a:rPr lang="en-US" altLang="zh-CN" sz="2000" spc="100" dirty="0" err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不开源没有厂商愿意用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spc="100" dirty="0" err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Android，竞争不过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IOS </a:t>
            </a:r>
            <a:r>
              <a:rPr lang="en-US" altLang="zh-CN" sz="2000" spc="100" dirty="0" err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这个封闭的系统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n-ea"/>
              <a:buAutoNum type="ea1JpnChsDbPeriod"/>
            </a:pPr>
            <a:r>
              <a:rPr lang="en-US" altLang="zh-CN" sz="2000" spc="100" dirty="0" err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谷歌的核心是广告服务，越多人使用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Android 的 GMS </a:t>
            </a:r>
            <a:r>
              <a:rPr lang="en-US" altLang="zh-CN" sz="2000" spc="100" dirty="0" err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服务，谷歌的搜索入口就更多，广告业务越挣钱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1365" cy="68573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292100" y="0"/>
            <a:ext cx="11608435" cy="6858000"/>
          </a:xfrm>
          <a:prstGeom prst="rect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802890" y="4008755"/>
            <a:ext cx="27520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Chromium</a:t>
            </a:r>
          </a:p>
        </p:txBody>
      </p:sp>
      <p:pic>
        <p:nvPicPr>
          <p:cNvPr id="102" name="图片 10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8335" y="1816100"/>
            <a:ext cx="1981200" cy="198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图片 99"/>
          <p:cNvPicPr/>
          <p:nvPr/>
        </p:nvPicPr>
        <p:blipFill>
          <a:blip r:embed="rId10"/>
          <a:stretch>
            <a:fillRect/>
          </a:stretch>
        </p:blipFill>
        <p:spPr>
          <a:xfrm>
            <a:off x="7057390" y="1898015"/>
            <a:ext cx="1818000" cy="181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685915" y="4008755"/>
            <a:ext cx="27520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8;24;2"/>
  <p:tag name="KSO_WM_UNIT_BLOCK" val="0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348_1*b*1"/>
  <p:tag name="KSO_WM_TEMPLATE_CATEGORY" val="custom"/>
  <p:tag name="KSO_WM_TEMPLATE_INDEX" val="20209348"/>
  <p:tag name="KSO_WM_UNIT_LAYERLEVEL" val="1"/>
  <p:tag name="KSO_WM_TAG_VERSION" val="1.0"/>
  <p:tag name="KSO_WM_BEAUTIFY_FLAG" val="#wm#"/>
  <p:tag name="KSO_WM_UNIT_PRESET_TEXT" val="单击此处添加副标题内容"/>
  <p:tag name="KSO_WM_CHIP_GROUPID" val="5ebce5b80ac41c4a0a525374"/>
  <p:tag name="KSO_WM_CHIP_XID" val="5ebce5b80ac41c4a0a525375"/>
  <p:tag name="KSO_WM_UNIT_DEC_AREA_ID" val="65e0e7bd98ef47b3a42d28f70a664ebe"/>
  <p:tag name="KSO_WM_ASSEMBLE_CHIP_INDEX" val="21b2901107d046fcb67c16c320c928cf"/>
  <p:tag name="KSO_WM_UNIT_TEXT_FILL_FORE_SCHEMECOLOR_INDEX_BRIGHTNESS" val="0"/>
  <p:tag name="KSO_WM_UNIT_TEXT_FILL_FORE_SCHEMECOLOR_INDEX" val="2"/>
  <p:tag name="KSO_WM_UNIT_TEXT_FILL_TYPE" val="1"/>
  <p:tag name="KSO_WM_TEMPLATE_ASSEMBLE_XID" val="5f15ba998050c250ba663cb4"/>
  <p:tag name="KSO_WM_TEMPLATE_ASSEMBLE_GROUPID" val="5f154c468050c250ba65dcc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44;4"/>
  <p:tag name="KSO_WM_UNIT_BLOCK" val="0"/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348_1*a*1"/>
  <p:tag name="KSO_WM_TEMPLATE_CATEGORY" val="custom"/>
  <p:tag name="KSO_WM_TEMPLATE_INDEX" val="20209348"/>
  <p:tag name="KSO_WM_UNIT_LAYERLEVEL" val="1"/>
  <p:tag name="KSO_WM_TAG_VERSION" val="1.0"/>
  <p:tag name="KSO_WM_BEAUTIFY_FLAG" val="#wm#"/>
  <p:tag name="KSO_WM_UNIT_PRESET_TEXT" val="谢谢观看"/>
  <p:tag name="KSO_WM_CHIP_GROUPID" val="5ebce5b80ac41c4a0a525374"/>
  <p:tag name="KSO_WM_CHIP_XID" val="5ebce5b80ac41c4a0a525375"/>
  <p:tag name="KSO_WM_UNIT_DEC_AREA_ID" val="65e0e7bd98ef47b3a42d28f70a664ebe"/>
  <p:tag name="KSO_WM_ASSEMBLE_CHIP_INDEX" val="21b2901107d046fcb67c16c320c928cf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5f15ba998050c250ba663cb4"/>
  <p:tag name="KSO_WM_TEMPLATE_ASSEMBLE_GROUPID" val="5f154c468050c250ba65dcc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348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348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9348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8;28;2"/>
  <p:tag name="KSO_WM_UNIT_BLOCK" val="0"/>
  <p:tag name="KSO_WM_UNIT_ISCONTENTSTITLE" val="0"/>
  <p:tag name="KSO_WM_UNIT_ISNUMDGMTITLE" val="0"/>
  <p:tag name="KSO_WM_UNIT_PRESET_TEXT" val="单/击/此/处/添/加/副/标/题/内/容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348_1*b*1"/>
  <p:tag name="KSO_WM_TEMPLATE_CATEGORY" val="custom"/>
  <p:tag name="KSO_WM_TEMPLATE_INDEX" val="20209348"/>
  <p:tag name="KSO_WM_UNIT_LAYERLEVEL" val="1"/>
  <p:tag name="KSO_WM_TAG_VERSION" val="1.0"/>
  <p:tag name="KSO_WM_BEAUTIFY_FLAG" val="#wm#"/>
  <p:tag name="KSO_WM_CHIP_GROUPID" val="5ebd04330ac41c4a0a525403"/>
  <p:tag name="KSO_WM_CHIP_XID" val="5ebd04330ac41c4a0a525404"/>
  <p:tag name="KSO_WM_UNIT_DEC_AREA_ID" val="41e3895063d14a0c8a0d1dd5420662d0"/>
  <p:tag name="KSO_WM_ASSEMBLE_CHIP_INDEX" val="9fe9665940e24ec5bc396ba4c769b8eb"/>
  <p:tag name="KSO_WM_UNIT_TEXT_FILL_FORE_SCHEMECOLOR_INDEX_BRIGHTNESS" val="0"/>
  <p:tag name="KSO_WM_UNIT_TEXT_FILL_FORE_SCHEMECOLOR_INDEX" val="2"/>
  <p:tag name="KSO_WM_UNIT_TEXT_FILL_TYPE" val="1"/>
  <p:tag name="KSO_WM_TEMPLATE_ASSEMBLE_XID" val="5f15ba998050c250ba663c8f"/>
  <p:tag name="KSO_WM_TEMPLATE_ASSEMBLE_GROUPID" val="5f154c468050c250ba65dcc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60;74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348_1*a*1"/>
  <p:tag name="KSO_WM_TEMPLATE_CATEGORY" val="custom"/>
  <p:tag name="KSO_WM_TEMPLATE_INDEX" val="20209348"/>
  <p:tag name="KSO_WM_UNIT_LAYERLEVEL" val="1"/>
  <p:tag name="KSO_WM_TAG_VERSION" val="1.0"/>
  <p:tag name="KSO_WM_BEAUTIFY_FLAG" val="#wm#"/>
  <p:tag name="KSO_WM_CHIP_GROUPID" val="5ebd04330ac41c4a0a525403"/>
  <p:tag name="KSO_WM_CHIP_XID" val="5ebd04330ac41c4a0a525404"/>
  <p:tag name="KSO_WM_UNIT_DEC_AREA_ID" val="41e3895063d14a0c8a0d1dd5420662d0"/>
  <p:tag name="KSO_WM_ASSEMBLE_CHIP_INDEX" val="9fe9665940e24ec5bc396ba4c769b8eb"/>
  <p:tag name="KSO_WM_UNIT_TEXT_FILL_FORE_SCHEMECOLOR_INDEX_BRIGHTNESS" val="0"/>
  <p:tag name="KSO_WM_UNIT_TEXT_FILL_FORE_SCHEMECOLOR_INDEX" val="2"/>
  <p:tag name="KSO_WM_UNIT_TEXT_FILL_TYPE" val="1"/>
  <p:tag name="KSO_WM_TEMPLATE_ASSEMBLE_XID" val="5f15ba998050c250ba663c8f"/>
  <p:tag name="KSO_WM_TEMPLATE_ASSEMBLE_GROUPID" val="5f154c468050c250ba65dcc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348_1*a*1"/>
  <p:tag name="KSO_WM_TEMPLATE_CATEGORY" val="custom"/>
  <p:tag name="KSO_WM_TEMPLATE_INDEX" val="2020934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1b9250ca16c2495592c3e34115d67add"/>
  <p:tag name="KSO_WM_CHIP_GROUPID" val="5ebe55f20ac41c4a0a52567c"/>
  <p:tag name="KSO_WM_CHIP_XID" val="5ebe55f20ac41c4a0a52567d"/>
  <p:tag name="KSO_WM_ASSEMBLE_CHIP_INDEX" val="e7c9f2da74e2463ea89601fe63bc0459"/>
  <p:tag name="KSO_WM_UNIT_TEXT_FILL_FORE_SCHEMECOLOR_INDEX_BRIGHTNESS" val="0.15"/>
  <p:tag name="KSO_WM_UNIT_TEXT_FILL_FORE_SCHEMECOLOR_INDEX" val="13"/>
  <p:tag name="KSO_WM_UNIT_TEXT_FILL_TYPE" val="1"/>
  <p:tag name="KSO_WM_TEMPLATE_ASSEMBLE_XID" val="5f15ba998050c250ba663d1a"/>
  <p:tag name="KSO_WM_TEMPLATE_ASSEMBLE_GROUPID" val="5f154c468050c250ba65dcc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348_1*b*1"/>
  <p:tag name="KSO_WM_TEMPLATE_CATEGORY" val="custom"/>
  <p:tag name="KSO_WM_TEMPLATE_INDEX" val="2020934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fb11ddbff95246b68f5a71d0a940ad94"/>
  <p:tag name="KSO_WM_CHIP_GROUPID" val="5ebe55f20ac41c4a0a52567c"/>
  <p:tag name="KSO_WM_CHIP_XID" val="5ebe55f20ac41c4a0a52567d"/>
  <p:tag name="KSO_WM_ASSEMBLE_CHIP_INDEX" val="e7c9f2da74e2463ea89601fe63bc0459"/>
  <p:tag name="KSO_WM_UNIT_TEXT_FILL_FORE_SCHEMECOLOR_INDEX_BRIGHTNESS" val="0.35"/>
  <p:tag name="KSO_WM_UNIT_TEXT_FILL_FORE_SCHEMECOLOR_INDEX" val="13"/>
  <p:tag name="KSO_WM_UNIT_TEXT_FILL_TYPE" val="1"/>
  <p:tag name="KSO_WM_TEMPLATE_ASSEMBLE_XID" val="5f15ba998050c250ba663d1a"/>
  <p:tag name="KSO_WM_TEMPLATE_ASSEMBLE_GROUPID" val="5f154c468050c250ba65dcc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8;24;2"/>
  <p:tag name="KSO_WM_UNIT_BLOCK" val="0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348_1*b*1"/>
  <p:tag name="KSO_WM_TEMPLATE_CATEGORY" val="custom"/>
  <p:tag name="KSO_WM_TEMPLATE_INDEX" val="20209348"/>
  <p:tag name="KSO_WM_UNIT_LAYERLEVEL" val="1"/>
  <p:tag name="KSO_WM_TAG_VERSION" val="1.0"/>
  <p:tag name="KSO_WM_BEAUTIFY_FLAG" val="#wm#"/>
  <p:tag name="KSO_WM_UNIT_PRESET_TEXT" val="单击此处添加副标题内容"/>
  <p:tag name="KSO_WM_CHIP_GROUPID" val="5ebce5b80ac41c4a0a525374"/>
  <p:tag name="KSO_WM_CHIP_XID" val="5ebce5b80ac41c4a0a525375"/>
  <p:tag name="KSO_WM_UNIT_DEC_AREA_ID" val="65e0e7bd98ef47b3a42d28f70a664ebe"/>
  <p:tag name="KSO_WM_ASSEMBLE_CHIP_INDEX" val="21b2901107d046fcb67c16c320c928cf"/>
  <p:tag name="KSO_WM_UNIT_TEXT_FILL_FORE_SCHEMECOLOR_INDEX_BRIGHTNESS" val="0"/>
  <p:tag name="KSO_WM_UNIT_TEXT_FILL_FORE_SCHEMECOLOR_INDEX" val="2"/>
  <p:tag name="KSO_WM_UNIT_TEXT_FILL_TYPE" val="1"/>
  <p:tag name="KSO_WM_TEMPLATE_ASSEMBLE_XID" val="5f15ba998050c250ba663cb4"/>
  <p:tag name="KSO_WM_TEMPLATE_ASSEMBLE_GROUPID" val="5f154c468050c250ba65dcc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44;4"/>
  <p:tag name="KSO_WM_UNIT_BLOCK" val="0"/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348_1*a*1"/>
  <p:tag name="KSO_WM_TEMPLATE_CATEGORY" val="custom"/>
  <p:tag name="KSO_WM_TEMPLATE_INDEX" val="20209348"/>
  <p:tag name="KSO_WM_UNIT_LAYERLEVEL" val="1"/>
  <p:tag name="KSO_WM_TAG_VERSION" val="1.0"/>
  <p:tag name="KSO_WM_BEAUTIFY_FLAG" val="#wm#"/>
  <p:tag name="KSO_WM_UNIT_PRESET_TEXT" val="谢谢观看"/>
  <p:tag name="KSO_WM_CHIP_GROUPID" val="5ebce5b80ac41c4a0a525374"/>
  <p:tag name="KSO_WM_CHIP_XID" val="5ebce5b80ac41c4a0a525375"/>
  <p:tag name="KSO_WM_UNIT_DEC_AREA_ID" val="65e0e7bd98ef47b3a42d28f70a664ebe"/>
  <p:tag name="KSO_WM_ASSEMBLE_CHIP_INDEX" val="21b2901107d046fcb67c16c320c928cf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5f15ba998050c250ba663cb4"/>
  <p:tag name="KSO_WM_TEMPLATE_ASSEMBLE_GROUPID" val="5f154c468050c250ba65dcc4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"/>
  <p:tag name="KSO_WM_SLIDE_BACKGROUND_TYPE" val="general"/>
  <p:tag name="KSO_WM_SPECIAL_SOURCE" val="bdnul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WM_BEAUTIFY_SHAPE_IDENTITY" val="{81fec0dc-0b0b-491c-a45b-e7fd817ecd02}"/>
  <p:tag name="KSO_WM_UNIT_TYPE" val="i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WM_BEAUTIFY_SHAPE_IDENTITY" val="{f285c6ce-1d81-43d4-ba95-fc2735417aa5}"/>
  <p:tag name="KSO_WM_UNIT_TYPE" val="i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"/>
  <p:tag name="KSO_WM_SLIDE_BACKGROUND_TYPE" val="general"/>
  <p:tag name="KSO_WM_SPECIAL_SOURCE" val="bdnul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WM_BEAUTIFY_SHAPE_IDENTITY" val="{81fec0dc-0b0b-491c-a45b-e7fd817ecd02}"/>
  <p:tag name="KSO_WM_UNIT_TYPE" val="i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WM_BEAUTIFY_SHAPE_IDENTITY" val="{f285c6ce-1d81-43d4-ba95-fc2735417aa5}"/>
  <p:tag name="KSO_WM_UNIT_TYPE" val="i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261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261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90*492"/>
  <p:tag name="KSO_WM_SLIDE_POSITION" val="36*2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11-14T19:26:49&quot;,&quot;maxSize&quot;:{&quot;size1&quot;:20},&quot;minSize&quot;:{&quot;size1&quot;:13.5},&quot;normalSize&quot;:{&quot;size1&quot;:13.5},&quot;subLayout&quot;:[{&quot;id&quot;:&quot;2021-11-14T19:26:49&quot;,&quot;margin&quot;:{&quot;bottom&quot;:0.026000002399086952,&quot;left&quot;:1.2699999809265137,&quot;right&quot;:1.2699999809265137,&quot;top&quot;:0.4230000078678131},&quot;type&quot;:0},{&quot;id&quot;:&quot;2021-11-14T19:26:49&quot;,&quot;margin&quot;:{&quot;bottom&quot;:0.847000002861023,&quot;left&quot;:1.2699999809265137,&quot;right&quot;:1.1990000009536743,&quot;top&quot;:1.2439998388290405},&quot;type&quot;:0}],&quot;type&quot;:0}"/>
  <p:tag name="KSO_WM_SLIDE_RATIO" val="1.777778"/>
  <p:tag name="KSO_WM_SLIDE_BACKGROUND" val="[&quot;general&quot;]"/>
  <p:tag name="KSO_WM_SPECIAL_SOURCE" val="bdnul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261_1*a*1"/>
  <p:tag name="KSO_WM_TEMPLATE_CATEGORY" val="diagram"/>
  <p:tag name="KSO_WM_TEMPLATE_INDEX" val="2022026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48d74db8edac409e96a6d128c8b7ae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261_1*i*1"/>
  <p:tag name="KSO_WM_TEMPLATE_CATEGORY" val="diagram"/>
  <p:tag name="KSO_WM_TEMPLATE_INDEX" val="20220261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bea3ecb08f64ed1b1a94221eaa0276a"/>
  <p:tag name="KSO_WM_UNIT_DECORATE_INFO" val="{&quot;ReferentInfo&quot;:{&quot;Id&quot;:&quot;48d74db8edac409e96a6d128c8b7ae2c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"/>
  <p:tag name="KSO_WM_SLIDE_BACKGROUND_TYPE" val="general"/>
  <p:tag name="KSO_WM_SPECIAL_SOURCE" val="bdnul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WM_BEAUTIFY_SHAPE_IDENTITY" val="{81fec0dc-0b0b-491c-a45b-e7fd817ecd02}"/>
  <p:tag name="KSO_WM_UNIT_TYPE" val="i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WM_BEAUTIFY_SHAPE_IDENTITY" val="{f285c6ce-1d81-43d4-ba95-fc2735417aa5}"/>
  <p:tag name="KSO_WM_UNIT_TYPE" val="i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9348_9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2"/>
  <p:tag name="KSO_WM_SLIDE_INDEX" val="9"/>
  <p:tag name="KSO_WM_SLIDE_SIZE" val="863.788*333.647"/>
  <p:tag name="KSO_WM_SLIDE_POSITION" val="47.9555*160.6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9348"/>
  <p:tag name="KSO_WM_SLIDE_LAYOUT" val="a_l"/>
  <p:tag name="KSO_WM_SLIDE_LAYOUT_CNT" val="1_1"/>
  <p:tag name="KSO_WM_SPECIAL_SOURCE" val="bdnul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NOCLEAR" val="0"/>
  <p:tag name="KSO_WM_UNIT_VALUE" val="22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9348_9*l_h_f*1_1_1"/>
  <p:tag name="KSO_WM_TEMPLATE_CATEGORY" val="custom"/>
  <p:tag name="KSO_WM_TEMPLATE_INDEX" val="20209348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"/>
  <p:tag name="KSO_WM_UNIT_SUBTYPE" val="a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9348_9*l_h_a*1_1_1"/>
  <p:tag name="KSO_WM_TEMPLATE_CATEGORY" val="custom"/>
  <p:tag name="KSO_WM_TEMPLATE_INDEX" val="20209348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09348_9*l_h_i*1_1_1"/>
  <p:tag name="KSO_WM_TEMPLATE_CATEGORY" val="custom"/>
  <p:tag name="KSO_WM_TEMPLATE_INDEX" val="202093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UNIT_USESOURCEFORMAT_APPLY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z"/>
  <p:tag name="KSO_WM_UNIT_INDEX" val="1_1"/>
  <p:tag name="KSO_WM_UNIT_ID" val="custom20209348_9*l_z*1_1"/>
  <p:tag name="KSO_WM_TEMPLATE_CATEGORY" val="custom"/>
  <p:tag name="KSO_WM_TEMPLATE_INDEX" val="20209348"/>
  <p:tag name="KSO_WM_UNIT_LAYERLEVEL" val="1_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  <p:tag name="KSO_WM_UNIT_USESOURCEFORMAT_APPLY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NOCLEAR" val="0"/>
  <p:tag name="KSO_WM_UNIT_VALUE" val="22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9348_9*l_h_f*1_2_1"/>
  <p:tag name="KSO_WM_TEMPLATE_CATEGORY" val="custom"/>
  <p:tag name="KSO_WM_TEMPLATE_INDEX" val="20209348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"/>
  <p:tag name="KSO_WM_UNIT_SUBTYPE" val="a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9348_9*l_h_a*1_2_1"/>
  <p:tag name="KSO_WM_TEMPLATE_CATEGORY" val="custom"/>
  <p:tag name="KSO_WM_TEMPLATE_INDEX" val="20209348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1"/>
  <p:tag name="KSO_WM_UNIT_ID" val="custom20209348_9*l_h_i*1_2_1"/>
  <p:tag name="KSO_WM_TEMPLATE_CATEGORY" val="custom"/>
  <p:tag name="KSO_WM_TEMPLATE_INDEX" val="202093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"/>
  <p:tag name="KSO_WM_UNIT_USESOURCEFORMAT_APPLY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9348_9*a*1"/>
  <p:tag name="KSO_WM_TEMPLATE_CATEGORY" val="custom"/>
  <p:tag name="KSO_WM_TEMPLATE_INDEX" val="20209348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375,&quot;width&quot;:6030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260_1"/>
  <p:tag name="KSO_WM_TEMPLATE_SUBCATEGORY" val="25"/>
  <p:tag name="KSO_WM_TEMPLATE_MASTER_TYPE" val="0"/>
  <p:tag name="KSO_WM_TEMPLATE_COLOR_TYPE" val="0"/>
  <p:tag name="KSO_WM_SLIDE_TYPE" val="text"/>
  <p:tag name="KSO_WM_SLIDE_SUBTYPE" val="picTxt"/>
  <p:tag name="KSO_WM_SLIDE_LAYOUTTYPE" val="topbottom"/>
  <p:tag name="KSO_WM_SLIDE_ITEM_CNT" val="0"/>
  <p:tag name="KSO_WM_SLIDE_INDEX" val="1"/>
  <p:tag name="KSO_WM_SLIDE_SIZE" val="888*516"/>
  <p:tag name="KSO_WM_SLIDE_POSITION" val="36*0"/>
  <p:tag name="KSO_WM_TAG_VERSION" val="1.0"/>
  <p:tag name="KSO_WM_BEAUTIFY_FLAG" val="#wm#"/>
  <p:tag name="KSO_WM_TEMPLATE_CATEGORY" val="diagram"/>
  <p:tag name="KSO_WM_TEMPLATE_INDEX" val="2022026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11-14T19:24:15&quot;,&quot;maxSize&quot;:{&quot;size1&quot;:20},&quot;minSize&quot;:{&quot;size1&quot;:13.3},&quot;normalSize&quot;:{&quot;size1&quot;:13.3},&quot;subLayout&quot;:[{&quot;id&quot;:&quot;2021-11-14T19:24:15&quot;,&quot;margin&quot;:{&quot;bottom&quot;:0.026000002399086952,&quot;left&quot;:3.809999942779541,&quot;right&quot;:1.2699999809265137,&quot;top&quot;:0.4230000078678131},&quot;type&quot;:0},{&quot;id&quot;:&quot;2021-11-14T19:24:15&quot;,&quot;margin&quot;:{&quot;bottom&quot;:0.847000002861023,&quot;left&quot;:1.2699999809265137,&quot;right&quot;:1.2699999809265137,&quot;top&quot;:0.8199999928474426},&quot;type&quot;:0}],&quot;type&quot;:0}"/>
  <p:tag name="KSO_WM_SLIDE_RATIO" val="1.777778"/>
  <p:tag name="KSO_WM_SLIDE_BACKGROUND" val="[&quot;general&quot;]"/>
  <p:tag name="KSO_WM_SPECIAL_SOURCE" val="bdnul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书签上下导航版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260_1*a*1"/>
  <p:tag name="KSO_WM_TEMPLATE_CATEGORY" val="diagram"/>
  <p:tag name="KSO_WM_TEMPLATE_INDEX" val="2022026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0ee7f58e5f34ed6955c126921f5d85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260_1*i*1"/>
  <p:tag name="KSO_WM_TEMPLATE_CATEGORY" val="diagram"/>
  <p:tag name="KSO_WM_TEMPLATE_INDEX" val="20220260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f2d2f7c3dde840d4878e6f4390c12c49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2889_1*f*2"/>
  <p:tag name="KSO_WM_TEMPLATE_CATEGORY" val="diagram"/>
  <p:tag name="KSO_WM_TEMPLATE_INDEX" val="2021288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72"/>
  <p:tag name="KSO_WM_UNIT_SHOW_EDIT_AREA_INDICATION" val="1"/>
  <p:tag name="KSO_WM_CHIP_GROUPID" val="5e6b05596848fb12bee65ac8"/>
  <p:tag name="KSO_WM_CHIP_XID" val="5e6b05596848fb12bee65aca"/>
  <p:tag name="KSO_WM_UNIT_DEC_AREA_ID" val="f02bfdc44a0a4d9a90118927b7e0363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70a0511b0d4c63affde777191ecf7f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fa4054ed1e2fb801b5"/>
  <p:tag name="KSO_WM_TEMPLATE_ASSEMBLE_GROUPID" val="60656efa4054ed1e2fb801b5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"/>
  <p:tag name="KSO_WM_SLIDE_BACKGROUND_TYPE" val="general"/>
  <p:tag name="KSO_WM_SPECIAL_SOURCE" val="bdnul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WM_BEAUTIFY_SHAPE_IDENTITY" val="{81fec0dc-0b0b-491c-a45b-e7fd817ecd02}"/>
  <p:tag name="KSO_WM_UNIT_TYPE" val="i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WM_BEAUTIFY_SHAPE_IDENTITY" val="{f285c6ce-1d81-43d4-ba95-fc2735417aa5}"/>
  <p:tag name="KSO_WM_UNIT_TYPE" val="i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"/>
  <p:tag name="KSO_WM_SLIDE_BACKGROUND_TYPE" val="general"/>
  <p:tag name="KSO_WM_SPECIAL_SOURCE" val="bdnul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WM_BEAUTIFY_SHAPE_IDENTITY" val="{81fec0dc-0b0b-491c-a45b-e7fd817ecd02}"/>
  <p:tag name="KSO_WM_UNIT_TYPE" val="i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WM_BEAUTIFY_SHAPE_IDENTITY" val="{f285c6ce-1d81-43d4-ba95-fc2735417aa5}"/>
  <p:tag name="KSO_WM_UNIT_TYPE" val="i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120,&quot;width&quot;:3120}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deb2e4e-735e-4a00-a476-6c14358316ea}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BK_DARK_LIGHT" val=""/>
  <p:tag name="KSO_WM_SLIDE_BACKGROUND_TYPE" val="general"/>
  <p:tag name="KSO_WM_SPECIAL_SOURCE" val="bdnul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WM_BEAUTIFY_SHAPE_IDENTITY" val="{81fec0dc-0b0b-491c-a45b-e7fd817ecd02}"/>
  <p:tag name="KSO_WM_UNIT_TYPE" val="i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WM_BEAUTIFY_SHAPE_IDENTITY" val="{f285c6ce-1d81-43d4-ba95-fc2735417aa5}"/>
  <p:tag name="KSO_WM_UNIT_TYPE" val="i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34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34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934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8;28;2"/>
  <p:tag name="KSO_WM_UNIT_BLOCK" val="0"/>
  <p:tag name="KSO_WM_UNIT_ISCONTENTSTITLE" val="0"/>
  <p:tag name="KSO_WM_UNIT_ISNUMDGMTITLE" val="0"/>
  <p:tag name="KSO_WM_UNIT_PRESET_TEXT" val="单/击/此/处/添/加/副/标/题/内/容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348_1*b*1"/>
  <p:tag name="KSO_WM_TEMPLATE_CATEGORY" val="custom"/>
  <p:tag name="KSO_WM_TEMPLATE_INDEX" val="20209348"/>
  <p:tag name="KSO_WM_UNIT_LAYERLEVEL" val="1"/>
  <p:tag name="KSO_WM_TAG_VERSION" val="1.0"/>
  <p:tag name="KSO_WM_BEAUTIFY_FLAG" val="#wm#"/>
  <p:tag name="KSO_WM_CHIP_GROUPID" val="5ebd04330ac41c4a0a525403"/>
  <p:tag name="KSO_WM_CHIP_XID" val="5ebd04330ac41c4a0a525404"/>
  <p:tag name="KSO_WM_UNIT_DEC_AREA_ID" val="41e3895063d14a0c8a0d1dd5420662d0"/>
  <p:tag name="KSO_WM_ASSEMBLE_CHIP_INDEX" val="9fe9665940e24ec5bc396ba4c769b8eb"/>
  <p:tag name="KSO_WM_UNIT_TEXT_FILL_FORE_SCHEMECOLOR_INDEX_BRIGHTNESS" val="0"/>
  <p:tag name="KSO_WM_UNIT_TEXT_FILL_FORE_SCHEMECOLOR_INDEX" val="2"/>
  <p:tag name="KSO_WM_UNIT_TEXT_FILL_TYPE" val="1"/>
  <p:tag name="KSO_WM_TEMPLATE_ASSEMBLE_XID" val="5f15ba998050c250ba663c8f"/>
  <p:tag name="KSO_WM_TEMPLATE_ASSEMBLE_GROUPID" val="5f154c468050c250ba65dcc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60;74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348_1*a*1"/>
  <p:tag name="KSO_WM_TEMPLATE_CATEGORY" val="custom"/>
  <p:tag name="KSO_WM_TEMPLATE_INDEX" val="20209348"/>
  <p:tag name="KSO_WM_UNIT_LAYERLEVEL" val="1"/>
  <p:tag name="KSO_WM_TAG_VERSION" val="1.0"/>
  <p:tag name="KSO_WM_BEAUTIFY_FLAG" val="#wm#"/>
  <p:tag name="KSO_WM_CHIP_GROUPID" val="5ebd04330ac41c4a0a525403"/>
  <p:tag name="KSO_WM_CHIP_XID" val="5ebd04330ac41c4a0a525404"/>
  <p:tag name="KSO_WM_UNIT_DEC_AREA_ID" val="41e3895063d14a0c8a0d1dd5420662d0"/>
  <p:tag name="KSO_WM_ASSEMBLE_CHIP_INDEX" val="9fe9665940e24ec5bc396ba4c769b8eb"/>
  <p:tag name="KSO_WM_UNIT_TEXT_FILL_FORE_SCHEMECOLOR_INDEX_BRIGHTNESS" val="0"/>
  <p:tag name="KSO_WM_UNIT_TEXT_FILL_FORE_SCHEMECOLOR_INDEX" val="2"/>
  <p:tag name="KSO_WM_UNIT_TEXT_FILL_TYPE" val="1"/>
  <p:tag name="KSO_WM_TEMPLATE_ASSEMBLE_XID" val="5f15ba998050c250ba663c8f"/>
  <p:tag name="KSO_WM_TEMPLATE_ASSEMBLE_GROUPID" val="5f154c468050c250ba65dcc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348_1*a*1"/>
  <p:tag name="KSO_WM_TEMPLATE_CATEGORY" val="custom"/>
  <p:tag name="KSO_WM_TEMPLATE_INDEX" val="2020934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1b9250ca16c2495592c3e34115d67add"/>
  <p:tag name="KSO_WM_CHIP_GROUPID" val="5ebe55f20ac41c4a0a52567c"/>
  <p:tag name="KSO_WM_CHIP_XID" val="5ebe55f20ac41c4a0a52567d"/>
  <p:tag name="KSO_WM_ASSEMBLE_CHIP_INDEX" val="e7c9f2da74e2463ea89601fe63bc0459"/>
  <p:tag name="KSO_WM_UNIT_TEXT_FILL_FORE_SCHEMECOLOR_INDEX_BRIGHTNESS" val="0.15"/>
  <p:tag name="KSO_WM_UNIT_TEXT_FILL_FORE_SCHEMECOLOR_INDEX" val="13"/>
  <p:tag name="KSO_WM_UNIT_TEXT_FILL_TYPE" val="1"/>
  <p:tag name="KSO_WM_TEMPLATE_ASSEMBLE_XID" val="5f15ba998050c250ba663d1a"/>
  <p:tag name="KSO_WM_TEMPLATE_ASSEMBLE_GROUPID" val="5f154c468050c250ba65dcc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348_1*b*1"/>
  <p:tag name="KSO_WM_TEMPLATE_CATEGORY" val="custom"/>
  <p:tag name="KSO_WM_TEMPLATE_INDEX" val="2020934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fb11ddbff95246b68f5a71d0a940ad94"/>
  <p:tag name="KSO_WM_CHIP_GROUPID" val="5ebe55f20ac41c4a0a52567c"/>
  <p:tag name="KSO_WM_CHIP_XID" val="5ebe55f20ac41c4a0a52567d"/>
  <p:tag name="KSO_WM_ASSEMBLE_CHIP_INDEX" val="e7c9f2da74e2463ea89601fe63bc0459"/>
  <p:tag name="KSO_WM_UNIT_TEXT_FILL_FORE_SCHEMECOLOR_INDEX_BRIGHTNESS" val="0.35"/>
  <p:tag name="KSO_WM_UNIT_TEXT_FILL_FORE_SCHEMECOLOR_INDEX" val="13"/>
  <p:tag name="KSO_WM_UNIT_TEXT_FILL_TYPE" val="1"/>
  <p:tag name="KSO_WM_TEMPLATE_ASSEMBLE_XID" val="5f15ba998050c250ba663d1a"/>
  <p:tag name="KSO_WM_TEMPLATE_ASSEMBLE_GROUPID" val="5f154c468050c250ba65dcc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ECECEF"/>
      </a:dk2>
      <a:lt2>
        <a:srgbClr val="FCFCFD"/>
      </a:lt2>
      <a:accent1>
        <a:srgbClr val="454A78"/>
      </a:accent1>
      <a:accent2>
        <a:srgbClr val="2B5675"/>
      </a:accent2>
      <a:accent3>
        <a:srgbClr val="295D5E"/>
      </a:accent3>
      <a:accent4>
        <a:srgbClr val="3C5F47"/>
      </a:accent4>
      <a:accent5>
        <a:srgbClr val="5B5B3D"/>
      </a:accent5>
      <a:accent6>
        <a:srgbClr val="775843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ECECEF"/>
      </a:dk2>
      <a:lt2>
        <a:srgbClr val="FCFCFD"/>
      </a:lt2>
      <a:accent1>
        <a:srgbClr val="454A78"/>
      </a:accent1>
      <a:accent2>
        <a:srgbClr val="2B5675"/>
      </a:accent2>
      <a:accent3>
        <a:srgbClr val="295D5E"/>
      </a:accent3>
      <a:accent4>
        <a:srgbClr val="3C5F47"/>
      </a:accent4>
      <a:accent5>
        <a:srgbClr val="5B5B3D"/>
      </a:accent5>
      <a:accent6>
        <a:srgbClr val="775843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876</Words>
  <Application>Microsoft Office PowerPoint</Application>
  <PresentationFormat>宽屏</PresentationFormat>
  <Paragraphs>123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微软雅黑</vt:lpstr>
      <vt:lpstr>Arial</vt:lpstr>
      <vt:lpstr>Calibri</vt:lpstr>
      <vt:lpstr>Wingdings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Github</vt:lpstr>
      <vt:lpstr>Github 的产生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林青蛙</cp:lastModifiedBy>
  <cp:revision>180</cp:revision>
  <dcterms:created xsi:type="dcterms:W3CDTF">2019-06-19T02:08:00Z</dcterms:created>
  <dcterms:modified xsi:type="dcterms:W3CDTF">2021-11-26T06:13:46Z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D505A8ECA96B4215A3B1E473DE732CF5</vt:lpwstr>
  </property>
</Properties>
</file>