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69996-2D23-4BDB-87EC-657EA4917F25}" v="146" dt="2020-11-18T06:49:13.111"/>
    <p1510:client id="{B8F48EF6-C213-4FC1-965E-A60A1DDD4947}" v="149" dt="2020-11-18T07:24:56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316" y="-1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slide" Target="slide5.xml"/><Relationship Id="rId4" Type="http://schemas.openxmlformats.org/officeDocument/2006/relationships/audio" Target="../media/audio4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D808E7-789A-43ED-8DB0-4A865949D9BF}"/>
              </a:ext>
            </a:extLst>
          </p:cNvPr>
          <p:cNvSpPr/>
          <p:nvPr/>
        </p:nvSpPr>
        <p:spPr>
          <a:xfrm>
            <a:off x="-54454" y="-4313"/>
            <a:ext cx="12249507" cy="6944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8" descr="Game controller">
            <a:extLst>
              <a:ext uri="{FF2B5EF4-FFF2-40B4-BE49-F238E27FC236}">
                <a16:creationId xmlns:a16="http://schemas.microsoft.com/office/drawing/2014/main" xmlns="" id="{2952FE5B-4F9B-462D-8CF2-9039A8A2D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863256" y="1365257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95109F1-DF86-470E-8493-3F5A81F42AD4}"/>
              </a:ext>
            </a:extLst>
          </p:cNvPr>
          <p:cNvSpPr txBox="1"/>
          <p:nvPr/>
        </p:nvSpPr>
        <p:spPr>
          <a:xfrm>
            <a:off x="3524250" y="595455"/>
            <a:ext cx="52006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Comic Sans MS"/>
              </a:rPr>
              <a:t>MAZE</a:t>
            </a:r>
            <a:r>
              <a:rPr lang="en-US" sz="3200" dirty="0">
                <a:solidFill>
                  <a:srgbClr val="FF0000"/>
                </a:solidFill>
                <a:latin typeface="Comic Sans MS"/>
              </a:rPr>
              <a:t> </a:t>
            </a:r>
            <a:r>
              <a:rPr lang="en-US" sz="3200" b="1" dirty="0">
                <a:solidFill>
                  <a:schemeClr val="accent2"/>
                </a:solidFill>
                <a:latin typeface="Comic Sans MS"/>
              </a:rPr>
              <a:t>Gaming</a:t>
            </a:r>
            <a:endParaRPr lang="en-US" b="1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A710C172-7874-4481-8E1D-371ED82C3DDF}"/>
              </a:ext>
            </a:extLst>
          </p:cNvPr>
          <p:cNvSpPr/>
          <p:nvPr/>
        </p:nvSpPr>
        <p:spPr>
          <a:xfrm>
            <a:off x="790935" y="5483280"/>
            <a:ext cx="11056187" cy="4456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509E57D9-291F-442B-B3FE-E2B0A0543845}"/>
              </a:ext>
            </a:extLst>
          </p:cNvPr>
          <p:cNvSpPr/>
          <p:nvPr/>
        </p:nvSpPr>
        <p:spPr>
          <a:xfrm>
            <a:off x="955862" y="5577167"/>
            <a:ext cx="10703857" cy="22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9D994E-B9ED-4FA8-B45A-831DC737E82E}"/>
              </a:ext>
            </a:extLst>
          </p:cNvPr>
          <p:cNvSpPr/>
          <p:nvPr/>
        </p:nvSpPr>
        <p:spPr>
          <a:xfrm>
            <a:off x="792732" y="4897467"/>
            <a:ext cx="3464942" cy="503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i="1" dirty="0">
                <a:latin typeface="Comic Sans MS"/>
                <a:cs typeface="Calibri"/>
              </a:rPr>
              <a:t>Connecting....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>
        <p:sndAc>
          <p:stSnd>
            <p:snd r:embed="rId2" name="chimes.wav"/>
          </p:stSnd>
        </p:sndAc>
      </p:transition>
    </mc:Choice>
    <mc:Fallback>
      <p:transition spd="slow" advClick="0" advTm="1000"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D808E7-789A-43ED-8DB0-4A865949D9BF}"/>
              </a:ext>
            </a:extLst>
          </p:cNvPr>
          <p:cNvSpPr/>
          <p:nvPr/>
        </p:nvSpPr>
        <p:spPr>
          <a:xfrm>
            <a:off x="-25879" y="-4313"/>
            <a:ext cx="12249507" cy="69442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Graphic 78" descr="Game controller">
            <a:extLst>
              <a:ext uri="{FF2B5EF4-FFF2-40B4-BE49-F238E27FC236}">
                <a16:creationId xmlns:a16="http://schemas.microsoft.com/office/drawing/2014/main" xmlns="" id="{2952FE5B-4F9B-462D-8CF2-9039A8A2D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863256" y="1365257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95109F1-DF86-470E-8493-3F5A81F42AD4}"/>
              </a:ext>
            </a:extLst>
          </p:cNvPr>
          <p:cNvSpPr txBox="1"/>
          <p:nvPr/>
        </p:nvSpPr>
        <p:spPr>
          <a:xfrm>
            <a:off x="4156981" y="595455"/>
            <a:ext cx="41416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>
                <a:solidFill>
                  <a:schemeClr val="accent2"/>
                </a:solidFill>
                <a:latin typeface="Comic Sans MS"/>
              </a:rPr>
              <a:t>Welcome</a:t>
            </a:r>
            <a:r>
              <a:rPr lang="en-US" sz="3200">
                <a:solidFill>
                  <a:srgbClr val="FF0000"/>
                </a:solidFill>
                <a:latin typeface="Comic Sans MS"/>
              </a:rPr>
              <a:t>  </a:t>
            </a:r>
            <a:r>
              <a:rPr lang="en-US" sz="3200" b="1">
                <a:solidFill>
                  <a:schemeClr val="accent2"/>
                </a:solidFill>
                <a:latin typeface="Comic Sans MS"/>
              </a:rPr>
              <a:t>Gaming</a:t>
            </a:r>
            <a:endParaRPr lang="en-US" b="1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A710C172-7874-4481-8E1D-371ED82C3DDF}"/>
              </a:ext>
            </a:extLst>
          </p:cNvPr>
          <p:cNvSpPr/>
          <p:nvPr/>
        </p:nvSpPr>
        <p:spPr>
          <a:xfrm>
            <a:off x="790935" y="5483280"/>
            <a:ext cx="11056187" cy="4456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xmlns="" id="{509E57D9-291F-442B-B3FE-E2B0A0543845}"/>
              </a:ext>
            </a:extLst>
          </p:cNvPr>
          <p:cNvSpPr/>
          <p:nvPr/>
        </p:nvSpPr>
        <p:spPr>
          <a:xfrm>
            <a:off x="955862" y="5577167"/>
            <a:ext cx="10703857" cy="224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007B5674-EAA5-4D5A-A9D3-BF05E31B2AF4}"/>
              </a:ext>
            </a:extLst>
          </p:cNvPr>
          <p:cNvSpPr/>
          <p:nvPr/>
        </p:nvSpPr>
        <p:spPr>
          <a:xfrm>
            <a:off x="793630" y="6034177"/>
            <a:ext cx="1308338" cy="48883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cs typeface="Calibri"/>
                <a:hlinkClick r:id="rId6" action="ppaction://hlinksldjump"/>
              </a:rPr>
              <a:t>Play</a:t>
            </a:r>
            <a:endParaRPr lang="en-US" sz="2400" b="1" u="sng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59D994E-B9ED-4FA8-B45A-831DC737E82E}"/>
              </a:ext>
            </a:extLst>
          </p:cNvPr>
          <p:cNvSpPr/>
          <p:nvPr/>
        </p:nvSpPr>
        <p:spPr>
          <a:xfrm>
            <a:off x="792732" y="4897467"/>
            <a:ext cx="3464942" cy="5032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b="1" i="1" dirty="0">
                <a:latin typeface="Comic Sans MS"/>
                <a:cs typeface="Calibri"/>
              </a:rPr>
              <a:t>Server connected</a:t>
            </a:r>
          </a:p>
        </p:txBody>
      </p:sp>
    </p:spTree>
    <p:extLst>
      <p:ext uri="{BB962C8B-B14F-4D97-AF65-F5344CB8AC3E}">
        <p14:creationId xmlns:p14="http://schemas.microsoft.com/office/powerpoint/2010/main" val="3488766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coin.wav"/>
          </p:stSnd>
        </p:sndAc>
      </p:transition>
    </mc:Choice>
    <mc:Fallback>
      <p:transition spd="slow">
        <p:sndAc>
          <p:stSnd>
            <p:snd r:embed="rId2" name="coin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8DAF297-FD7D-4900-B797-B44FC359CD4E}"/>
              </a:ext>
            </a:extLst>
          </p:cNvPr>
          <p:cNvSpPr/>
          <p:nvPr/>
        </p:nvSpPr>
        <p:spPr>
          <a:xfrm>
            <a:off x="-95250" y="-1905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23825" y="0"/>
            <a:ext cx="55245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696700" y="0"/>
            <a:ext cx="4953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625" y="0"/>
            <a:ext cx="11268075" cy="4762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7850" y="6400800"/>
            <a:ext cx="7829550" cy="457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7850" y="2838450"/>
            <a:ext cx="704850" cy="3562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7850" y="2152650"/>
            <a:ext cx="3009900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62662" y="2152650"/>
            <a:ext cx="3995738" cy="685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10450" y="476250"/>
            <a:ext cx="650081" cy="1676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2700" y="3981450"/>
            <a:ext cx="6000750" cy="6381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10700" y="3981450"/>
            <a:ext cx="2286000" cy="6381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57750" y="5391150"/>
            <a:ext cx="6838950" cy="3619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>
            <a:hlinkClick r:id="rId3" action="ppaction://hlinksldjump">
              <a:snd r:embed="rId4" name="bomb.wav"/>
            </a:hlinkClick>
          </p:cNvPr>
          <p:cNvSpPr/>
          <p:nvPr/>
        </p:nvSpPr>
        <p:spPr>
          <a:xfrm>
            <a:off x="2933700" y="4743450"/>
            <a:ext cx="1524000" cy="1257300"/>
          </a:xfrm>
          <a:prstGeom prst="star5">
            <a:avLst>
              <a:gd name="adj" fmla="val 7936"/>
              <a:gd name="hf" fmla="val 105146"/>
              <a:gd name="vf" fmla="val 110557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Down Arrow 16">
            <a:hlinkClick r:id="rId5" action="ppaction://hlinksldjump">
              <a:snd r:embed="rId6" name="applause.wav"/>
            </a:hlinkClick>
          </p:cNvPr>
          <p:cNvSpPr/>
          <p:nvPr/>
        </p:nvSpPr>
        <p:spPr>
          <a:xfrm>
            <a:off x="10458450" y="6057900"/>
            <a:ext cx="533400" cy="685800"/>
          </a:xfrm>
          <a:prstGeom prst="downArrow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53450" y="4062412"/>
            <a:ext cx="857250" cy="4762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4-Point Star 19"/>
          <p:cNvSpPr/>
          <p:nvPr/>
        </p:nvSpPr>
        <p:spPr>
          <a:xfrm>
            <a:off x="8553450" y="857250"/>
            <a:ext cx="857250" cy="1009650"/>
          </a:xfrm>
          <a:prstGeom prst="star4">
            <a:avLst>
              <a:gd name="adj" fmla="val 1477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952500" y="5572125"/>
            <a:ext cx="419100" cy="1057275"/>
          </a:xfrm>
          <a:prstGeom prst="up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2441" y="4505027"/>
            <a:ext cx="111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100" dirty="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GO</a:t>
            </a:r>
            <a:endParaRPr lang="en-US" sz="5400" b="1" cap="none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768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whoosh.wav"/>
          </p:stSnd>
        </p:sndAc>
      </p:transition>
    </mc:Choice>
    <mc:Fallback>
      <p:transition spd="slow">
        <p:sndAc>
          <p:stSnd>
            <p:snd r:embed="rId2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9204" y="4015085"/>
            <a:ext cx="61974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Better luck next time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9160" y="1614785"/>
            <a:ext cx="34774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>
                  <a:prstDash val="solid"/>
                </a:ln>
                <a:solidFill>
                  <a:srgbClr val="FF000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YOU LOOSE</a:t>
            </a:r>
            <a:endParaRPr lang="en-US" sz="5400" b="1" cap="none" spc="0" dirty="0">
              <a:ln>
                <a:prstDash val="solid"/>
              </a:ln>
              <a:solidFill>
                <a:srgbClr val="FF000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6" name="Frame 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611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51614" y="1519535"/>
            <a:ext cx="55744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ongratulation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48024" y="2967335"/>
            <a:ext cx="749596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Comic Sans MS" panose="030F0702030302020204" pitchFamily="66" charset="0"/>
              </a:rPr>
              <a:t>You have won the MAZE</a:t>
            </a:r>
            <a:endParaRPr lang="en-US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Frame 4"/>
          <p:cNvSpPr/>
          <p:nvPr/>
        </p:nvSpPr>
        <p:spPr>
          <a:xfrm>
            <a:off x="5" y="0"/>
            <a:ext cx="12192000" cy="6858000"/>
          </a:xfrm>
          <a:prstGeom prst="frame">
            <a:avLst>
              <a:gd name="adj1" fmla="val 507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20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Windows User</cp:lastModifiedBy>
  <cp:revision>9</cp:revision>
  <dcterms:created xsi:type="dcterms:W3CDTF">2020-11-18T06:30:54Z</dcterms:created>
  <dcterms:modified xsi:type="dcterms:W3CDTF">2020-11-18T08:56:22Z</dcterms:modified>
</cp:coreProperties>
</file>