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555" r:id="rId2"/>
    <p:sldId id="506" r:id="rId3"/>
    <p:sldId id="508" r:id="rId4"/>
    <p:sldId id="500" r:id="rId5"/>
    <p:sldId id="501" r:id="rId6"/>
    <p:sldId id="507" r:id="rId7"/>
    <p:sldId id="483" r:id="rId8"/>
    <p:sldId id="509" r:id="rId9"/>
    <p:sldId id="553" r:id="rId10"/>
    <p:sldId id="554" r:id="rId11"/>
    <p:sldId id="503" r:id="rId12"/>
    <p:sldId id="549" r:id="rId13"/>
    <p:sldId id="538" r:id="rId14"/>
    <p:sldId id="521" r:id="rId15"/>
    <p:sldId id="539" r:id="rId16"/>
    <p:sldId id="523" r:id="rId17"/>
    <p:sldId id="540" r:id="rId18"/>
    <p:sldId id="541" r:id="rId19"/>
    <p:sldId id="546" r:id="rId20"/>
    <p:sldId id="542" r:id="rId21"/>
    <p:sldId id="545" r:id="rId22"/>
    <p:sldId id="51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76979-D038-45BE-9F24-B58CA56930B5}" v="36" dt="2022-08-11T03:24:51.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91" d="100"/>
          <a:sy n="91" d="100"/>
        </p:scale>
        <p:origin x="274" y="11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Kumar" userId="b8eaa742-4466-4601-8b81-d61892a78fd8" providerId="ADAL" clId="{FEA76979-D038-45BE-9F24-B58CA56930B5}"/>
    <pc:docChg chg="custSel addSld modSld sldOrd">
      <pc:chgData name="Pradeep Kumar" userId="b8eaa742-4466-4601-8b81-d61892a78fd8" providerId="ADAL" clId="{FEA76979-D038-45BE-9F24-B58CA56930B5}" dt="2022-08-11T03:24:51.869" v="39" actId="20577"/>
      <pc:docMkLst>
        <pc:docMk/>
      </pc:docMkLst>
      <pc:sldChg chg="addSp delSp modSp new mod ord modAnim">
        <pc:chgData name="Pradeep Kumar" userId="b8eaa742-4466-4601-8b81-d61892a78fd8" providerId="ADAL" clId="{FEA76979-D038-45BE-9F24-B58CA56930B5}" dt="2022-08-11T03:24:51.869" v="39" actId="20577"/>
        <pc:sldMkLst>
          <pc:docMk/>
          <pc:sldMk cId="1988281423" sldId="555"/>
        </pc:sldMkLst>
        <pc:spChg chg="del">
          <ac:chgData name="Pradeep Kumar" userId="b8eaa742-4466-4601-8b81-d61892a78fd8" providerId="ADAL" clId="{FEA76979-D038-45BE-9F24-B58CA56930B5}" dt="2022-08-11T03:24:34.182" v="3" actId="478"/>
          <ac:spMkLst>
            <pc:docMk/>
            <pc:sldMk cId="1988281423" sldId="555"/>
            <ac:spMk id="2" creationId="{C0AE267A-63FC-7BC3-B1C8-8462CA5BA6CA}"/>
          </ac:spMkLst>
        </pc:spChg>
        <pc:spChg chg="add mod">
          <ac:chgData name="Pradeep Kumar" userId="b8eaa742-4466-4601-8b81-d61892a78fd8" providerId="ADAL" clId="{FEA76979-D038-45BE-9F24-B58CA56930B5}" dt="2022-08-11T03:24:36.100" v="4"/>
          <ac:spMkLst>
            <pc:docMk/>
            <pc:sldMk cId="1988281423" sldId="555"/>
            <ac:spMk id="3" creationId="{A6FF0D11-9022-68A6-963F-19F3092C4CBF}"/>
          </ac:spMkLst>
        </pc:spChg>
        <pc:spChg chg="add mod">
          <ac:chgData name="Pradeep Kumar" userId="b8eaa742-4466-4601-8b81-d61892a78fd8" providerId="ADAL" clId="{FEA76979-D038-45BE-9F24-B58CA56930B5}" dt="2022-08-11T03:24:43.581" v="23" actId="20577"/>
          <ac:spMkLst>
            <pc:docMk/>
            <pc:sldMk cId="1988281423" sldId="555"/>
            <ac:spMk id="4" creationId="{239A738F-9F52-8965-8D52-6CFCE9CC6523}"/>
          </ac:spMkLst>
        </pc:spChg>
        <pc:spChg chg="add mod">
          <ac:chgData name="Pradeep Kumar" userId="b8eaa742-4466-4601-8b81-d61892a78fd8" providerId="ADAL" clId="{FEA76979-D038-45BE-9F24-B58CA56930B5}" dt="2022-08-11T03:24:51.869" v="39" actId="20577"/>
          <ac:spMkLst>
            <pc:docMk/>
            <pc:sldMk cId="1988281423" sldId="555"/>
            <ac:spMk id="5" creationId="{E1E38553-DA13-16ED-720D-DCBAF5FC7998}"/>
          </ac:spMkLst>
        </pc:spChg>
        <pc:spChg chg="add mod">
          <ac:chgData name="Pradeep Kumar" userId="b8eaa742-4466-4601-8b81-d61892a78fd8" providerId="ADAL" clId="{FEA76979-D038-45BE-9F24-B58CA56930B5}" dt="2022-08-11T03:24:36.100" v="4"/>
          <ac:spMkLst>
            <pc:docMk/>
            <pc:sldMk cId="1988281423" sldId="555"/>
            <ac:spMk id="6" creationId="{660B1BF2-FC85-F55E-9C04-B9FB1B65EB4F}"/>
          </ac:spMkLst>
        </pc:spChg>
        <pc:spChg chg="add mod">
          <ac:chgData name="Pradeep Kumar" userId="b8eaa742-4466-4601-8b81-d61892a78fd8" providerId="ADAL" clId="{FEA76979-D038-45BE-9F24-B58CA56930B5}" dt="2022-08-11T03:24:36.100" v="4"/>
          <ac:spMkLst>
            <pc:docMk/>
            <pc:sldMk cId="1988281423" sldId="555"/>
            <ac:spMk id="9" creationId="{60002579-2B41-0BBE-30B9-27359D194DF3}"/>
          </ac:spMkLst>
        </pc:spChg>
        <pc:cxnChg chg="add mod">
          <ac:chgData name="Pradeep Kumar" userId="b8eaa742-4466-4601-8b81-d61892a78fd8" providerId="ADAL" clId="{FEA76979-D038-45BE-9F24-B58CA56930B5}" dt="2022-08-11T03:24:36.100" v="4"/>
          <ac:cxnSpMkLst>
            <pc:docMk/>
            <pc:sldMk cId="1988281423" sldId="555"/>
            <ac:cxnSpMk id="7" creationId="{C8DC4CC2-158D-F395-06A7-99920175E70E}"/>
          </ac:cxnSpMkLst>
        </pc:cxnChg>
        <pc:cxnChg chg="add mod">
          <ac:chgData name="Pradeep Kumar" userId="b8eaa742-4466-4601-8b81-d61892a78fd8" providerId="ADAL" clId="{FEA76979-D038-45BE-9F24-B58CA56930B5}" dt="2022-08-11T03:24:36.100" v="4"/>
          <ac:cxnSpMkLst>
            <pc:docMk/>
            <pc:sldMk cId="1988281423" sldId="555"/>
            <ac:cxnSpMk id="8" creationId="{DB698046-23FE-CAD3-A22B-691A3E7D2053}"/>
          </ac:cxnSpMkLst>
        </pc:cxnChg>
      </pc:sldChg>
    </pc:docChg>
  </pc:docChgLst>
  <pc:docChgLst>
    <pc:chgData name="Pradeep Kumar" userId="b8eaa742-4466-4601-8b81-d61892a78fd8" providerId="ADAL" clId="{3E6E2DF8-37A7-450E-BC23-3764B85A365D}"/>
    <pc:docChg chg="undo custSel addSld delSld modSld sldOrd">
      <pc:chgData name="Pradeep Kumar" userId="b8eaa742-4466-4601-8b81-d61892a78fd8" providerId="ADAL" clId="{3E6E2DF8-37A7-450E-BC23-3764B85A365D}" dt="2022-06-27T13:49:11.702" v="687" actId="478"/>
      <pc:docMkLst>
        <pc:docMk/>
      </pc:docMkLst>
      <pc:sldChg chg="add del">
        <pc:chgData name="Pradeep Kumar" userId="b8eaa742-4466-4601-8b81-d61892a78fd8" providerId="ADAL" clId="{3E6E2DF8-37A7-450E-BC23-3764B85A365D}" dt="2022-06-27T13:42:22.807" v="411" actId="47"/>
        <pc:sldMkLst>
          <pc:docMk/>
          <pc:sldMk cId="3359980607" sldId="323"/>
        </pc:sldMkLst>
      </pc:sldChg>
      <pc:sldChg chg="add del">
        <pc:chgData name="Pradeep Kumar" userId="b8eaa742-4466-4601-8b81-d61892a78fd8" providerId="ADAL" clId="{3E6E2DF8-37A7-450E-BC23-3764B85A365D}" dt="2022-06-27T13:46:14.282" v="675" actId="47"/>
        <pc:sldMkLst>
          <pc:docMk/>
          <pc:sldMk cId="2690060506" sldId="432"/>
        </pc:sldMkLst>
      </pc:sldChg>
      <pc:sldChg chg="add del">
        <pc:chgData name="Pradeep Kumar" userId="b8eaa742-4466-4601-8b81-d61892a78fd8" providerId="ADAL" clId="{3E6E2DF8-37A7-450E-BC23-3764B85A365D}" dt="2022-06-27T13:46:12.717" v="672" actId="47"/>
        <pc:sldMkLst>
          <pc:docMk/>
          <pc:sldMk cId="3739592864" sldId="450"/>
        </pc:sldMkLst>
      </pc:sldChg>
      <pc:sldChg chg="add del">
        <pc:chgData name="Pradeep Kumar" userId="b8eaa742-4466-4601-8b81-d61892a78fd8" providerId="ADAL" clId="{3E6E2DF8-37A7-450E-BC23-3764B85A365D}" dt="2022-06-27T13:46:13.300" v="673" actId="47"/>
        <pc:sldMkLst>
          <pc:docMk/>
          <pc:sldMk cId="3211461619" sldId="451"/>
        </pc:sldMkLst>
      </pc:sldChg>
      <pc:sldChg chg="add del">
        <pc:chgData name="Pradeep Kumar" userId="b8eaa742-4466-4601-8b81-d61892a78fd8" providerId="ADAL" clId="{3E6E2DF8-37A7-450E-BC23-3764B85A365D}" dt="2022-06-27T13:46:15.372" v="677" actId="47"/>
        <pc:sldMkLst>
          <pc:docMk/>
          <pc:sldMk cId="192877651" sldId="469"/>
        </pc:sldMkLst>
      </pc:sldChg>
      <pc:sldChg chg="modSp add del mod">
        <pc:chgData name="Pradeep Kumar" userId="b8eaa742-4466-4601-8b81-d61892a78fd8" providerId="ADAL" clId="{3E6E2DF8-37A7-450E-BC23-3764B85A365D}" dt="2022-06-27T13:43:28.024" v="482" actId="47"/>
        <pc:sldMkLst>
          <pc:docMk/>
          <pc:sldMk cId="566210615" sldId="474"/>
        </pc:sldMkLst>
        <pc:spChg chg="mod">
          <ac:chgData name="Pradeep Kumar" userId="b8eaa742-4466-4601-8b81-d61892a78fd8" providerId="ADAL" clId="{3E6E2DF8-37A7-450E-BC23-3764B85A365D}" dt="2022-06-27T13:42:33.527" v="414" actId="122"/>
          <ac:spMkLst>
            <pc:docMk/>
            <pc:sldMk cId="566210615" sldId="474"/>
            <ac:spMk id="2" creationId="{1537386B-05FF-AB4D-94CB-674E991624C6}"/>
          </ac:spMkLst>
        </pc:spChg>
        <pc:spChg chg="mod">
          <ac:chgData name="Pradeep Kumar" userId="b8eaa742-4466-4601-8b81-d61892a78fd8" providerId="ADAL" clId="{3E6E2DF8-37A7-450E-BC23-3764B85A365D}" dt="2022-06-27T13:42:15.044" v="410"/>
          <ac:spMkLst>
            <pc:docMk/>
            <pc:sldMk cId="566210615" sldId="474"/>
            <ac:spMk id="17" creationId="{BB760984-598F-3A45-B9F5-A1BDF5B2D60B}"/>
          </ac:spMkLst>
        </pc:spChg>
      </pc:sldChg>
      <pc:sldChg chg="addSp delSp modSp mod">
        <pc:chgData name="Pradeep Kumar" userId="b8eaa742-4466-4601-8b81-d61892a78fd8" providerId="ADAL" clId="{3E6E2DF8-37A7-450E-BC23-3764B85A365D}" dt="2022-06-27T13:23:34.322" v="45" actId="122"/>
        <pc:sldMkLst>
          <pc:docMk/>
          <pc:sldMk cId="1928499566" sldId="483"/>
        </pc:sldMkLst>
        <pc:spChg chg="add mod">
          <ac:chgData name="Pradeep Kumar" userId="b8eaa742-4466-4601-8b81-d61892a78fd8" providerId="ADAL" clId="{3E6E2DF8-37A7-450E-BC23-3764B85A365D}" dt="2022-06-27T13:23:12.634" v="38" actId="1076"/>
          <ac:spMkLst>
            <pc:docMk/>
            <pc:sldMk cId="1928499566" sldId="483"/>
            <ac:spMk id="2" creationId="{B41877DC-E643-1980-6675-565833F2149F}"/>
          </ac:spMkLst>
        </pc:spChg>
        <pc:spChg chg="mod">
          <ac:chgData name="Pradeep Kumar" userId="b8eaa742-4466-4601-8b81-d61892a78fd8" providerId="ADAL" clId="{3E6E2DF8-37A7-450E-BC23-3764B85A365D}" dt="2022-06-27T13:23:34.322" v="45" actId="122"/>
          <ac:spMkLst>
            <pc:docMk/>
            <pc:sldMk cId="1928499566" sldId="483"/>
            <ac:spMk id="6" creationId="{00000000-0000-0000-0000-000000000000}"/>
          </ac:spMkLst>
        </pc:spChg>
        <pc:spChg chg="del">
          <ac:chgData name="Pradeep Kumar" userId="b8eaa742-4466-4601-8b81-d61892a78fd8" providerId="ADAL" clId="{3E6E2DF8-37A7-450E-BC23-3764B85A365D}" dt="2022-06-27T13:18:19.319" v="17" actId="478"/>
          <ac:spMkLst>
            <pc:docMk/>
            <pc:sldMk cId="1928499566" sldId="483"/>
            <ac:spMk id="19" creationId="{42234205-6E14-4540-850D-46FA5D234D23}"/>
          </ac:spMkLst>
        </pc:spChg>
        <pc:spChg chg="del mod">
          <ac:chgData name="Pradeep Kumar" userId="b8eaa742-4466-4601-8b81-d61892a78fd8" providerId="ADAL" clId="{3E6E2DF8-37A7-450E-BC23-3764B85A365D}" dt="2022-06-27T13:23:31.657" v="44" actId="478"/>
          <ac:spMkLst>
            <pc:docMk/>
            <pc:sldMk cId="1928499566" sldId="483"/>
            <ac:spMk id="20" creationId="{1537386B-05FF-AB4D-94CB-674E991624C6}"/>
          </ac:spMkLst>
        </pc:spChg>
        <pc:spChg chg="del mod">
          <ac:chgData name="Pradeep Kumar" userId="b8eaa742-4466-4601-8b81-d61892a78fd8" providerId="ADAL" clId="{3E6E2DF8-37A7-450E-BC23-3764B85A365D}" dt="2022-06-27T13:17:15.038" v="8" actId="478"/>
          <ac:spMkLst>
            <pc:docMk/>
            <pc:sldMk cId="1928499566" sldId="483"/>
            <ac:spMk id="23" creationId="{00000000-0000-0000-0000-000000000000}"/>
          </ac:spMkLst>
        </pc:spChg>
        <pc:spChg chg="del">
          <ac:chgData name="Pradeep Kumar" userId="b8eaa742-4466-4601-8b81-d61892a78fd8" providerId="ADAL" clId="{3E6E2DF8-37A7-450E-BC23-3764B85A365D}" dt="2022-06-27T13:17:13.325" v="6" actId="478"/>
          <ac:spMkLst>
            <pc:docMk/>
            <pc:sldMk cId="1928499566" sldId="483"/>
            <ac:spMk id="29" creationId="{00000000-0000-0000-0000-000000000000}"/>
          </ac:spMkLst>
        </pc:spChg>
        <pc:spChg chg="mod">
          <ac:chgData name="Pradeep Kumar" userId="b8eaa742-4466-4601-8b81-d61892a78fd8" providerId="ADAL" clId="{3E6E2DF8-37A7-450E-BC23-3764B85A365D}" dt="2022-06-27T13:18:11.412" v="15" actId="1076"/>
          <ac:spMkLst>
            <pc:docMk/>
            <pc:sldMk cId="1928499566" sldId="483"/>
            <ac:spMk id="31" creationId="{9C5C1CEA-67CD-BC4F-96AF-8C694075DD73}"/>
          </ac:spMkLst>
        </pc:spChg>
        <pc:spChg chg="mod">
          <ac:chgData name="Pradeep Kumar" userId="b8eaa742-4466-4601-8b81-d61892a78fd8" providerId="ADAL" clId="{3E6E2DF8-37A7-450E-BC23-3764B85A365D}" dt="2022-06-27T13:18:15.582" v="16" actId="1076"/>
          <ac:spMkLst>
            <pc:docMk/>
            <pc:sldMk cId="1928499566" sldId="483"/>
            <ac:spMk id="32" creationId="{9C5C1CEA-67CD-BC4F-96AF-8C694075DD73}"/>
          </ac:spMkLst>
        </pc:spChg>
        <pc:spChg chg="del">
          <ac:chgData name="Pradeep Kumar" userId="b8eaa742-4466-4601-8b81-d61892a78fd8" providerId="ADAL" clId="{3E6E2DF8-37A7-450E-BC23-3764B85A365D}" dt="2022-06-27T13:17:11.130" v="5" actId="478"/>
          <ac:spMkLst>
            <pc:docMk/>
            <pc:sldMk cId="1928499566" sldId="483"/>
            <ac:spMk id="33" creationId="{9C5C1CEA-67CD-BC4F-96AF-8C694075DD73}"/>
          </ac:spMkLst>
        </pc:spChg>
        <pc:picChg chg="del">
          <ac:chgData name="Pradeep Kumar" userId="b8eaa742-4466-4601-8b81-d61892a78fd8" providerId="ADAL" clId="{3E6E2DF8-37A7-450E-BC23-3764B85A365D}" dt="2022-06-27T13:18:01.154" v="13" actId="478"/>
          <ac:picMkLst>
            <pc:docMk/>
            <pc:sldMk cId="1928499566" sldId="483"/>
            <ac:picMk id="5" creationId="{00000000-0000-0000-0000-000000000000}"/>
          </ac:picMkLst>
        </pc:picChg>
        <pc:picChg chg="del">
          <ac:chgData name="Pradeep Kumar" userId="b8eaa742-4466-4601-8b81-d61892a78fd8" providerId="ADAL" clId="{3E6E2DF8-37A7-450E-BC23-3764B85A365D}" dt="2022-06-27T13:18:05.203" v="14" actId="478"/>
          <ac:picMkLst>
            <pc:docMk/>
            <pc:sldMk cId="1928499566" sldId="483"/>
            <ac:picMk id="9" creationId="{00000000-0000-0000-0000-000000000000}"/>
          </ac:picMkLst>
        </pc:picChg>
        <pc:picChg chg="del">
          <ac:chgData name="Pradeep Kumar" userId="b8eaa742-4466-4601-8b81-d61892a78fd8" providerId="ADAL" clId="{3E6E2DF8-37A7-450E-BC23-3764B85A365D}" dt="2022-06-27T13:16:49.774" v="0" actId="478"/>
          <ac:picMkLst>
            <pc:docMk/>
            <pc:sldMk cId="1928499566" sldId="483"/>
            <ac:picMk id="22" creationId="{07A9A1CB-4F3F-B941-8F3D-DFEB84050335}"/>
          </ac:picMkLst>
        </pc:picChg>
        <pc:picChg chg="add mod">
          <ac:chgData name="Pradeep Kumar" userId="b8eaa742-4466-4601-8b81-d61892a78fd8" providerId="ADAL" clId="{3E6E2DF8-37A7-450E-BC23-3764B85A365D}" dt="2022-06-27T13:22:03.687" v="31" actId="14100"/>
          <ac:picMkLst>
            <pc:docMk/>
            <pc:sldMk cId="1928499566" sldId="483"/>
            <ac:picMk id="2050" creationId="{05C4E5C3-5091-9F9B-93AE-52C80DF47C87}"/>
          </ac:picMkLst>
        </pc:picChg>
        <pc:picChg chg="add mod">
          <ac:chgData name="Pradeep Kumar" userId="b8eaa742-4466-4601-8b81-d61892a78fd8" providerId="ADAL" clId="{3E6E2DF8-37A7-450E-BC23-3764B85A365D}" dt="2022-06-27T13:21:33.569" v="25" actId="1076"/>
          <ac:picMkLst>
            <pc:docMk/>
            <pc:sldMk cId="1928499566" sldId="483"/>
            <ac:picMk id="2052" creationId="{E6389A11-C9A0-5CC5-EA41-A4E34B0EF46D}"/>
          </ac:picMkLst>
        </pc:picChg>
        <pc:picChg chg="add mod">
          <ac:chgData name="Pradeep Kumar" userId="b8eaa742-4466-4601-8b81-d61892a78fd8" providerId="ADAL" clId="{3E6E2DF8-37A7-450E-BC23-3764B85A365D}" dt="2022-06-27T13:22:17.380" v="35" actId="1076"/>
          <ac:picMkLst>
            <pc:docMk/>
            <pc:sldMk cId="1928499566" sldId="483"/>
            <ac:picMk id="2054" creationId="{5DD28667-F4F2-CA5A-4E7A-4E8E485524D4}"/>
          </ac:picMkLst>
        </pc:picChg>
        <pc:picChg chg="add mod">
          <ac:chgData name="Pradeep Kumar" userId="b8eaa742-4466-4601-8b81-d61892a78fd8" providerId="ADAL" clId="{3E6E2DF8-37A7-450E-BC23-3764B85A365D}" dt="2022-06-27T13:23:25.622" v="42" actId="1076"/>
          <ac:picMkLst>
            <pc:docMk/>
            <pc:sldMk cId="1928499566" sldId="483"/>
            <ac:picMk id="2056" creationId="{30A2511E-0ADC-1F1D-74CC-84A1D3AE2C59}"/>
          </ac:picMkLst>
        </pc:picChg>
        <pc:cxnChg chg="add mod">
          <ac:chgData name="Pradeep Kumar" userId="b8eaa742-4466-4601-8b81-d61892a78fd8" providerId="ADAL" clId="{3E6E2DF8-37A7-450E-BC23-3764B85A365D}" dt="2022-06-27T13:23:12.634" v="38" actId="1076"/>
          <ac:cxnSpMkLst>
            <pc:docMk/>
            <pc:sldMk cId="1928499566" sldId="483"/>
            <ac:cxnSpMk id="4" creationId="{DD190C4E-848C-8060-D3AE-22166EE0D4DF}"/>
          </ac:cxnSpMkLst>
        </pc:cxnChg>
        <pc:cxnChg chg="add mod">
          <ac:chgData name="Pradeep Kumar" userId="b8eaa742-4466-4601-8b81-d61892a78fd8" providerId="ADAL" clId="{3E6E2DF8-37A7-450E-BC23-3764B85A365D}" dt="2022-06-27T13:23:12.634" v="38" actId="1076"/>
          <ac:cxnSpMkLst>
            <pc:docMk/>
            <pc:sldMk cId="1928499566" sldId="483"/>
            <ac:cxnSpMk id="8" creationId="{B48A2397-200B-D235-F827-2E009AF28DFB}"/>
          </ac:cxnSpMkLst>
        </pc:cxnChg>
      </pc:sldChg>
      <pc:sldChg chg="del">
        <pc:chgData name="Pradeep Kumar" userId="b8eaa742-4466-4601-8b81-d61892a78fd8" providerId="ADAL" clId="{3E6E2DF8-37A7-450E-BC23-3764B85A365D}" dt="2022-06-27T13:24:51.035" v="149" actId="47"/>
        <pc:sldMkLst>
          <pc:docMk/>
          <pc:sldMk cId="1057375458" sldId="484"/>
        </pc:sldMkLst>
      </pc:sldChg>
      <pc:sldChg chg="add del">
        <pc:chgData name="Pradeep Kumar" userId="b8eaa742-4466-4601-8b81-d61892a78fd8" providerId="ADAL" clId="{3E6E2DF8-37A7-450E-BC23-3764B85A365D}" dt="2022-06-27T13:46:20.671" v="682" actId="47"/>
        <pc:sldMkLst>
          <pc:docMk/>
          <pc:sldMk cId="3330319676" sldId="494"/>
        </pc:sldMkLst>
      </pc:sldChg>
      <pc:sldChg chg="add del">
        <pc:chgData name="Pradeep Kumar" userId="b8eaa742-4466-4601-8b81-d61892a78fd8" providerId="ADAL" clId="{3E6E2DF8-37A7-450E-BC23-3764B85A365D}" dt="2022-06-27T13:46:20.047" v="681" actId="47"/>
        <pc:sldMkLst>
          <pc:docMk/>
          <pc:sldMk cId="1120848661" sldId="495"/>
        </pc:sldMkLst>
      </pc:sldChg>
      <pc:sldChg chg="add del">
        <pc:chgData name="Pradeep Kumar" userId="b8eaa742-4466-4601-8b81-d61892a78fd8" providerId="ADAL" clId="{3E6E2DF8-37A7-450E-BC23-3764B85A365D}" dt="2022-06-27T13:46:13.806" v="674" actId="47"/>
        <pc:sldMkLst>
          <pc:docMk/>
          <pc:sldMk cId="2217017976" sldId="496"/>
        </pc:sldMkLst>
      </pc:sldChg>
      <pc:sldChg chg="del">
        <pc:chgData name="Pradeep Kumar" userId="b8eaa742-4466-4601-8b81-d61892a78fd8" providerId="ADAL" clId="{3E6E2DF8-37A7-450E-BC23-3764B85A365D}" dt="2022-06-27T13:25:01.348" v="150" actId="47"/>
        <pc:sldMkLst>
          <pc:docMk/>
          <pc:sldMk cId="2129241718" sldId="498"/>
        </pc:sldMkLst>
      </pc:sldChg>
      <pc:sldChg chg="add del">
        <pc:chgData name="Pradeep Kumar" userId="b8eaa742-4466-4601-8b81-d61892a78fd8" providerId="ADAL" clId="{3E6E2DF8-37A7-450E-BC23-3764B85A365D}" dt="2022-06-27T13:46:16" v="678" actId="47"/>
        <pc:sldMkLst>
          <pc:docMk/>
          <pc:sldMk cId="2637091800" sldId="498"/>
        </pc:sldMkLst>
      </pc:sldChg>
      <pc:sldChg chg="add del">
        <pc:chgData name="Pradeep Kumar" userId="b8eaa742-4466-4601-8b81-d61892a78fd8" providerId="ADAL" clId="{3E6E2DF8-37A7-450E-BC23-3764B85A365D}" dt="2022-06-27T13:43:28.924" v="483" actId="47"/>
        <pc:sldMkLst>
          <pc:docMk/>
          <pc:sldMk cId="262372857" sldId="499"/>
        </pc:sldMkLst>
      </pc:sldChg>
      <pc:sldChg chg="modSp add del">
        <pc:chgData name="Pradeep Kumar" userId="b8eaa742-4466-4601-8b81-d61892a78fd8" providerId="ADAL" clId="{3E6E2DF8-37A7-450E-BC23-3764B85A365D}" dt="2022-06-27T13:35:43.893" v="338" actId="47"/>
        <pc:sldMkLst>
          <pc:docMk/>
          <pc:sldMk cId="1190173355" sldId="502"/>
        </pc:sldMkLst>
        <pc:spChg chg="mod">
          <ac:chgData name="Pradeep Kumar" userId="b8eaa742-4466-4601-8b81-d61892a78fd8" providerId="ADAL" clId="{3E6E2DF8-37A7-450E-BC23-3764B85A365D}" dt="2022-06-27T13:35:39.950" v="336"/>
          <ac:spMkLst>
            <pc:docMk/>
            <pc:sldMk cId="1190173355" sldId="502"/>
            <ac:spMk id="15" creationId="{00000000-0000-0000-0000-000000000000}"/>
          </ac:spMkLst>
        </pc:spChg>
      </pc:sldChg>
      <pc:sldChg chg="add del">
        <pc:chgData name="Pradeep Kumar" userId="b8eaa742-4466-4601-8b81-d61892a78fd8" providerId="ADAL" clId="{3E6E2DF8-37A7-450E-BC23-3764B85A365D}" dt="2022-06-27T13:38:51.098" v="401" actId="47"/>
        <pc:sldMkLst>
          <pc:docMk/>
          <pc:sldMk cId="1596599205" sldId="503"/>
        </pc:sldMkLst>
      </pc:sldChg>
      <pc:sldChg chg="delSp modSp add mod">
        <pc:chgData name="Pradeep Kumar" userId="b8eaa742-4466-4601-8b81-d61892a78fd8" providerId="ADAL" clId="{3E6E2DF8-37A7-450E-BC23-3764B85A365D}" dt="2022-06-27T13:45:27.183" v="643" actId="1076"/>
        <pc:sldMkLst>
          <pc:docMk/>
          <pc:sldMk cId="4198381026" sldId="503"/>
        </pc:sldMkLst>
        <pc:spChg chg="mod">
          <ac:chgData name="Pradeep Kumar" userId="b8eaa742-4466-4601-8b81-d61892a78fd8" providerId="ADAL" clId="{3E6E2DF8-37A7-450E-BC23-3764B85A365D}" dt="2022-06-27T13:45:09.161" v="638" actId="122"/>
          <ac:spMkLst>
            <pc:docMk/>
            <pc:sldMk cId="4198381026" sldId="503"/>
            <ac:spMk id="2" creationId="{1537386B-05FF-AB4D-94CB-674E991624C6}"/>
          </ac:spMkLst>
        </pc:spChg>
        <pc:spChg chg="del">
          <ac:chgData name="Pradeep Kumar" userId="b8eaa742-4466-4601-8b81-d61892a78fd8" providerId="ADAL" clId="{3E6E2DF8-37A7-450E-BC23-3764B85A365D}" dt="2022-06-27T13:44:55.611" v="635" actId="478"/>
          <ac:spMkLst>
            <pc:docMk/>
            <pc:sldMk cId="4198381026" sldId="503"/>
            <ac:spMk id="6" creationId="{00000000-0000-0000-0000-000000000000}"/>
          </ac:spMkLst>
        </pc:spChg>
        <pc:spChg chg="del">
          <ac:chgData name="Pradeep Kumar" userId="b8eaa742-4466-4601-8b81-d61892a78fd8" providerId="ADAL" clId="{3E6E2DF8-37A7-450E-BC23-3764B85A365D}" dt="2022-06-27T13:45:01.325" v="637" actId="478"/>
          <ac:spMkLst>
            <pc:docMk/>
            <pc:sldMk cId="4198381026" sldId="503"/>
            <ac:spMk id="14" creationId="{B8753D6E-76EA-7942-B5A9-A46F7CD49F63}"/>
          </ac:spMkLst>
        </pc:spChg>
        <pc:spChg chg="del mod">
          <ac:chgData name="Pradeep Kumar" userId="b8eaa742-4466-4601-8b81-d61892a78fd8" providerId="ADAL" clId="{3E6E2DF8-37A7-450E-BC23-3764B85A365D}" dt="2022-06-27T13:44:58.196" v="636" actId="478"/>
          <ac:spMkLst>
            <pc:docMk/>
            <pc:sldMk cId="4198381026" sldId="503"/>
            <ac:spMk id="17" creationId="{BB760984-598F-3A45-B9F5-A1BDF5B2D60B}"/>
          </ac:spMkLst>
        </pc:spChg>
        <pc:spChg chg="mod">
          <ac:chgData name="Pradeep Kumar" userId="b8eaa742-4466-4601-8b81-d61892a78fd8" providerId="ADAL" clId="{3E6E2DF8-37A7-450E-BC23-3764B85A365D}" dt="2022-06-27T13:45:18.173" v="641" actId="1076"/>
          <ac:spMkLst>
            <pc:docMk/>
            <pc:sldMk cId="4198381026" sldId="503"/>
            <ac:spMk id="18" creationId="{6E47AD97-97D8-414D-B968-803890B8D87C}"/>
          </ac:spMkLst>
        </pc:spChg>
        <pc:spChg chg="mod">
          <ac:chgData name="Pradeep Kumar" userId="b8eaa742-4466-4601-8b81-d61892a78fd8" providerId="ADAL" clId="{3E6E2DF8-37A7-450E-BC23-3764B85A365D}" dt="2022-06-27T13:45:27.183" v="643" actId="1076"/>
          <ac:spMkLst>
            <pc:docMk/>
            <pc:sldMk cId="4198381026" sldId="503"/>
            <ac:spMk id="45" creationId="{6E47AD97-97D8-414D-B968-803890B8D87C}"/>
          </ac:spMkLst>
        </pc:spChg>
        <pc:grpChg chg="mod">
          <ac:chgData name="Pradeep Kumar" userId="b8eaa742-4466-4601-8b81-d61892a78fd8" providerId="ADAL" clId="{3E6E2DF8-37A7-450E-BC23-3764B85A365D}" dt="2022-06-27T13:45:23.042" v="642" actId="1076"/>
          <ac:grpSpMkLst>
            <pc:docMk/>
            <pc:sldMk cId="4198381026" sldId="503"/>
            <ac:grpSpMk id="5" creationId="{00000000-0000-0000-0000-000000000000}"/>
          </ac:grpSpMkLst>
        </pc:grpChg>
        <pc:picChg chg="mod">
          <ac:chgData name="Pradeep Kumar" userId="b8eaa742-4466-4601-8b81-d61892a78fd8" providerId="ADAL" clId="{3E6E2DF8-37A7-450E-BC23-3764B85A365D}" dt="2022-06-27T13:45:12.976" v="639" actId="1076"/>
          <ac:picMkLst>
            <pc:docMk/>
            <pc:sldMk cId="4198381026" sldId="503"/>
            <ac:picMk id="38" creationId="{08123B19-35A5-804A-86C2-C19E5FC33C23}"/>
          </ac:picMkLst>
        </pc:picChg>
        <pc:picChg chg="mod">
          <ac:chgData name="Pradeep Kumar" userId="b8eaa742-4466-4601-8b81-d61892a78fd8" providerId="ADAL" clId="{3E6E2DF8-37A7-450E-BC23-3764B85A365D}" dt="2022-06-27T13:45:14.976" v="640" actId="1076"/>
          <ac:picMkLst>
            <pc:docMk/>
            <pc:sldMk cId="4198381026" sldId="503"/>
            <ac:picMk id="40" creationId="{D5F1E014-1AF5-0442-BA6E-37B0D94AA4A6}"/>
          </ac:picMkLst>
        </pc:picChg>
        <pc:cxnChg chg="mod">
          <ac:chgData name="Pradeep Kumar" userId="b8eaa742-4466-4601-8b81-d61892a78fd8" providerId="ADAL" clId="{3E6E2DF8-37A7-450E-BC23-3764B85A365D}" dt="2022-06-27T13:45:14.976" v="640" actId="1076"/>
          <ac:cxnSpMkLst>
            <pc:docMk/>
            <pc:sldMk cId="4198381026" sldId="503"/>
            <ac:cxnSpMk id="9" creationId="{00000000-0000-0000-0000-000000000000}"/>
          </ac:cxnSpMkLst>
        </pc:cxnChg>
        <pc:cxnChg chg="mod">
          <ac:chgData name="Pradeep Kumar" userId="b8eaa742-4466-4601-8b81-d61892a78fd8" providerId="ADAL" clId="{3E6E2DF8-37A7-450E-BC23-3764B85A365D}" dt="2022-06-27T13:45:14.976" v="640" actId="1076"/>
          <ac:cxnSpMkLst>
            <pc:docMk/>
            <pc:sldMk cId="4198381026" sldId="503"/>
            <ac:cxnSpMk id="19" creationId="{00000000-0000-0000-0000-000000000000}"/>
          </ac:cxnSpMkLst>
        </pc:cxnChg>
      </pc:sldChg>
      <pc:sldChg chg="modSp add del">
        <pc:chgData name="Pradeep Kumar" userId="b8eaa742-4466-4601-8b81-d61892a78fd8" providerId="ADAL" clId="{3E6E2DF8-37A7-450E-BC23-3764B85A365D}" dt="2022-06-27T13:45:34.131" v="644" actId="47"/>
        <pc:sldMkLst>
          <pc:docMk/>
          <pc:sldMk cId="1881390258" sldId="504"/>
        </pc:sldMkLst>
        <pc:spChg chg="mod">
          <ac:chgData name="Pradeep Kumar" userId="b8eaa742-4466-4601-8b81-d61892a78fd8" providerId="ADAL" clId="{3E6E2DF8-37A7-450E-BC23-3764B85A365D}" dt="2022-06-27T13:42:15.044" v="410"/>
          <ac:spMkLst>
            <pc:docMk/>
            <pc:sldMk cId="1881390258" sldId="504"/>
            <ac:spMk id="17" creationId="{BB760984-598F-3A45-B9F5-A1BDF5B2D60B}"/>
          </ac:spMkLst>
        </pc:spChg>
      </pc:sldChg>
      <pc:sldChg chg="add del">
        <pc:chgData name="Pradeep Kumar" userId="b8eaa742-4466-4601-8b81-d61892a78fd8" providerId="ADAL" clId="{3E6E2DF8-37A7-450E-BC23-3764B85A365D}" dt="2022-06-27T13:38:51.970" v="403" actId="47"/>
        <pc:sldMkLst>
          <pc:docMk/>
          <pc:sldMk cId="3160454286" sldId="504"/>
        </pc:sldMkLst>
      </pc:sldChg>
      <pc:sldChg chg="delSp modSp add del mod">
        <pc:chgData name="Pradeep Kumar" userId="b8eaa742-4466-4601-8b81-d61892a78fd8" providerId="ADAL" clId="{3E6E2DF8-37A7-450E-BC23-3764B85A365D}" dt="2022-06-27T13:37:00.198" v="356" actId="47"/>
        <pc:sldMkLst>
          <pc:docMk/>
          <pc:sldMk cId="2986733549" sldId="505"/>
        </pc:sldMkLst>
        <pc:spChg chg="del">
          <ac:chgData name="Pradeep Kumar" userId="b8eaa742-4466-4601-8b81-d61892a78fd8" providerId="ADAL" clId="{3E6E2DF8-37A7-450E-BC23-3764B85A365D}" dt="2022-06-27T13:36:57.390" v="355" actId="478"/>
          <ac:spMkLst>
            <pc:docMk/>
            <pc:sldMk cId="2986733549" sldId="505"/>
            <ac:spMk id="9" creationId="{00000000-0000-0000-0000-000000000000}"/>
          </ac:spMkLst>
        </pc:spChg>
        <pc:spChg chg="del">
          <ac:chgData name="Pradeep Kumar" userId="b8eaa742-4466-4601-8b81-d61892a78fd8" providerId="ADAL" clId="{3E6E2DF8-37A7-450E-BC23-3764B85A365D}" dt="2022-06-27T13:36:57.390" v="355" actId="478"/>
          <ac:spMkLst>
            <pc:docMk/>
            <pc:sldMk cId="2986733549" sldId="505"/>
            <ac:spMk id="11" creationId="{00000000-0000-0000-0000-000000000000}"/>
          </ac:spMkLst>
        </pc:spChg>
        <pc:spChg chg="del">
          <ac:chgData name="Pradeep Kumar" userId="b8eaa742-4466-4601-8b81-d61892a78fd8" providerId="ADAL" clId="{3E6E2DF8-37A7-450E-BC23-3764B85A365D}" dt="2022-06-27T13:36:57.390" v="355" actId="478"/>
          <ac:spMkLst>
            <pc:docMk/>
            <pc:sldMk cId="2986733549" sldId="505"/>
            <ac:spMk id="12" creationId="{00000000-0000-0000-0000-000000000000}"/>
          </ac:spMkLst>
        </pc:spChg>
        <pc:spChg chg="del">
          <ac:chgData name="Pradeep Kumar" userId="b8eaa742-4466-4601-8b81-d61892a78fd8" providerId="ADAL" clId="{3E6E2DF8-37A7-450E-BC23-3764B85A365D}" dt="2022-06-27T13:36:57.390" v="355" actId="478"/>
          <ac:spMkLst>
            <pc:docMk/>
            <pc:sldMk cId="2986733549" sldId="505"/>
            <ac:spMk id="13" creationId="{00000000-0000-0000-0000-000000000000}"/>
          </ac:spMkLst>
        </pc:spChg>
        <pc:spChg chg="del">
          <ac:chgData name="Pradeep Kumar" userId="b8eaa742-4466-4601-8b81-d61892a78fd8" providerId="ADAL" clId="{3E6E2DF8-37A7-450E-BC23-3764B85A365D}" dt="2022-06-27T13:36:57.390" v="355" actId="478"/>
          <ac:spMkLst>
            <pc:docMk/>
            <pc:sldMk cId="2986733549" sldId="505"/>
            <ac:spMk id="15" creationId="{00000000-0000-0000-0000-000000000000}"/>
          </ac:spMkLst>
        </pc:spChg>
        <pc:spChg chg="mod">
          <ac:chgData name="Pradeep Kumar" userId="b8eaa742-4466-4601-8b81-d61892a78fd8" providerId="ADAL" clId="{3E6E2DF8-37A7-450E-BC23-3764B85A365D}" dt="2022-06-27T13:35:39.950" v="336"/>
          <ac:spMkLst>
            <pc:docMk/>
            <pc:sldMk cId="2986733549" sldId="505"/>
            <ac:spMk id="17" creationId="{BB760984-598F-3A45-B9F5-A1BDF5B2D60B}"/>
          </ac:spMkLst>
        </pc:spChg>
        <pc:cxnChg chg="del mod">
          <ac:chgData name="Pradeep Kumar" userId="b8eaa742-4466-4601-8b81-d61892a78fd8" providerId="ADAL" clId="{3E6E2DF8-37A7-450E-BC23-3764B85A365D}" dt="2022-06-27T13:36:57.390" v="355" actId="478"/>
          <ac:cxnSpMkLst>
            <pc:docMk/>
            <pc:sldMk cId="2986733549" sldId="505"/>
            <ac:cxnSpMk id="10" creationId="{00000000-0000-0000-0000-000000000000}"/>
          </ac:cxnSpMkLst>
        </pc:cxnChg>
        <pc:cxnChg chg="del mod">
          <ac:chgData name="Pradeep Kumar" userId="b8eaa742-4466-4601-8b81-d61892a78fd8" providerId="ADAL" clId="{3E6E2DF8-37A7-450E-BC23-3764B85A365D}" dt="2022-06-27T13:36:57.390" v="355" actId="478"/>
          <ac:cxnSpMkLst>
            <pc:docMk/>
            <pc:sldMk cId="2986733549" sldId="505"/>
            <ac:cxnSpMk id="16" creationId="{00000000-0000-0000-0000-000000000000}"/>
          </ac:cxnSpMkLst>
        </pc:cxnChg>
        <pc:cxnChg chg="del mod">
          <ac:chgData name="Pradeep Kumar" userId="b8eaa742-4466-4601-8b81-d61892a78fd8" providerId="ADAL" clId="{3E6E2DF8-37A7-450E-BC23-3764B85A365D}" dt="2022-06-27T13:36:57.390" v="355" actId="478"/>
          <ac:cxnSpMkLst>
            <pc:docMk/>
            <pc:sldMk cId="2986733549" sldId="505"/>
            <ac:cxnSpMk id="19" creationId="{00000000-0000-0000-0000-000000000000}"/>
          </ac:cxnSpMkLst>
        </pc:cxnChg>
        <pc:cxnChg chg="del mod">
          <ac:chgData name="Pradeep Kumar" userId="b8eaa742-4466-4601-8b81-d61892a78fd8" providerId="ADAL" clId="{3E6E2DF8-37A7-450E-BC23-3764B85A365D}" dt="2022-06-27T13:36:57.390" v="355" actId="478"/>
          <ac:cxnSpMkLst>
            <pc:docMk/>
            <pc:sldMk cId="2986733549" sldId="505"/>
            <ac:cxnSpMk id="24" creationId="{00000000-0000-0000-0000-000000000000}"/>
          </ac:cxnSpMkLst>
        </pc:cxnChg>
      </pc:sldChg>
      <pc:sldChg chg="modSp add mod ord">
        <pc:chgData name="Pradeep Kumar" userId="b8eaa742-4466-4601-8b81-d61892a78fd8" providerId="ADAL" clId="{3E6E2DF8-37A7-450E-BC23-3764B85A365D}" dt="2022-06-27T13:24:48.010" v="148" actId="1076"/>
        <pc:sldMkLst>
          <pc:docMk/>
          <pc:sldMk cId="2939535364" sldId="509"/>
        </pc:sldMkLst>
        <pc:spChg chg="mod">
          <ac:chgData name="Pradeep Kumar" userId="b8eaa742-4466-4601-8b81-d61892a78fd8" providerId="ADAL" clId="{3E6E2DF8-37A7-450E-BC23-3764B85A365D}" dt="2022-06-27T13:23:56.516" v="60" actId="20577"/>
          <ac:spMkLst>
            <pc:docMk/>
            <pc:sldMk cId="2939535364" sldId="509"/>
            <ac:spMk id="2" creationId="{1537386B-05FF-AB4D-94CB-674E991624C6}"/>
          </ac:spMkLst>
        </pc:spChg>
        <pc:spChg chg="mod">
          <ac:chgData name="Pradeep Kumar" userId="b8eaa742-4466-4601-8b81-d61892a78fd8" providerId="ADAL" clId="{3E6E2DF8-37A7-450E-BC23-3764B85A365D}" dt="2022-06-27T13:24:48.010" v="148" actId="1076"/>
          <ac:spMkLst>
            <pc:docMk/>
            <pc:sldMk cId="2939535364" sldId="509"/>
            <ac:spMk id="3" creationId="{E2A64D64-1298-5CE7-3133-A4EFB37EBF55}"/>
          </ac:spMkLst>
        </pc:spChg>
      </pc:sldChg>
      <pc:sldChg chg="add del">
        <pc:chgData name="Pradeep Kumar" userId="b8eaa742-4466-4601-8b81-d61892a78fd8" providerId="ADAL" clId="{3E6E2DF8-37A7-450E-BC23-3764B85A365D}" dt="2022-06-27T13:25:52.984" v="152"/>
        <pc:sldMkLst>
          <pc:docMk/>
          <pc:sldMk cId="294476317" sldId="510"/>
        </pc:sldMkLst>
      </pc:sldChg>
      <pc:sldChg chg="add del">
        <pc:chgData name="Pradeep Kumar" userId="b8eaa742-4466-4601-8b81-d61892a78fd8" providerId="ADAL" clId="{3E6E2DF8-37A7-450E-BC23-3764B85A365D}" dt="2022-06-27T13:38:27.622" v="392" actId="47"/>
        <pc:sldMkLst>
          <pc:docMk/>
          <pc:sldMk cId="2497569240" sldId="510"/>
        </pc:sldMkLst>
      </pc:sldChg>
      <pc:sldChg chg="modSp add del">
        <pc:chgData name="Pradeep Kumar" userId="b8eaa742-4466-4601-8b81-d61892a78fd8" providerId="ADAL" clId="{3E6E2DF8-37A7-450E-BC23-3764B85A365D}" dt="2022-06-27T13:46:07.670" v="667" actId="47"/>
        <pc:sldMkLst>
          <pc:docMk/>
          <pc:sldMk cId="3756798969" sldId="510"/>
        </pc:sldMkLst>
        <pc:spChg chg="mod">
          <ac:chgData name="Pradeep Kumar" userId="b8eaa742-4466-4601-8b81-d61892a78fd8" providerId="ADAL" clId="{3E6E2DF8-37A7-450E-BC23-3764B85A365D}" dt="2022-06-27T13:42:15.044" v="410"/>
          <ac:spMkLst>
            <pc:docMk/>
            <pc:sldMk cId="3756798969" sldId="510"/>
            <ac:spMk id="17" creationId="{BB760984-598F-3A45-B9F5-A1BDF5B2D60B}"/>
          </ac:spMkLst>
        </pc:spChg>
      </pc:sldChg>
      <pc:sldChg chg="delSp modSp add mod">
        <pc:chgData name="Pradeep Kumar" userId="b8eaa742-4466-4601-8b81-d61892a78fd8" providerId="ADAL" clId="{3E6E2DF8-37A7-450E-BC23-3764B85A365D}" dt="2022-06-27T13:38:45.307" v="397" actId="478"/>
        <pc:sldMkLst>
          <pc:docMk/>
          <pc:sldMk cId="1488883489" sldId="511"/>
        </pc:sldMkLst>
        <pc:spChg chg="mod">
          <ac:chgData name="Pradeep Kumar" userId="b8eaa742-4466-4601-8b81-d61892a78fd8" providerId="ADAL" clId="{3E6E2DF8-37A7-450E-BC23-3764B85A365D}" dt="2022-06-27T13:38:34.405" v="393" actId="122"/>
          <ac:spMkLst>
            <pc:docMk/>
            <pc:sldMk cId="1488883489" sldId="511"/>
            <ac:spMk id="2" creationId="{E464EDF4-4182-1A4B-9915-68282F791C94}"/>
          </ac:spMkLst>
        </pc:spChg>
        <pc:spChg chg="del mod">
          <ac:chgData name="Pradeep Kumar" userId="b8eaa742-4466-4601-8b81-d61892a78fd8" providerId="ADAL" clId="{3E6E2DF8-37A7-450E-BC23-3764B85A365D}" dt="2022-06-27T13:38:38.927" v="395" actId="478"/>
          <ac:spMkLst>
            <pc:docMk/>
            <pc:sldMk cId="1488883489" sldId="511"/>
            <ac:spMk id="3" creationId="{00000000-0000-0000-0000-000000000000}"/>
          </ac:spMkLst>
        </pc:spChg>
        <pc:spChg chg="del">
          <ac:chgData name="Pradeep Kumar" userId="b8eaa742-4466-4601-8b81-d61892a78fd8" providerId="ADAL" clId="{3E6E2DF8-37A7-450E-BC23-3764B85A365D}" dt="2022-06-27T13:38:45.307" v="397" actId="478"/>
          <ac:spMkLst>
            <pc:docMk/>
            <pc:sldMk cId="1488883489" sldId="511"/>
            <ac:spMk id="13" creationId="{E3D18F37-6E61-344B-ABC3-231E68D335C7}"/>
          </ac:spMkLst>
        </pc:spChg>
        <pc:spChg chg="del mod">
          <ac:chgData name="Pradeep Kumar" userId="b8eaa742-4466-4601-8b81-d61892a78fd8" providerId="ADAL" clId="{3E6E2DF8-37A7-450E-BC23-3764B85A365D}" dt="2022-06-27T13:38:42.461" v="396" actId="478"/>
          <ac:spMkLst>
            <pc:docMk/>
            <pc:sldMk cId="1488883489" sldId="511"/>
            <ac:spMk id="14" creationId="{913654C5-FB8B-464C-ADEE-A0177BCF801A}"/>
          </ac:spMkLst>
        </pc:spChg>
      </pc:sldChg>
      <pc:sldChg chg="add del">
        <pc:chgData name="Pradeep Kumar" userId="b8eaa742-4466-4601-8b81-d61892a78fd8" providerId="ADAL" clId="{3E6E2DF8-37A7-450E-BC23-3764B85A365D}" dt="2022-06-27T13:46:09.979" v="669" actId="47"/>
        <pc:sldMkLst>
          <pc:docMk/>
          <pc:sldMk cId="687458385" sldId="512"/>
        </pc:sldMkLst>
      </pc:sldChg>
      <pc:sldChg chg="modSp add del">
        <pc:chgData name="Pradeep Kumar" userId="b8eaa742-4466-4601-8b81-d61892a78fd8" providerId="ADAL" clId="{3E6E2DF8-37A7-450E-BC23-3764B85A365D}" dt="2022-06-27T13:38:47.882" v="398" actId="47"/>
        <pc:sldMkLst>
          <pc:docMk/>
          <pc:sldMk cId="3915559447" sldId="512"/>
        </pc:sldMkLst>
        <pc:spChg chg="mod">
          <ac:chgData name="Pradeep Kumar" userId="b8eaa742-4466-4601-8b81-d61892a78fd8" providerId="ADAL" clId="{3E6E2DF8-37A7-450E-BC23-3764B85A365D}" dt="2022-06-27T13:35:39.950" v="336"/>
          <ac:spMkLst>
            <pc:docMk/>
            <pc:sldMk cId="3915559447" sldId="512"/>
            <ac:spMk id="11" creationId="{3990653F-3267-F24F-A5FA-F3752D6BB0EB}"/>
          </ac:spMkLst>
        </pc:spChg>
      </pc:sldChg>
      <pc:sldChg chg="modSp add del">
        <pc:chgData name="Pradeep Kumar" userId="b8eaa742-4466-4601-8b81-d61892a78fd8" providerId="ADAL" clId="{3E6E2DF8-37A7-450E-BC23-3764B85A365D}" dt="2022-06-27T13:46:10.983" v="670" actId="47"/>
        <pc:sldMkLst>
          <pc:docMk/>
          <pc:sldMk cId="2069453" sldId="513"/>
        </pc:sldMkLst>
        <pc:spChg chg="mod">
          <ac:chgData name="Pradeep Kumar" userId="b8eaa742-4466-4601-8b81-d61892a78fd8" providerId="ADAL" clId="{3E6E2DF8-37A7-450E-BC23-3764B85A365D}" dt="2022-06-27T13:42:15.044" v="410"/>
          <ac:spMkLst>
            <pc:docMk/>
            <pc:sldMk cId="2069453" sldId="513"/>
            <ac:spMk id="17" creationId="{BB760984-598F-3A45-B9F5-A1BDF5B2D60B}"/>
          </ac:spMkLst>
        </pc:spChg>
      </pc:sldChg>
      <pc:sldChg chg="modSp add del">
        <pc:chgData name="Pradeep Kumar" userId="b8eaa742-4466-4601-8b81-d61892a78fd8" providerId="ADAL" clId="{3E6E2DF8-37A7-450E-BC23-3764B85A365D}" dt="2022-06-27T13:39:04.555" v="409" actId="47"/>
        <pc:sldMkLst>
          <pc:docMk/>
          <pc:sldMk cId="3749134138" sldId="513"/>
        </pc:sldMkLst>
        <pc:spChg chg="mod">
          <ac:chgData name="Pradeep Kumar" userId="b8eaa742-4466-4601-8b81-d61892a78fd8" providerId="ADAL" clId="{3E6E2DF8-37A7-450E-BC23-3764B85A365D}" dt="2022-06-27T13:35:39.950" v="336"/>
          <ac:spMkLst>
            <pc:docMk/>
            <pc:sldMk cId="3749134138" sldId="513"/>
            <ac:spMk id="11" creationId="{3990653F-3267-F24F-A5FA-F3752D6BB0EB}"/>
          </ac:spMkLst>
        </pc:spChg>
      </pc:sldChg>
      <pc:sldChg chg="modSp add del">
        <pc:chgData name="Pradeep Kumar" userId="b8eaa742-4466-4601-8b81-d61892a78fd8" providerId="ADAL" clId="{3E6E2DF8-37A7-450E-BC23-3764B85A365D}" dt="2022-06-27T13:42:24.436" v="412" actId="47"/>
        <pc:sldMkLst>
          <pc:docMk/>
          <pc:sldMk cId="2955469417" sldId="514"/>
        </pc:sldMkLst>
        <pc:spChg chg="mod">
          <ac:chgData name="Pradeep Kumar" userId="b8eaa742-4466-4601-8b81-d61892a78fd8" providerId="ADAL" clId="{3E6E2DF8-37A7-450E-BC23-3764B85A365D}" dt="2022-06-27T13:42:15.044" v="410"/>
          <ac:spMkLst>
            <pc:docMk/>
            <pc:sldMk cId="2955469417" sldId="514"/>
            <ac:spMk id="15" creationId="{00000000-0000-0000-0000-000000000000}"/>
          </ac:spMkLst>
        </pc:spChg>
      </pc:sldChg>
      <pc:sldChg chg="add del">
        <pc:chgData name="Pradeep Kumar" userId="b8eaa742-4466-4601-8b81-d61892a78fd8" providerId="ADAL" clId="{3E6E2DF8-37A7-450E-BC23-3764B85A365D}" dt="2022-06-27T13:38:27.032" v="391" actId="47"/>
        <pc:sldMkLst>
          <pc:docMk/>
          <pc:sldMk cId="3583560076" sldId="514"/>
        </pc:sldMkLst>
      </pc:sldChg>
      <pc:sldChg chg="modSp add del">
        <pc:chgData name="Pradeep Kumar" userId="b8eaa742-4466-4601-8b81-d61892a78fd8" providerId="ADAL" clId="{3E6E2DF8-37A7-450E-BC23-3764B85A365D}" dt="2022-06-27T13:45:35.404" v="645" actId="47"/>
        <pc:sldMkLst>
          <pc:docMk/>
          <pc:sldMk cId="1102007463" sldId="515"/>
        </pc:sldMkLst>
        <pc:spChg chg="mod">
          <ac:chgData name="Pradeep Kumar" userId="b8eaa742-4466-4601-8b81-d61892a78fd8" providerId="ADAL" clId="{3E6E2DF8-37A7-450E-BC23-3764B85A365D}" dt="2022-06-27T13:42:15.044" v="410"/>
          <ac:spMkLst>
            <pc:docMk/>
            <pc:sldMk cId="1102007463" sldId="515"/>
            <ac:spMk id="17" creationId="{BB760984-598F-3A45-B9F5-A1BDF5B2D60B}"/>
          </ac:spMkLst>
        </pc:spChg>
      </pc:sldChg>
      <pc:sldChg chg="add del">
        <pc:chgData name="Pradeep Kumar" userId="b8eaa742-4466-4601-8b81-d61892a78fd8" providerId="ADAL" clId="{3E6E2DF8-37A7-450E-BC23-3764B85A365D}" dt="2022-06-27T13:35:44.933" v="339" actId="47"/>
        <pc:sldMkLst>
          <pc:docMk/>
          <pc:sldMk cId="1891711156" sldId="515"/>
        </pc:sldMkLst>
      </pc:sldChg>
      <pc:sldChg chg="modSp add del">
        <pc:chgData name="Pradeep Kumar" userId="b8eaa742-4466-4601-8b81-d61892a78fd8" providerId="ADAL" clId="{3E6E2DF8-37A7-450E-BC23-3764B85A365D}" dt="2022-06-27T13:46:11.834" v="671" actId="47"/>
        <pc:sldMkLst>
          <pc:docMk/>
          <pc:sldMk cId="127914112" sldId="516"/>
        </pc:sldMkLst>
        <pc:spChg chg="mod">
          <ac:chgData name="Pradeep Kumar" userId="b8eaa742-4466-4601-8b81-d61892a78fd8" providerId="ADAL" clId="{3E6E2DF8-37A7-450E-BC23-3764B85A365D}" dt="2022-06-27T13:42:15.044" v="410"/>
          <ac:spMkLst>
            <pc:docMk/>
            <pc:sldMk cId="127914112" sldId="516"/>
            <ac:spMk id="5" creationId="{00000000-0000-0000-0000-000000000000}"/>
          </ac:spMkLst>
        </pc:spChg>
      </pc:sldChg>
      <pc:sldChg chg="add del">
        <pc:chgData name="Pradeep Kumar" userId="b8eaa742-4466-4601-8b81-d61892a78fd8" providerId="ADAL" clId="{3E6E2DF8-37A7-450E-BC23-3764B85A365D}" dt="2022-06-27T13:33:41.888" v="300" actId="47"/>
        <pc:sldMkLst>
          <pc:docMk/>
          <pc:sldMk cId="1595635894" sldId="516"/>
        </pc:sldMkLst>
      </pc:sldChg>
      <pc:sldChg chg="add del">
        <pc:chgData name="Pradeep Kumar" userId="b8eaa742-4466-4601-8b81-d61892a78fd8" providerId="ADAL" clId="{3E6E2DF8-37A7-450E-BC23-3764B85A365D}" dt="2022-06-27T13:38:53.482" v="404" actId="47"/>
        <pc:sldMkLst>
          <pc:docMk/>
          <pc:sldMk cId="3403300614" sldId="516"/>
        </pc:sldMkLst>
      </pc:sldChg>
      <pc:sldChg chg="modSp add del">
        <pc:chgData name="Pradeep Kumar" userId="b8eaa742-4466-4601-8b81-d61892a78fd8" providerId="ADAL" clId="{3E6E2DF8-37A7-450E-BC23-3764B85A365D}" dt="2022-06-27T13:38:55.452" v="405" actId="47"/>
        <pc:sldMkLst>
          <pc:docMk/>
          <pc:sldMk cId="3006959366" sldId="517"/>
        </pc:sldMkLst>
        <pc:spChg chg="mod">
          <ac:chgData name="Pradeep Kumar" userId="b8eaa742-4466-4601-8b81-d61892a78fd8" providerId="ADAL" clId="{3E6E2DF8-37A7-450E-BC23-3764B85A365D}" dt="2022-06-27T13:35:39.950" v="336"/>
          <ac:spMkLst>
            <pc:docMk/>
            <pc:sldMk cId="3006959366" sldId="517"/>
            <ac:spMk id="17" creationId="{BB760984-598F-3A45-B9F5-A1BDF5B2D60B}"/>
          </ac:spMkLst>
        </pc:spChg>
      </pc:sldChg>
      <pc:sldChg chg="add del">
        <pc:chgData name="Pradeep Kumar" userId="b8eaa742-4466-4601-8b81-d61892a78fd8" providerId="ADAL" clId="{3E6E2DF8-37A7-450E-BC23-3764B85A365D}" dt="2022-06-27T13:33:43.449" v="302" actId="47"/>
        <pc:sldMkLst>
          <pc:docMk/>
          <pc:sldMk cId="3231747042" sldId="517"/>
        </pc:sldMkLst>
      </pc:sldChg>
      <pc:sldChg chg="modSp add del">
        <pc:chgData name="Pradeep Kumar" userId="b8eaa742-4466-4601-8b81-d61892a78fd8" providerId="ADAL" clId="{3E6E2DF8-37A7-450E-BC23-3764B85A365D}" dt="2022-06-27T13:38:56.855" v="406" actId="47"/>
        <pc:sldMkLst>
          <pc:docMk/>
          <pc:sldMk cId="3825723707" sldId="518"/>
        </pc:sldMkLst>
        <pc:spChg chg="mod">
          <ac:chgData name="Pradeep Kumar" userId="b8eaa742-4466-4601-8b81-d61892a78fd8" providerId="ADAL" clId="{3E6E2DF8-37A7-450E-BC23-3764B85A365D}" dt="2022-06-27T13:35:39.950" v="336"/>
          <ac:spMkLst>
            <pc:docMk/>
            <pc:sldMk cId="3825723707" sldId="518"/>
            <ac:spMk id="17" creationId="{BB760984-598F-3A45-B9F5-A1BDF5B2D60B}"/>
          </ac:spMkLst>
        </pc:spChg>
      </pc:sldChg>
      <pc:sldChg chg="add del">
        <pc:chgData name="Pradeep Kumar" userId="b8eaa742-4466-4601-8b81-d61892a78fd8" providerId="ADAL" clId="{3E6E2DF8-37A7-450E-BC23-3764B85A365D}" dt="2022-06-27T13:33:44.157" v="303" actId="47"/>
        <pc:sldMkLst>
          <pc:docMk/>
          <pc:sldMk cId="4268140314" sldId="518"/>
        </pc:sldMkLst>
      </pc:sldChg>
      <pc:sldChg chg="add del">
        <pc:chgData name="Pradeep Kumar" userId="b8eaa742-4466-4601-8b81-d61892a78fd8" providerId="ADAL" clId="{3E6E2DF8-37A7-450E-BC23-3764B85A365D}" dt="2022-06-27T13:33:44.788" v="304" actId="47"/>
        <pc:sldMkLst>
          <pc:docMk/>
          <pc:sldMk cId="967970537" sldId="519"/>
        </pc:sldMkLst>
      </pc:sldChg>
      <pc:sldChg chg="modSp add del mod">
        <pc:chgData name="Pradeep Kumar" userId="b8eaa742-4466-4601-8b81-d61892a78fd8" providerId="ADAL" clId="{3E6E2DF8-37A7-450E-BC23-3764B85A365D}" dt="2022-06-27T13:26:45.399" v="222" actId="47"/>
        <pc:sldMkLst>
          <pc:docMk/>
          <pc:sldMk cId="3111192968" sldId="520"/>
        </pc:sldMkLst>
        <pc:spChg chg="mod">
          <ac:chgData name="Pradeep Kumar" userId="b8eaa742-4466-4601-8b81-d61892a78fd8" providerId="ADAL" clId="{3E6E2DF8-37A7-450E-BC23-3764B85A365D}" dt="2022-06-27T13:26:00.960" v="154" actId="27636"/>
          <ac:spMkLst>
            <pc:docMk/>
            <pc:sldMk cId="3111192968" sldId="520"/>
            <ac:spMk id="6" creationId="{00000000-0000-0000-0000-000000000000}"/>
          </ac:spMkLst>
        </pc:spChg>
        <pc:spChg chg="mod">
          <ac:chgData name="Pradeep Kumar" userId="b8eaa742-4466-4601-8b81-d61892a78fd8" providerId="ADAL" clId="{3E6E2DF8-37A7-450E-BC23-3764B85A365D}" dt="2022-06-27T13:26:00.894" v="153"/>
          <ac:spMkLst>
            <pc:docMk/>
            <pc:sldMk cId="3111192968" sldId="520"/>
            <ac:spMk id="17" creationId="{E6199F78-712C-2D44-9EB3-CF539845E73E}"/>
          </ac:spMkLst>
        </pc:spChg>
      </pc:sldChg>
      <pc:sldChg chg="addSp delSp modSp add mod">
        <pc:chgData name="Pradeep Kumar" userId="b8eaa742-4466-4601-8b81-d61892a78fd8" providerId="ADAL" clId="{3E6E2DF8-37A7-450E-BC23-3764B85A365D}" dt="2022-06-27T13:48:59.421" v="685" actId="478"/>
        <pc:sldMkLst>
          <pc:docMk/>
          <pc:sldMk cId="3411376801" sldId="521"/>
        </pc:sldMkLst>
        <pc:spChg chg="mod">
          <ac:chgData name="Pradeep Kumar" userId="b8eaa742-4466-4601-8b81-d61892a78fd8" providerId="ADAL" clId="{3E6E2DF8-37A7-450E-BC23-3764B85A365D}" dt="2022-06-27T13:29:36.710" v="272" actId="122"/>
          <ac:spMkLst>
            <pc:docMk/>
            <pc:sldMk cId="3411376801" sldId="521"/>
            <ac:spMk id="6" creationId="{00000000-0000-0000-0000-000000000000}"/>
          </ac:spMkLst>
        </pc:spChg>
        <pc:spChg chg="del">
          <ac:chgData name="Pradeep Kumar" userId="b8eaa742-4466-4601-8b81-d61892a78fd8" providerId="ADAL" clId="{3E6E2DF8-37A7-450E-BC23-3764B85A365D}" dt="2022-06-27T13:48:59.421" v="685" actId="478"/>
          <ac:spMkLst>
            <pc:docMk/>
            <pc:sldMk cId="3411376801" sldId="521"/>
            <ac:spMk id="16" creationId="{BDCFAED5-8E07-DB4C-AA7A-530D1D8DFED1}"/>
          </ac:spMkLst>
        </pc:spChg>
        <pc:spChg chg="del mod">
          <ac:chgData name="Pradeep Kumar" userId="b8eaa742-4466-4601-8b81-d61892a78fd8" providerId="ADAL" clId="{3E6E2DF8-37A7-450E-BC23-3764B85A365D}" dt="2022-06-27T13:48:55.518" v="684" actId="478"/>
          <ac:spMkLst>
            <pc:docMk/>
            <pc:sldMk cId="3411376801" sldId="521"/>
            <ac:spMk id="17" creationId="{E6199F78-712C-2D44-9EB3-CF539845E73E}"/>
          </ac:spMkLst>
        </pc:spChg>
        <pc:spChg chg="del">
          <ac:chgData name="Pradeep Kumar" userId="b8eaa742-4466-4601-8b81-d61892a78fd8" providerId="ADAL" clId="{3E6E2DF8-37A7-450E-BC23-3764B85A365D}" dt="2022-06-27T13:27:40.567" v="227" actId="478"/>
          <ac:spMkLst>
            <pc:docMk/>
            <pc:sldMk cId="3411376801" sldId="521"/>
            <ac:spMk id="24" creationId="{D0D86B89-7573-AC4D-92A7-5D6D8B6546B8}"/>
          </ac:spMkLst>
        </pc:spChg>
        <pc:spChg chg="mod">
          <ac:chgData name="Pradeep Kumar" userId="b8eaa742-4466-4601-8b81-d61892a78fd8" providerId="ADAL" clId="{3E6E2DF8-37A7-450E-BC23-3764B85A365D}" dt="2022-06-27T13:30:32.208" v="276" actId="1076"/>
          <ac:spMkLst>
            <pc:docMk/>
            <pc:sldMk cId="3411376801" sldId="521"/>
            <ac:spMk id="26" creationId="{D0D86B89-7573-AC4D-92A7-5D6D8B6546B8}"/>
          </ac:spMkLst>
        </pc:spChg>
        <pc:spChg chg="mod">
          <ac:chgData name="Pradeep Kumar" userId="b8eaa742-4466-4601-8b81-d61892a78fd8" providerId="ADAL" clId="{3E6E2DF8-37A7-450E-BC23-3764B85A365D}" dt="2022-06-27T13:30:32.208" v="276" actId="1076"/>
          <ac:spMkLst>
            <pc:docMk/>
            <pc:sldMk cId="3411376801" sldId="521"/>
            <ac:spMk id="28" creationId="{D0D86B89-7573-AC4D-92A7-5D6D8B6546B8}"/>
          </ac:spMkLst>
        </pc:spChg>
        <pc:spChg chg="del">
          <ac:chgData name="Pradeep Kumar" userId="b8eaa742-4466-4601-8b81-d61892a78fd8" providerId="ADAL" clId="{3E6E2DF8-37A7-450E-BC23-3764B85A365D}" dt="2022-06-27T13:27:40.567" v="227" actId="478"/>
          <ac:spMkLst>
            <pc:docMk/>
            <pc:sldMk cId="3411376801" sldId="521"/>
            <ac:spMk id="29" creationId="{D0D86B89-7573-AC4D-92A7-5D6D8B6546B8}"/>
          </ac:spMkLst>
        </pc:spChg>
        <pc:spChg chg="del">
          <ac:chgData name="Pradeep Kumar" userId="b8eaa742-4466-4601-8b81-d61892a78fd8" providerId="ADAL" clId="{3E6E2DF8-37A7-450E-BC23-3764B85A365D}" dt="2022-06-27T13:27:40.567" v="227" actId="478"/>
          <ac:spMkLst>
            <pc:docMk/>
            <pc:sldMk cId="3411376801" sldId="521"/>
            <ac:spMk id="31" creationId="{D0D86B89-7573-AC4D-92A7-5D6D8B6546B8}"/>
          </ac:spMkLst>
        </pc:spChg>
        <pc:spChg chg="del">
          <ac:chgData name="Pradeep Kumar" userId="b8eaa742-4466-4601-8b81-d61892a78fd8" providerId="ADAL" clId="{3E6E2DF8-37A7-450E-BC23-3764B85A365D}" dt="2022-06-27T13:27:32.961" v="224" actId="478"/>
          <ac:spMkLst>
            <pc:docMk/>
            <pc:sldMk cId="3411376801" sldId="521"/>
            <ac:spMk id="32" creationId="{00000000-0000-0000-0000-000000000000}"/>
          </ac:spMkLst>
        </pc:spChg>
        <pc:spChg chg="del">
          <ac:chgData name="Pradeep Kumar" userId="b8eaa742-4466-4601-8b81-d61892a78fd8" providerId="ADAL" clId="{3E6E2DF8-37A7-450E-BC23-3764B85A365D}" dt="2022-06-27T13:27:40.567" v="227" actId="478"/>
          <ac:spMkLst>
            <pc:docMk/>
            <pc:sldMk cId="3411376801" sldId="521"/>
            <ac:spMk id="34" creationId="{D0D86B89-7573-AC4D-92A7-5D6D8B6546B8}"/>
          </ac:spMkLst>
        </pc:spChg>
        <pc:grpChg chg="add mod">
          <ac:chgData name="Pradeep Kumar" userId="b8eaa742-4466-4601-8b81-d61892a78fd8" providerId="ADAL" clId="{3E6E2DF8-37A7-450E-BC23-3764B85A365D}" dt="2022-06-27T13:30:32.208" v="276" actId="1076"/>
          <ac:grpSpMkLst>
            <pc:docMk/>
            <pc:sldMk cId="3411376801" sldId="521"/>
            <ac:grpSpMk id="8" creationId="{E9823C28-D302-AECF-D66B-F3948E7B9466}"/>
          </ac:grpSpMkLst>
        </pc:grpChg>
        <pc:grpChg chg="mod">
          <ac:chgData name="Pradeep Kumar" userId="b8eaa742-4466-4601-8b81-d61892a78fd8" providerId="ADAL" clId="{3E6E2DF8-37A7-450E-BC23-3764B85A365D}" dt="2022-06-27T13:30:32.208" v="276" actId="1076"/>
          <ac:grpSpMkLst>
            <pc:docMk/>
            <pc:sldMk cId="3411376801" sldId="521"/>
            <ac:grpSpMk id="10" creationId="{00000000-0000-0000-0000-000000000000}"/>
          </ac:grpSpMkLst>
        </pc:grpChg>
        <pc:picChg chg="del">
          <ac:chgData name="Pradeep Kumar" userId="b8eaa742-4466-4601-8b81-d61892a78fd8" providerId="ADAL" clId="{3E6E2DF8-37A7-450E-BC23-3764B85A365D}" dt="2022-06-27T13:27:35.058" v="225" actId="478"/>
          <ac:picMkLst>
            <pc:docMk/>
            <pc:sldMk cId="3411376801" sldId="521"/>
            <ac:picMk id="2" creationId="{00000000-0000-0000-0000-000000000000}"/>
          </ac:picMkLst>
        </pc:picChg>
        <pc:picChg chg="del">
          <ac:chgData name="Pradeep Kumar" userId="b8eaa742-4466-4601-8b81-d61892a78fd8" providerId="ADAL" clId="{3E6E2DF8-37A7-450E-BC23-3764B85A365D}" dt="2022-06-27T13:27:40.567" v="227" actId="478"/>
          <ac:picMkLst>
            <pc:docMk/>
            <pc:sldMk cId="3411376801" sldId="521"/>
            <ac:picMk id="22" creationId="{38FE102B-A84E-CC47-AFEE-BEEE57E7B52D}"/>
          </ac:picMkLst>
        </pc:picChg>
        <pc:picChg chg="mod">
          <ac:chgData name="Pradeep Kumar" userId="b8eaa742-4466-4601-8b81-d61892a78fd8" providerId="ADAL" clId="{3E6E2DF8-37A7-450E-BC23-3764B85A365D}" dt="2022-06-27T13:30:32.208" v="276" actId="1076"/>
          <ac:picMkLst>
            <pc:docMk/>
            <pc:sldMk cId="3411376801" sldId="521"/>
            <ac:picMk id="25" creationId="{70CA5F4B-2A0D-3F4A-9949-C9136D4C18F0}"/>
          </ac:picMkLst>
        </pc:picChg>
        <pc:picChg chg="del mod">
          <ac:chgData name="Pradeep Kumar" userId="b8eaa742-4466-4601-8b81-d61892a78fd8" providerId="ADAL" clId="{3E6E2DF8-37A7-450E-BC23-3764B85A365D}" dt="2022-06-27T13:28:04.269" v="233" actId="478"/>
          <ac:picMkLst>
            <pc:docMk/>
            <pc:sldMk cId="3411376801" sldId="521"/>
            <ac:picMk id="27" creationId="{3FF20AA6-9A10-984F-AA79-A935675F35C9}"/>
          </ac:picMkLst>
        </pc:picChg>
        <pc:picChg chg="del">
          <ac:chgData name="Pradeep Kumar" userId="b8eaa742-4466-4601-8b81-d61892a78fd8" providerId="ADAL" clId="{3E6E2DF8-37A7-450E-BC23-3764B85A365D}" dt="2022-06-27T13:27:37.009" v="226" actId="478"/>
          <ac:picMkLst>
            <pc:docMk/>
            <pc:sldMk cId="3411376801" sldId="521"/>
            <ac:picMk id="30" creationId="{70CA5F4B-2A0D-3F4A-9949-C9136D4C18F0}"/>
          </ac:picMkLst>
        </pc:picChg>
        <pc:picChg chg="del">
          <ac:chgData name="Pradeep Kumar" userId="b8eaa742-4466-4601-8b81-d61892a78fd8" providerId="ADAL" clId="{3E6E2DF8-37A7-450E-BC23-3764B85A365D}" dt="2022-06-27T13:27:40.567" v="227" actId="478"/>
          <ac:picMkLst>
            <pc:docMk/>
            <pc:sldMk cId="3411376801" sldId="521"/>
            <ac:picMk id="33" creationId="{C9835F0A-27BA-4C41-A3FA-1D10A453D02C}"/>
          </ac:picMkLst>
        </pc:picChg>
        <pc:picChg chg="add del">
          <ac:chgData name="Pradeep Kumar" userId="b8eaa742-4466-4601-8b81-d61892a78fd8" providerId="ADAL" clId="{3E6E2DF8-37A7-450E-BC23-3764B85A365D}" dt="2022-06-27T13:28:15.945" v="235"/>
          <ac:picMkLst>
            <pc:docMk/>
            <pc:sldMk cId="3411376801" sldId="521"/>
            <ac:picMk id="3074" creationId="{DE800A12-BF32-0D7F-3F88-38A3B47EB00A}"/>
          </ac:picMkLst>
        </pc:picChg>
        <pc:picChg chg="add mod">
          <ac:chgData name="Pradeep Kumar" userId="b8eaa742-4466-4601-8b81-d61892a78fd8" providerId="ADAL" clId="{3E6E2DF8-37A7-450E-BC23-3764B85A365D}" dt="2022-06-27T13:30:32.208" v="276" actId="1076"/>
          <ac:picMkLst>
            <pc:docMk/>
            <pc:sldMk cId="3411376801" sldId="521"/>
            <ac:picMk id="3076" creationId="{D65BBC19-1686-22E8-1F79-2B4BEF2863FB}"/>
          </ac:picMkLst>
        </pc:picChg>
        <pc:cxnChg chg="mod">
          <ac:chgData name="Pradeep Kumar" userId="b8eaa742-4466-4601-8b81-d61892a78fd8" providerId="ADAL" clId="{3E6E2DF8-37A7-450E-BC23-3764B85A365D}" dt="2022-06-27T13:30:32.208" v="276" actId="1076"/>
          <ac:cxnSpMkLst>
            <pc:docMk/>
            <pc:sldMk cId="3411376801" sldId="521"/>
            <ac:cxnSpMk id="7" creationId="{00000000-0000-0000-0000-000000000000}"/>
          </ac:cxnSpMkLst>
        </pc:cxnChg>
        <pc:cxnChg chg="del mod">
          <ac:chgData name="Pradeep Kumar" userId="b8eaa742-4466-4601-8b81-d61892a78fd8" providerId="ADAL" clId="{3E6E2DF8-37A7-450E-BC23-3764B85A365D}" dt="2022-06-27T13:27:40.567" v="227" actId="478"/>
          <ac:cxnSpMkLst>
            <pc:docMk/>
            <pc:sldMk cId="3411376801" sldId="521"/>
            <ac:cxnSpMk id="9" creationId="{00000000-0000-0000-0000-000000000000}"/>
          </ac:cxnSpMkLst>
        </pc:cxnChg>
        <pc:cxnChg chg="del">
          <ac:chgData name="Pradeep Kumar" userId="b8eaa742-4466-4601-8b81-d61892a78fd8" providerId="ADAL" clId="{3E6E2DF8-37A7-450E-BC23-3764B85A365D}" dt="2022-06-27T13:27:40.567" v="227" actId="478"/>
          <ac:cxnSpMkLst>
            <pc:docMk/>
            <pc:sldMk cId="3411376801" sldId="521"/>
            <ac:cxnSpMk id="36" creationId="{00000000-0000-0000-0000-000000000000}"/>
          </ac:cxnSpMkLst>
        </pc:cxnChg>
      </pc:sldChg>
      <pc:sldChg chg="modSp add del mod">
        <pc:chgData name="Pradeep Kumar" userId="b8eaa742-4466-4601-8b81-d61892a78fd8" providerId="ADAL" clId="{3E6E2DF8-37A7-450E-BC23-3764B85A365D}" dt="2022-06-27T13:30:41.634" v="279" actId="47"/>
        <pc:sldMkLst>
          <pc:docMk/>
          <pc:sldMk cId="324484131" sldId="522"/>
        </pc:sldMkLst>
        <pc:spChg chg="mod">
          <ac:chgData name="Pradeep Kumar" userId="b8eaa742-4466-4601-8b81-d61892a78fd8" providerId="ADAL" clId="{3E6E2DF8-37A7-450E-BC23-3764B85A365D}" dt="2022-06-27T13:26:00.985" v="157" actId="27636"/>
          <ac:spMkLst>
            <pc:docMk/>
            <pc:sldMk cId="324484131" sldId="522"/>
            <ac:spMk id="6" creationId="{00000000-0000-0000-0000-000000000000}"/>
          </ac:spMkLst>
        </pc:spChg>
        <pc:spChg chg="mod">
          <ac:chgData name="Pradeep Kumar" userId="b8eaa742-4466-4601-8b81-d61892a78fd8" providerId="ADAL" clId="{3E6E2DF8-37A7-450E-BC23-3764B85A365D}" dt="2022-06-27T13:26:00.894" v="153"/>
          <ac:spMkLst>
            <pc:docMk/>
            <pc:sldMk cId="324484131" sldId="522"/>
            <ac:spMk id="17" creationId="{E6199F78-712C-2D44-9EB3-CF539845E73E}"/>
          </ac:spMkLst>
        </pc:spChg>
      </pc:sldChg>
      <pc:sldChg chg="delSp modSp add mod">
        <pc:chgData name="Pradeep Kumar" userId="b8eaa742-4466-4601-8b81-d61892a78fd8" providerId="ADAL" clId="{3E6E2DF8-37A7-450E-BC23-3764B85A365D}" dt="2022-06-27T13:33:07.056" v="290" actId="478"/>
        <pc:sldMkLst>
          <pc:docMk/>
          <pc:sldMk cId="2435137293" sldId="523"/>
        </pc:sldMkLst>
        <pc:spChg chg="mod">
          <ac:chgData name="Pradeep Kumar" userId="b8eaa742-4466-4601-8b81-d61892a78fd8" providerId="ADAL" clId="{3E6E2DF8-37A7-450E-BC23-3764B85A365D}" dt="2022-06-27T13:26:00.993" v="158" actId="27636"/>
          <ac:spMkLst>
            <pc:docMk/>
            <pc:sldMk cId="2435137293" sldId="523"/>
            <ac:spMk id="6" creationId="{00000000-0000-0000-0000-000000000000}"/>
          </ac:spMkLst>
        </pc:spChg>
        <pc:spChg chg="del mod">
          <ac:chgData name="Pradeep Kumar" userId="b8eaa742-4466-4601-8b81-d61892a78fd8" providerId="ADAL" clId="{3E6E2DF8-37A7-450E-BC23-3764B85A365D}" dt="2022-06-27T13:33:07.056" v="290" actId="478"/>
          <ac:spMkLst>
            <pc:docMk/>
            <pc:sldMk cId="2435137293" sldId="523"/>
            <ac:spMk id="17" creationId="{E6199F78-712C-2D44-9EB3-CF539845E73E}"/>
          </ac:spMkLst>
        </pc:spChg>
      </pc:sldChg>
      <pc:sldChg chg="add del">
        <pc:chgData name="Pradeep Kumar" userId="b8eaa742-4466-4601-8b81-d61892a78fd8" providerId="ADAL" clId="{3E6E2DF8-37A7-450E-BC23-3764B85A365D}" dt="2022-06-27T13:46:14.863" v="676" actId="47"/>
        <pc:sldMkLst>
          <pc:docMk/>
          <pc:sldMk cId="1521889140" sldId="524"/>
        </pc:sldMkLst>
      </pc:sldChg>
      <pc:sldChg chg="modSp add del mod">
        <pc:chgData name="Pradeep Kumar" userId="b8eaa742-4466-4601-8b81-d61892a78fd8" providerId="ADAL" clId="{3E6E2DF8-37A7-450E-BC23-3764B85A365D}" dt="2022-06-27T13:30:37.184" v="277" actId="47"/>
        <pc:sldMkLst>
          <pc:docMk/>
          <pc:sldMk cId="3740287026" sldId="524"/>
        </pc:sldMkLst>
        <pc:spChg chg="mod">
          <ac:chgData name="Pradeep Kumar" userId="b8eaa742-4466-4601-8b81-d61892a78fd8" providerId="ADAL" clId="{3E6E2DF8-37A7-450E-BC23-3764B85A365D}" dt="2022-06-27T13:26:00.985" v="156" actId="27636"/>
          <ac:spMkLst>
            <pc:docMk/>
            <pc:sldMk cId="3740287026" sldId="524"/>
            <ac:spMk id="6" creationId="{00000000-0000-0000-0000-000000000000}"/>
          </ac:spMkLst>
        </pc:spChg>
        <pc:spChg chg="mod">
          <ac:chgData name="Pradeep Kumar" userId="b8eaa742-4466-4601-8b81-d61892a78fd8" providerId="ADAL" clId="{3E6E2DF8-37A7-450E-BC23-3764B85A365D}" dt="2022-06-27T13:26:00.894" v="153"/>
          <ac:spMkLst>
            <pc:docMk/>
            <pc:sldMk cId="3740287026" sldId="524"/>
            <ac:spMk id="17" creationId="{E6199F78-712C-2D44-9EB3-CF539845E73E}"/>
          </ac:spMkLst>
        </pc:spChg>
      </pc:sldChg>
      <pc:sldChg chg="add del">
        <pc:chgData name="Pradeep Kumar" userId="b8eaa742-4466-4601-8b81-d61892a78fd8" providerId="ADAL" clId="{3E6E2DF8-37A7-450E-BC23-3764B85A365D}" dt="2022-06-27T13:46:17.031" v="679" actId="47"/>
        <pc:sldMkLst>
          <pc:docMk/>
          <pc:sldMk cId="262095035" sldId="525"/>
        </pc:sldMkLst>
      </pc:sldChg>
      <pc:sldChg chg="modSp add del">
        <pc:chgData name="Pradeep Kumar" userId="b8eaa742-4466-4601-8b81-d61892a78fd8" providerId="ADAL" clId="{3E6E2DF8-37A7-450E-BC23-3764B85A365D}" dt="2022-06-27T13:33:14.438" v="291" actId="47"/>
        <pc:sldMkLst>
          <pc:docMk/>
          <pc:sldMk cId="3406027562" sldId="525"/>
        </pc:sldMkLst>
        <pc:spChg chg="mod">
          <ac:chgData name="Pradeep Kumar" userId="b8eaa742-4466-4601-8b81-d61892a78fd8" providerId="ADAL" clId="{3E6E2DF8-37A7-450E-BC23-3764B85A365D}" dt="2022-06-27T13:26:00.894" v="153"/>
          <ac:spMkLst>
            <pc:docMk/>
            <pc:sldMk cId="3406027562" sldId="525"/>
            <ac:spMk id="17" creationId="{E6199F78-712C-2D44-9EB3-CF539845E73E}"/>
          </ac:spMkLst>
        </pc:spChg>
      </pc:sldChg>
      <pc:sldChg chg="modSp add del">
        <pc:chgData name="Pradeep Kumar" userId="b8eaa742-4466-4601-8b81-d61892a78fd8" providerId="ADAL" clId="{3E6E2DF8-37A7-450E-BC23-3764B85A365D}" dt="2022-06-27T13:46:19.115" v="680" actId="47"/>
        <pc:sldMkLst>
          <pc:docMk/>
          <pc:sldMk cId="1312231246" sldId="526"/>
        </pc:sldMkLst>
        <pc:spChg chg="mod">
          <ac:chgData name="Pradeep Kumar" userId="b8eaa742-4466-4601-8b81-d61892a78fd8" providerId="ADAL" clId="{3E6E2DF8-37A7-450E-BC23-3764B85A365D}" dt="2022-06-27T13:42:15.044" v="410"/>
          <ac:spMkLst>
            <pc:docMk/>
            <pc:sldMk cId="1312231246" sldId="526"/>
            <ac:spMk id="17" creationId="{BB760984-598F-3A45-B9F5-A1BDF5B2D60B}"/>
          </ac:spMkLst>
        </pc:spChg>
      </pc:sldChg>
      <pc:sldChg chg="modSp add del">
        <pc:chgData name="Pradeep Kumar" userId="b8eaa742-4466-4601-8b81-d61892a78fd8" providerId="ADAL" clId="{3E6E2DF8-37A7-450E-BC23-3764B85A365D}" dt="2022-06-27T13:33:17.057" v="292" actId="47"/>
        <pc:sldMkLst>
          <pc:docMk/>
          <pc:sldMk cId="2466762442" sldId="527"/>
        </pc:sldMkLst>
        <pc:spChg chg="mod">
          <ac:chgData name="Pradeep Kumar" userId="b8eaa742-4466-4601-8b81-d61892a78fd8" providerId="ADAL" clId="{3E6E2DF8-37A7-450E-BC23-3764B85A365D}" dt="2022-06-27T13:26:00.894" v="153"/>
          <ac:spMkLst>
            <pc:docMk/>
            <pc:sldMk cId="2466762442" sldId="527"/>
            <ac:spMk id="17" creationId="{E6199F78-712C-2D44-9EB3-CF539845E73E}"/>
          </ac:spMkLst>
        </pc:spChg>
      </pc:sldChg>
      <pc:sldChg chg="modSp add del">
        <pc:chgData name="Pradeep Kumar" userId="b8eaa742-4466-4601-8b81-d61892a78fd8" providerId="ADAL" clId="{3E6E2DF8-37A7-450E-BC23-3764B85A365D}" dt="2022-06-27T13:33:39.099" v="297" actId="47"/>
        <pc:sldMkLst>
          <pc:docMk/>
          <pc:sldMk cId="1911982121" sldId="532"/>
        </pc:sldMkLst>
        <pc:spChg chg="mod">
          <ac:chgData name="Pradeep Kumar" userId="b8eaa742-4466-4601-8b81-d61892a78fd8" providerId="ADAL" clId="{3E6E2DF8-37A7-450E-BC23-3764B85A365D}" dt="2022-06-27T13:26:00.894" v="153"/>
          <ac:spMkLst>
            <pc:docMk/>
            <pc:sldMk cId="1911982121" sldId="532"/>
            <ac:spMk id="17" creationId="{E6199F78-712C-2D44-9EB3-CF539845E73E}"/>
          </ac:spMkLst>
        </pc:spChg>
      </pc:sldChg>
      <pc:sldChg chg="delSp modSp add del mod">
        <pc:chgData name="Pradeep Kumar" userId="b8eaa742-4466-4601-8b81-d61892a78fd8" providerId="ADAL" clId="{3E6E2DF8-37A7-450E-BC23-3764B85A365D}" dt="2022-06-27T13:35:14.059" v="335" actId="47"/>
        <pc:sldMkLst>
          <pc:docMk/>
          <pc:sldMk cId="290378147" sldId="533"/>
        </pc:sldMkLst>
        <pc:spChg chg="del mod">
          <ac:chgData name="Pradeep Kumar" userId="b8eaa742-4466-4601-8b81-d61892a78fd8" providerId="ADAL" clId="{3E6E2DF8-37A7-450E-BC23-3764B85A365D}" dt="2022-06-27T13:33:32.540" v="296" actId="478"/>
          <ac:spMkLst>
            <pc:docMk/>
            <pc:sldMk cId="290378147" sldId="533"/>
            <ac:spMk id="16" creationId="{BDCFAED5-8E07-DB4C-AA7A-530D1D8DFED1}"/>
          </ac:spMkLst>
        </pc:spChg>
        <pc:spChg chg="del mod">
          <ac:chgData name="Pradeep Kumar" userId="b8eaa742-4466-4601-8b81-d61892a78fd8" providerId="ADAL" clId="{3E6E2DF8-37A7-450E-BC23-3764B85A365D}" dt="2022-06-27T13:33:23.533" v="294" actId="478"/>
          <ac:spMkLst>
            <pc:docMk/>
            <pc:sldMk cId="290378147" sldId="533"/>
            <ac:spMk id="17" creationId="{E6199F78-712C-2D44-9EB3-CF539845E73E}"/>
          </ac:spMkLst>
        </pc:spChg>
      </pc:sldChg>
      <pc:sldChg chg="add del">
        <pc:chgData name="Pradeep Kumar" userId="b8eaa742-4466-4601-8b81-d61892a78fd8" providerId="ADAL" clId="{3E6E2DF8-37A7-450E-BC23-3764B85A365D}" dt="2022-06-27T13:26:47.682" v="223" actId="47"/>
        <pc:sldMkLst>
          <pc:docMk/>
          <pc:sldMk cId="1533621212" sldId="534"/>
        </pc:sldMkLst>
      </pc:sldChg>
      <pc:sldChg chg="add del">
        <pc:chgData name="Pradeep Kumar" userId="b8eaa742-4466-4601-8b81-d61892a78fd8" providerId="ADAL" clId="{3E6E2DF8-37A7-450E-BC23-3764B85A365D}" dt="2022-06-27T13:30:38.162" v="278" actId="47"/>
        <pc:sldMkLst>
          <pc:docMk/>
          <pc:sldMk cId="2948395603" sldId="535"/>
        </pc:sldMkLst>
      </pc:sldChg>
      <pc:sldChg chg="add del">
        <pc:chgData name="Pradeep Kumar" userId="b8eaa742-4466-4601-8b81-d61892a78fd8" providerId="ADAL" clId="{3E6E2DF8-37A7-450E-BC23-3764B85A365D}" dt="2022-06-27T13:30:42.737" v="280" actId="47"/>
        <pc:sldMkLst>
          <pc:docMk/>
          <pc:sldMk cId="1746171770" sldId="536"/>
        </pc:sldMkLst>
      </pc:sldChg>
      <pc:sldChg chg="add del">
        <pc:chgData name="Pradeep Kumar" userId="b8eaa742-4466-4601-8b81-d61892a78fd8" providerId="ADAL" clId="{3E6E2DF8-37A7-450E-BC23-3764B85A365D}" dt="2022-06-27T13:33:45.665" v="305" actId="47"/>
        <pc:sldMkLst>
          <pc:docMk/>
          <pc:sldMk cId="897443085" sldId="537"/>
        </pc:sldMkLst>
      </pc:sldChg>
      <pc:sldChg chg="modSp add mod">
        <pc:chgData name="Pradeep Kumar" userId="b8eaa742-4466-4601-8b81-d61892a78fd8" providerId="ADAL" clId="{3E6E2DF8-37A7-450E-BC23-3764B85A365D}" dt="2022-06-27T13:26:42.310" v="221" actId="20577"/>
        <pc:sldMkLst>
          <pc:docMk/>
          <pc:sldMk cId="1673073129" sldId="538"/>
        </pc:sldMkLst>
        <pc:spChg chg="mod">
          <ac:chgData name="Pradeep Kumar" userId="b8eaa742-4466-4601-8b81-d61892a78fd8" providerId="ADAL" clId="{3E6E2DF8-37A7-450E-BC23-3764B85A365D}" dt="2022-06-27T13:26:24.836" v="175" actId="20577"/>
          <ac:spMkLst>
            <pc:docMk/>
            <pc:sldMk cId="1673073129" sldId="538"/>
            <ac:spMk id="2" creationId="{1537386B-05FF-AB4D-94CB-674E991624C6}"/>
          </ac:spMkLst>
        </pc:spChg>
        <pc:spChg chg="mod">
          <ac:chgData name="Pradeep Kumar" userId="b8eaa742-4466-4601-8b81-d61892a78fd8" providerId="ADAL" clId="{3E6E2DF8-37A7-450E-BC23-3764B85A365D}" dt="2022-06-27T13:26:42.310" v="221" actId="20577"/>
          <ac:spMkLst>
            <pc:docMk/>
            <pc:sldMk cId="1673073129" sldId="538"/>
            <ac:spMk id="3" creationId="{E2A64D64-1298-5CE7-3133-A4EFB37EBF55}"/>
          </ac:spMkLst>
        </pc:spChg>
      </pc:sldChg>
      <pc:sldChg chg="addSp delSp modSp add mod">
        <pc:chgData name="Pradeep Kumar" userId="b8eaa742-4466-4601-8b81-d61892a78fd8" providerId="ADAL" clId="{3E6E2DF8-37A7-450E-BC23-3764B85A365D}" dt="2022-06-27T13:33:00.776" v="289" actId="478"/>
        <pc:sldMkLst>
          <pc:docMk/>
          <pc:sldMk cId="627762970" sldId="539"/>
        </pc:sldMkLst>
        <pc:spChg chg="mod">
          <ac:chgData name="Pradeep Kumar" userId="b8eaa742-4466-4601-8b81-d61892a78fd8" providerId="ADAL" clId="{3E6E2DF8-37A7-450E-BC23-3764B85A365D}" dt="2022-06-27T13:32:54.975" v="288" actId="20577"/>
          <ac:spMkLst>
            <pc:docMk/>
            <pc:sldMk cId="627762970" sldId="539"/>
            <ac:spMk id="6" creationId="{00000000-0000-0000-0000-000000000000}"/>
          </ac:spMkLst>
        </pc:spChg>
        <pc:spChg chg="del">
          <ac:chgData name="Pradeep Kumar" userId="b8eaa742-4466-4601-8b81-d61892a78fd8" providerId="ADAL" clId="{3E6E2DF8-37A7-450E-BC23-3764B85A365D}" dt="2022-06-27T13:33:00.776" v="289" actId="478"/>
          <ac:spMkLst>
            <pc:docMk/>
            <pc:sldMk cId="627762970" sldId="539"/>
            <ac:spMk id="17" creationId="{E6199F78-712C-2D44-9EB3-CF539845E73E}"/>
          </ac:spMkLst>
        </pc:spChg>
        <pc:grpChg chg="del">
          <ac:chgData name="Pradeep Kumar" userId="b8eaa742-4466-4601-8b81-d61892a78fd8" providerId="ADAL" clId="{3E6E2DF8-37A7-450E-BC23-3764B85A365D}" dt="2022-06-27T13:32:46.159" v="282" actId="478"/>
          <ac:grpSpMkLst>
            <pc:docMk/>
            <pc:sldMk cId="627762970" sldId="539"/>
            <ac:grpSpMk id="8" creationId="{E9823C28-D302-AECF-D66B-F3948E7B9466}"/>
          </ac:grpSpMkLst>
        </pc:grpChg>
        <pc:picChg chg="add mod">
          <ac:chgData name="Pradeep Kumar" userId="b8eaa742-4466-4601-8b81-d61892a78fd8" providerId="ADAL" clId="{3E6E2DF8-37A7-450E-BC23-3764B85A365D}" dt="2022-06-27T13:32:48.930" v="284" actId="1076"/>
          <ac:picMkLst>
            <pc:docMk/>
            <pc:sldMk cId="627762970" sldId="539"/>
            <ac:picMk id="4098" creationId="{196820DE-9041-B51E-0C04-869C18DBB7EE}"/>
          </ac:picMkLst>
        </pc:picChg>
      </pc:sldChg>
      <pc:sldChg chg="addSp modSp new mod">
        <pc:chgData name="Pradeep Kumar" userId="b8eaa742-4466-4601-8b81-d61892a78fd8" providerId="ADAL" clId="{3E6E2DF8-37A7-450E-BC23-3764B85A365D}" dt="2022-06-27T13:35:05.538" v="334" actId="20577"/>
        <pc:sldMkLst>
          <pc:docMk/>
          <pc:sldMk cId="2094980651" sldId="540"/>
        </pc:sldMkLst>
        <pc:spChg chg="mod">
          <ac:chgData name="Pradeep Kumar" userId="b8eaa742-4466-4601-8b81-d61892a78fd8" providerId="ADAL" clId="{3E6E2DF8-37A7-450E-BC23-3764B85A365D}" dt="2022-06-27T13:35:05.538" v="334" actId="20577"/>
          <ac:spMkLst>
            <pc:docMk/>
            <pc:sldMk cId="2094980651" sldId="540"/>
            <ac:spMk id="2" creationId="{C8097474-A3FC-6A18-D0EF-CE0A939A28E6}"/>
          </ac:spMkLst>
        </pc:spChg>
        <pc:picChg chg="add">
          <ac:chgData name="Pradeep Kumar" userId="b8eaa742-4466-4601-8b81-d61892a78fd8" providerId="ADAL" clId="{3E6E2DF8-37A7-450E-BC23-3764B85A365D}" dt="2022-06-27T13:34:48.657" v="309"/>
          <ac:picMkLst>
            <pc:docMk/>
            <pc:sldMk cId="2094980651" sldId="540"/>
            <ac:picMk id="5122" creationId="{CE59356B-6EDD-B4C8-A9FD-A3089D3D6846}"/>
          </ac:picMkLst>
        </pc:picChg>
      </pc:sldChg>
      <pc:sldChg chg="delSp modSp add mod">
        <pc:chgData name="Pradeep Kumar" userId="b8eaa742-4466-4601-8b81-d61892a78fd8" providerId="ADAL" clId="{3E6E2DF8-37A7-450E-BC23-3764B85A365D}" dt="2022-06-27T13:49:11.702" v="687" actId="478"/>
        <pc:sldMkLst>
          <pc:docMk/>
          <pc:sldMk cId="651966265" sldId="541"/>
        </pc:sldMkLst>
        <pc:spChg chg="mod">
          <ac:chgData name="Pradeep Kumar" userId="b8eaa742-4466-4601-8b81-d61892a78fd8" providerId="ADAL" clId="{3E6E2DF8-37A7-450E-BC23-3764B85A365D}" dt="2022-06-27T13:36:21.505" v="354" actId="122"/>
          <ac:spMkLst>
            <pc:docMk/>
            <pc:sldMk cId="651966265" sldId="541"/>
            <ac:spMk id="2" creationId="{1537386B-05FF-AB4D-94CB-674E991624C6}"/>
          </ac:spMkLst>
        </pc:spChg>
        <pc:spChg chg="del">
          <ac:chgData name="Pradeep Kumar" userId="b8eaa742-4466-4601-8b81-d61892a78fd8" providerId="ADAL" clId="{3E6E2DF8-37A7-450E-BC23-3764B85A365D}" dt="2022-06-27T13:49:11.702" v="687" actId="478"/>
          <ac:spMkLst>
            <pc:docMk/>
            <pc:sldMk cId="651966265" sldId="541"/>
            <ac:spMk id="14" creationId="{B8753D6E-76EA-7942-B5A9-A46F7CD49F63}"/>
          </ac:spMkLst>
        </pc:spChg>
        <pc:spChg chg="del mod">
          <ac:chgData name="Pradeep Kumar" userId="b8eaa742-4466-4601-8b81-d61892a78fd8" providerId="ADAL" clId="{3E6E2DF8-37A7-450E-BC23-3764B85A365D}" dt="2022-06-27T13:49:08.721" v="686" actId="478"/>
          <ac:spMkLst>
            <pc:docMk/>
            <pc:sldMk cId="651966265" sldId="541"/>
            <ac:spMk id="17" creationId="{BB760984-598F-3A45-B9F5-A1BDF5B2D60B}"/>
          </ac:spMkLst>
        </pc:spChg>
        <pc:spChg chg="mod">
          <ac:chgData name="Pradeep Kumar" userId="b8eaa742-4466-4601-8b81-d61892a78fd8" providerId="ADAL" clId="{3E6E2DF8-37A7-450E-BC23-3764B85A365D}" dt="2022-06-27T13:36:02.256" v="344" actId="20577"/>
          <ac:spMkLst>
            <pc:docMk/>
            <pc:sldMk cId="651966265" sldId="541"/>
            <ac:spMk id="23" creationId="{B1844CBB-737E-C049-891C-1F2168761D96}"/>
          </ac:spMkLst>
        </pc:spChg>
        <pc:spChg chg="mod">
          <ac:chgData name="Pradeep Kumar" userId="b8eaa742-4466-4601-8b81-d61892a78fd8" providerId="ADAL" clId="{3E6E2DF8-37A7-450E-BC23-3764B85A365D}" dt="2022-06-27T13:36:14.741" v="353" actId="20577"/>
          <ac:spMkLst>
            <pc:docMk/>
            <pc:sldMk cId="651966265" sldId="541"/>
            <ac:spMk id="28" creationId="{B1844CBB-737E-C049-891C-1F2168761D96}"/>
          </ac:spMkLst>
        </pc:spChg>
      </pc:sldChg>
      <pc:sldChg chg="delSp modSp add mod">
        <pc:chgData name="Pradeep Kumar" userId="b8eaa742-4466-4601-8b81-d61892a78fd8" providerId="ADAL" clId="{3E6E2DF8-37A7-450E-BC23-3764B85A365D}" dt="2022-06-27T13:37:56.349" v="384" actId="478"/>
        <pc:sldMkLst>
          <pc:docMk/>
          <pc:sldMk cId="3309845185" sldId="542"/>
        </pc:sldMkLst>
        <pc:spChg chg="mod">
          <ac:chgData name="Pradeep Kumar" userId="b8eaa742-4466-4601-8b81-d61892a78fd8" providerId="ADAL" clId="{3E6E2DF8-37A7-450E-BC23-3764B85A365D}" dt="2022-06-27T13:37:46.087" v="380" actId="122"/>
          <ac:spMkLst>
            <pc:docMk/>
            <pc:sldMk cId="3309845185" sldId="542"/>
            <ac:spMk id="2" creationId="{1537386B-05FF-AB4D-94CB-674E991624C6}"/>
          </ac:spMkLst>
        </pc:spChg>
        <pc:spChg chg="del">
          <ac:chgData name="Pradeep Kumar" userId="b8eaa742-4466-4601-8b81-d61892a78fd8" providerId="ADAL" clId="{3E6E2DF8-37A7-450E-BC23-3764B85A365D}" dt="2022-06-27T13:37:51.924" v="382" actId="478"/>
          <ac:spMkLst>
            <pc:docMk/>
            <pc:sldMk cId="3309845185" sldId="542"/>
            <ac:spMk id="3" creationId="{00000000-0000-0000-0000-000000000000}"/>
          </ac:spMkLst>
        </pc:spChg>
        <pc:spChg chg="del mod">
          <ac:chgData name="Pradeep Kumar" userId="b8eaa742-4466-4601-8b81-d61892a78fd8" providerId="ADAL" clId="{3E6E2DF8-37A7-450E-BC23-3764B85A365D}" dt="2022-06-27T13:37:56.349" v="384" actId="478"/>
          <ac:spMkLst>
            <pc:docMk/>
            <pc:sldMk cId="3309845185" sldId="542"/>
            <ac:spMk id="14" creationId="{B8753D6E-76EA-7942-B5A9-A46F7CD49F63}"/>
          </ac:spMkLst>
        </pc:spChg>
        <pc:spChg chg="del mod">
          <ac:chgData name="Pradeep Kumar" userId="b8eaa742-4466-4601-8b81-d61892a78fd8" providerId="ADAL" clId="{3E6E2DF8-37A7-450E-BC23-3764B85A365D}" dt="2022-06-27T13:37:49.390" v="381" actId="478"/>
          <ac:spMkLst>
            <pc:docMk/>
            <pc:sldMk cId="3309845185" sldId="542"/>
            <ac:spMk id="17" creationId="{BB760984-598F-3A45-B9F5-A1BDF5B2D60B}"/>
          </ac:spMkLst>
        </pc:spChg>
      </pc:sldChg>
      <pc:sldChg chg="modSp add del">
        <pc:chgData name="Pradeep Kumar" userId="b8eaa742-4466-4601-8b81-d61892a78fd8" providerId="ADAL" clId="{3E6E2DF8-37A7-450E-BC23-3764B85A365D}" dt="2022-06-27T13:38:01.148" v="385" actId="47"/>
        <pc:sldMkLst>
          <pc:docMk/>
          <pc:sldMk cId="682337029" sldId="543"/>
        </pc:sldMkLst>
        <pc:spChg chg="mod">
          <ac:chgData name="Pradeep Kumar" userId="b8eaa742-4466-4601-8b81-d61892a78fd8" providerId="ADAL" clId="{3E6E2DF8-37A7-450E-BC23-3764B85A365D}" dt="2022-06-27T13:35:39.950" v="336"/>
          <ac:spMkLst>
            <pc:docMk/>
            <pc:sldMk cId="682337029" sldId="543"/>
            <ac:spMk id="17" creationId="{BB760984-598F-3A45-B9F5-A1BDF5B2D60B}"/>
          </ac:spMkLst>
        </pc:spChg>
      </pc:sldChg>
      <pc:sldChg chg="add del">
        <pc:chgData name="Pradeep Kumar" userId="b8eaa742-4466-4601-8b81-d61892a78fd8" providerId="ADAL" clId="{3E6E2DF8-37A7-450E-BC23-3764B85A365D}" dt="2022-06-27T13:38:02.118" v="386" actId="47"/>
        <pc:sldMkLst>
          <pc:docMk/>
          <pc:sldMk cId="3679871843" sldId="544"/>
        </pc:sldMkLst>
      </pc:sldChg>
      <pc:sldChg chg="delSp modSp add mod">
        <pc:chgData name="Pradeep Kumar" userId="b8eaa742-4466-4601-8b81-d61892a78fd8" providerId="ADAL" clId="{3E6E2DF8-37A7-450E-BC23-3764B85A365D}" dt="2022-06-27T13:38:23.254" v="390" actId="122"/>
        <pc:sldMkLst>
          <pc:docMk/>
          <pc:sldMk cId="2341241728" sldId="545"/>
        </pc:sldMkLst>
        <pc:spChg chg="mod">
          <ac:chgData name="Pradeep Kumar" userId="b8eaa742-4466-4601-8b81-d61892a78fd8" providerId="ADAL" clId="{3E6E2DF8-37A7-450E-BC23-3764B85A365D}" dt="2022-06-27T13:38:23.254" v="390" actId="122"/>
          <ac:spMkLst>
            <pc:docMk/>
            <pc:sldMk cId="2341241728" sldId="545"/>
            <ac:spMk id="2" creationId="{1537386B-05FF-AB4D-94CB-674E991624C6}"/>
          </ac:spMkLst>
        </pc:spChg>
        <pc:spChg chg="del">
          <ac:chgData name="Pradeep Kumar" userId="b8eaa742-4466-4601-8b81-d61892a78fd8" providerId="ADAL" clId="{3E6E2DF8-37A7-450E-BC23-3764B85A365D}" dt="2022-06-27T13:38:16.829" v="389" actId="478"/>
          <ac:spMkLst>
            <pc:docMk/>
            <pc:sldMk cId="2341241728" sldId="545"/>
            <ac:spMk id="3" creationId="{00000000-0000-0000-0000-000000000000}"/>
          </ac:spMkLst>
        </pc:spChg>
        <pc:spChg chg="del">
          <ac:chgData name="Pradeep Kumar" userId="b8eaa742-4466-4601-8b81-d61892a78fd8" providerId="ADAL" clId="{3E6E2DF8-37A7-450E-BC23-3764B85A365D}" dt="2022-06-27T13:38:14.783" v="388" actId="478"/>
          <ac:spMkLst>
            <pc:docMk/>
            <pc:sldMk cId="2341241728" sldId="545"/>
            <ac:spMk id="14" creationId="{B8753D6E-76EA-7942-B5A9-A46F7CD49F63}"/>
          </ac:spMkLst>
        </pc:spChg>
        <pc:spChg chg="del mod">
          <ac:chgData name="Pradeep Kumar" userId="b8eaa742-4466-4601-8b81-d61892a78fd8" providerId="ADAL" clId="{3E6E2DF8-37A7-450E-BC23-3764B85A365D}" dt="2022-06-27T13:38:10.739" v="387" actId="478"/>
          <ac:spMkLst>
            <pc:docMk/>
            <pc:sldMk cId="2341241728" sldId="545"/>
            <ac:spMk id="17" creationId="{BB760984-598F-3A45-B9F5-A1BDF5B2D60B}"/>
          </ac:spMkLst>
        </pc:spChg>
      </pc:sldChg>
      <pc:sldChg chg="addSp modSp new mod">
        <pc:chgData name="Pradeep Kumar" userId="b8eaa742-4466-4601-8b81-d61892a78fd8" providerId="ADAL" clId="{3E6E2DF8-37A7-450E-BC23-3764B85A365D}" dt="2022-06-27T13:37:11.855" v="363" actId="1076"/>
        <pc:sldMkLst>
          <pc:docMk/>
          <pc:sldMk cId="3282521002" sldId="546"/>
        </pc:sldMkLst>
        <pc:spChg chg="mod">
          <ac:chgData name="Pradeep Kumar" userId="b8eaa742-4466-4601-8b81-d61892a78fd8" providerId="ADAL" clId="{3E6E2DF8-37A7-450E-BC23-3764B85A365D}" dt="2022-06-27T13:37:06.216" v="361" actId="20577"/>
          <ac:spMkLst>
            <pc:docMk/>
            <pc:sldMk cId="3282521002" sldId="546"/>
            <ac:spMk id="2" creationId="{13B3FD19-369C-BE7E-5C5E-A19A16101EC9}"/>
          </ac:spMkLst>
        </pc:spChg>
        <pc:picChg chg="add mod">
          <ac:chgData name="Pradeep Kumar" userId="b8eaa742-4466-4601-8b81-d61892a78fd8" providerId="ADAL" clId="{3E6E2DF8-37A7-450E-BC23-3764B85A365D}" dt="2022-06-27T13:37:11.855" v="363" actId="1076"/>
          <ac:picMkLst>
            <pc:docMk/>
            <pc:sldMk cId="3282521002" sldId="546"/>
            <ac:picMk id="6146" creationId="{20C4D0DA-E86B-B884-C3A8-5A977F076476}"/>
          </ac:picMkLst>
        </pc:picChg>
      </pc:sldChg>
      <pc:sldChg chg="add del">
        <pc:chgData name="Pradeep Kumar" userId="b8eaa742-4466-4601-8b81-d61892a78fd8" providerId="ADAL" clId="{3E6E2DF8-37A7-450E-BC23-3764B85A365D}" dt="2022-06-27T13:42:26.732" v="413" actId="47"/>
        <pc:sldMkLst>
          <pc:docMk/>
          <pc:sldMk cId="955477672" sldId="547"/>
        </pc:sldMkLst>
      </pc:sldChg>
      <pc:sldChg chg="modSp add del">
        <pc:chgData name="Pradeep Kumar" userId="b8eaa742-4466-4601-8b81-d61892a78fd8" providerId="ADAL" clId="{3E6E2DF8-37A7-450E-BC23-3764B85A365D}" dt="2022-06-27T13:44:48.457" v="634" actId="47"/>
        <pc:sldMkLst>
          <pc:docMk/>
          <pc:sldMk cId="2772140093" sldId="548"/>
        </pc:sldMkLst>
        <pc:spChg chg="mod">
          <ac:chgData name="Pradeep Kumar" userId="b8eaa742-4466-4601-8b81-d61892a78fd8" providerId="ADAL" clId="{3E6E2DF8-37A7-450E-BC23-3764B85A365D}" dt="2022-06-27T13:42:15.044" v="410"/>
          <ac:spMkLst>
            <pc:docMk/>
            <pc:sldMk cId="2772140093" sldId="548"/>
            <ac:spMk id="17" creationId="{BB760984-598F-3A45-B9F5-A1BDF5B2D60B}"/>
          </ac:spMkLst>
        </pc:spChg>
      </pc:sldChg>
      <pc:sldChg chg="delSp modSp add mod">
        <pc:chgData name="Pradeep Kumar" userId="b8eaa742-4466-4601-8b81-d61892a78fd8" providerId="ADAL" clId="{3E6E2DF8-37A7-450E-BC23-3764B85A365D}" dt="2022-06-27T13:45:59.203" v="664" actId="478"/>
        <pc:sldMkLst>
          <pc:docMk/>
          <pc:sldMk cId="2444852192" sldId="549"/>
        </pc:sldMkLst>
        <pc:spChg chg="mod">
          <ac:chgData name="Pradeep Kumar" userId="b8eaa742-4466-4601-8b81-d61892a78fd8" providerId="ADAL" clId="{3E6E2DF8-37A7-450E-BC23-3764B85A365D}" dt="2022-06-27T13:45:48.554" v="662" actId="122"/>
          <ac:spMkLst>
            <pc:docMk/>
            <pc:sldMk cId="2444852192" sldId="549"/>
            <ac:spMk id="2" creationId="{1537386B-05FF-AB4D-94CB-674E991624C6}"/>
          </ac:spMkLst>
        </pc:spChg>
        <pc:spChg chg="del">
          <ac:chgData name="Pradeep Kumar" userId="b8eaa742-4466-4601-8b81-d61892a78fd8" providerId="ADAL" clId="{3E6E2DF8-37A7-450E-BC23-3764B85A365D}" dt="2022-06-27T13:45:59.203" v="664" actId="478"/>
          <ac:spMkLst>
            <pc:docMk/>
            <pc:sldMk cId="2444852192" sldId="549"/>
            <ac:spMk id="14" creationId="{B8753D6E-76EA-7942-B5A9-A46F7CD49F63}"/>
          </ac:spMkLst>
        </pc:spChg>
        <pc:spChg chg="del mod">
          <ac:chgData name="Pradeep Kumar" userId="b8eaa742-4466-4601-8b81-d61892a78fd8" providerId="ADAL" clId="{3E6E2DF8-37A7-450E-BC23-3764B85A365D}" dt="2022-06-27T13:45:51.664" v="663" actId="478"/>
          <ac:spMkLst>
            <pc:docMk/>
            <pc:sldMk cId="2444852192" sldId="549"/>
            <ac:spMk id="17" creationId="{BB760984-598F-3A45-B9F5-A1BDF5B2D60B}"/>
          </ac:spMkLst>
        </pc:spChg>
      </pc:sldChg>
      <pc:sldChg chg="modSp add del">
        <pc:chgData name="Pradeep Kumar" userId="b8eaa742-4466-4601-8b81-d61892a78fd8" providerId="ADAL" clId="{3E6E2DF8-37A7-450E-BC23-3764B85A365D}" dt="2022-06-27T13:46:04.248" v="665" actId="47"/>
        <pc:sldMkLst>
          <pc:docMk/>
          <pc:sldMk cId="3483149028" sldId="550"/>
        </pc:sldMkLst>
        <pc:spChg chg="mod">
          <ac:chgData name="Pradeep Kumar" userId="b8eaa742-4466-4601-8b81-d61892a78fd8" providerId="ADAL" clId="{3E6E2DF8-37A7-450E-BC23-3764B85A365D}" dt="2022-06-27T13:42:15.044" v="410"/>
          <ac:spMkLst>
            <pc:docMk/>
            <pc:sldMk cId="3483149028" sldId="550"/>
            <ac:spMk id="17" creationId="{BB760984-598F-3A45-B9F5-A1BDF5B2D60B}"/>
          </ac:spMkLst>
        </pc:spChg>
      </pc:sldChg>
      <pc:sldChg chg="add del">
        <pc:chgData name="Pradeep Kumar" userId="b8eaa742-4466-4601-8b81-d61892a78fd8" providerId="ADAL" clId="{3E6E2DF8-37A7-450E-BC23-3764B85A365D}" dt="2022-06-27T13:46:05.629" v="666" actId="47"/>
        <pc:sldMkLst>
          <pc:docMk/>
          <pc:sldMk cId="1280018609" sldId="551"/>
        </pc:sldMkLst>
      </pc:sldChg>
      <pc:sldChg chg="modSp add del">
        <pc:chgData name="Pradeep Kumar" userId="b8eaa742-4466-4601-8b81-d61892a78fd8" providerId="ADAL" clId="{3E6E2DF8-37A7-450E-BC23-3764B85A365D}" dt="2022-06-27T13:46:09.119" v="668" actId="47"/>
        <pc:sldMkLst>
          <pc:docMk/>
          <pc:sldMk cId="2794953466" sldId="552"/>
        </pc:sldMkLst>
        <pc:spChg chg="mod">
          <ac:chgData name="Pradeep Kumar" userId="b8eaa742-4466-4601-8b81-d61892a78fd8" providerId="ADAL" clId="{3E6E2DF8-37A7-450E-BC23-3764B85A365D}" dt="2022-06-27T13:42:15.044" v="410"/>
          <ac:spMkLst>
            <pc:docMk/>
            <pc:sldMk cId="2794953466" sldId="552"/>
            <ac:spMk id="17" creationId="{BB760984-598F-3A45-B9F5-A1BDF5B2D60B}"/>
          </ac:spMkLst>
        </pc:spChg>
      </pc:sldChg>
      <pc:sldChg chg="modSp add mod ord">
        <pc:chgData name="Pradeep Kumar" userId="b8eaa742-4466-4601-8b81-d61892a78fd8" providerId="ADAL" clId="{3E6E2DF8-37A7-450E-BC23-3764B85A365D}" dt="2022-06-27T13:43:25.153" v="481" actId="1076"/>
        <pc:sldMkLst>
          <pc:docMk/>
          <pc:sldMk cId="2442738187" sldId="553"/>
        </pc:sldMkLst>
        <pc:spChg chg="mod">
          <ac:chgData name="Pradeep Kumar" userId="b8eaa742-4466-4601-8b81-d61892a78fd8" providerId="ADAL" clId="{3E6E2DF8-37A7-450E-BC23-3764B85A365D}" dt="2022-06-27T13:42:56.143" v="434" actId="20577"/>
          <ac:spMkLst>
            <pc:docMk/>
            <pc:sldMk cId="2442738187" sldId="553"/>
            <ac:spMk id="2" creationId="{1537386B-05FF-AB4D-94CB-674E991624C6}"/>
          </ac:spMkLst>
        </pc:spChg>
        <pc:spChg chg="mod">
          <ac:chgData name="Pradeep Kumar" userId="b8eaa742-4466-4601-8b81-d61892a78fd8" providerId="ADAL" clId="{3E6E2DF8-37A7-450E-BC23-3764B85A365D}" dt="2022-06-27T13:43:25.153" v="481" actId="1076"/>
          <ac:spMkLst>
            <pc:docMk/>
            <pc:sldMk cId="2442738187" sldId="553"/>
            <ac:spMk id="3" creationId="{E2A64D64-1298-5CE7-3133-A4EFB37EBF55}"/>
          </ac:spMkLst>
        </pc:spChg>
      </pc:sldChg>
      <pc:sldChg chg="modSp add mod">
        <pc:chgData name="Pradeep Kumar" userId="b8eaa742-4466-4601-8b81-d61892a78fd8" providerId="ADAL" clId="{3E6E2DF8-37A7-450E-BC23-3764B85A365D}" dt="2022-06-27T13:44:38.522" v="633" actId="20577"/>
        <pc:sldMkLst>
          <pc:docMk/>
          <pc:sldMk cId="1090093687" sldId="554"/>
        </pc:sldMkLst>
        <pc:spChg chg="mod">
          <ac:chgData name="Pradeep Kumar" userId="b8eaa742-4466-4601-8b81-d61892a78fd8" providerId="ADAL" clId="{3E6E2DF8-37A7-450E-BC23-3764B85A365D}" dt="2022-06-27T13:43:47.878" v="510" actId="20577"/>
          <ac:spMkLst>
            <pc:docMk/>
            <pc:sldMk cId="1090093687" sldId="554"/>
            <ac:spMk id="2" creationId="{1537386B-05FF-AB4D-94CB-674E991624C6}"/>
          </ac:spMkLst>
        </pc:spChg>
        <pc:spChg chg="mod">
          <ac:chgData name="Pradeep Kumar" userId="b8eaa742-4466-4601-8b81-d61892a78fd8" providerId="ADAL" clId="{3E6E2DF8-37A7-450E-BC23-3764B85A365D}" dt="2022-06-27T13:44:38.522" v="633" actId="20577"/>
          <ac:spMkLst>
            <pc:docMk/>
            <pc:sldMk cId="1090093687" sldId="554"/>
            <ac:spMk id="3" creationId="{E2A64D64-1298-5CE7-3133-A4EFB37EBF55}"/>
          </ac:spMkLst>
        </pc:spChg>
      </pc:sldChg>
      <pc:sldMasterChg chg="delSldLayout">
        <pc:chgData name="Pradeep Kumar" userId="b8eaa742-4466-4601-8b81-d61892a78fd8" providerId="ADAL" clId="{3E6E2DF8-37A7-450E-BC23-3764B85A365D}" dt="2022-06-27T13:46:20.671" v="682" actId="47"/>
        <pc:sldMasterMkLst>
          <pc:docMk/>
          <pc:sldMasterMk cId="2696530936" sldId="2147483648"/>
        </pc:sldMasterMkLst>
        <pc:sldLayoutChg chg="del">
          <pc:chgData name="Pradeep Kumar" userId="b8eaa742-4466-4601-8b81-d61892a78fd8" providerId="ADAL" clId="{3E6E2DF8-37A7-450E-BC23-3764B85A365D}" dt="2022-06-27T13:35:43.194" v="337" actId="47"/>
          <pc:sldLayoutMkLst>
            <pc:docMk/>
            <pc:sldMasterMk cId="2696530936" sldId="2147483648"/>
            <pc:sldLayoutMk cId="1369305376" sldId="2147483660"/>
          </pc:sldLayoutMkLst>
        </pc:sldLayoutChg>
        <pc:sldLayoutChg chg="del">
          <pc:chgData name="Pradeep Kumar" userId="b8eaa742-4466-4601-8b81-d61892a78fd8" providerId="ADAL" clId="{3E6E2DF8-37A7-450E-BC23-3764B85A365D}" dt="2022-06-27T13:42:22.807" v="411" actId="47"/>
          <pc:sldLayoutMkLst>
            <pc:docMk/>
            <pc:sldMasterMk cId="2696530936" sldId="2147483648"/>
            <pc:sldLayoutMk cId="2579764730" sldId="2147483660"/>
          </pc:sldLayoutMkLst>
        </pc:sldLayoutChg>
        <pc:sldLayoutChg chg="del">
          <pc:chgData name="Pradeep Kumar" userId="b8eaa742-4466-4601-8b81-d61892a78fd8" providerId="ADAL" clId="{3E6E2DF8-37A7-450E-BC23-3764B85A365D}" dt="2022-06-27T13:26:03.662" v="159" actId="47"/>
          <pc:sldLayoutMkLst>
            <pc:docMk/>
            <pc:sldMasterMk cId="2696530936" sldId="2147483648"/>
            <pc:sldLayoutMk cId="2819907389" sldId="2147483660"/>
          </pc:sldLayoutMkLst>
        </pc:sldLayoutChg>
        <pc:sldLayoutChg chg="del">
          <pc:chgData name="Pradeep Kumar" userId="b8eaa742-4466-4601-8b81-d61892a78fd8" providerId="ADAL" clId="{3E6E2DF8-37A7-450E-BC23-3764B85A365D}" dt="2022-06-27T13:46:20.047" v="681" actId="47"/>
          <pc:sldLayoutMkLst>
            <pc:docMk/>
            <pc:sldMasterMk cId="2696530936" sldId="2147483648"/>
            <pc:sldLayoutMk cId="210659951" sldId="2147483661"/>
          </pc:sldLayoutMkLst>
        </pc:sldLayoutChg>
        <pc:sldLayoutChg chg="del">
          <pc:chgData name="Pradeep Kumar" userId="b8eaa742-4466-4601-8b81-d61892a78fd8" providerId="ADAL" clId="{3E6E2DF8-37A7-450E-BC23-3764B85A365D}" dt="2022-06-27T13:33:46.271" v="306" actId="47"/>
          <pc:sldLayoutMkLst>
            <pc:docMk/>
            <pc:sldMasterMk cId="2696530936" sldId="2147483648"/>
            <pc:sldLayoutMk cId="298153038" sldId="2147483661"/>
          </pc:sldLayoutMkLst>
        </pc:sldLayoutChg>
        <pc:sldLayoutChg chg="del">
          <pc:chgData name="Pradeep Kumar" userId="b8eaa742-4466-4601-8b81-d61892a78fd8" providerId="ADAL" clId="{3E6E2DF8-37A7-450E-BC23-3764B85A365D}" dt="2022-06-27T13:38:57.629" v="407" actId="47"/>
          <pc:sldLayoutMkLst>
            <pc:docMk/>
            <pc:sldMasterMk cId="2696530936" sldId="2147483648"/>
            <pc:sldLayoutMk cId="2539048006" sldId="2147483661"/>
          </pc:sldLayoutMkLst>
        </pc:sldLayoutChg>
        <pc:sldLayoutChg chg="del">
          <pc:chgData name="Pradeep Kumar" userId="b8eaa742-4466-4601-8b81-d61892a78fd8" providerId="ADAL" clId="{3E6E2DF8-37A7-450E-BC23-3764B85A365D}" dt="2022-06-27T13:46:12.717" v="672" actId="47"/>
          <pc:sldLayoutMkLst>
            <pc:docMk/>
            <pc:sldMasterMk cId="2696530936" sldId="2147483648"/>
            <pc:sldLayoutMk cId="823875459" sldId="2147483662"/>
          </pc:sldLayoutMkLst>
        </pc:sldLayoutChg>
        <pc:sldLayoutChg chg="del">
          <pc:chgData name="Pradeep Kumar" userId="b8eaa742-4466-4601-8b81-d61892a78fd8" providerId="ADAL" clId="{3E6E2DF8-37A7-450E-BC23-3764B85A365D}" dt="2022-06-27T13:38:50.048" v="399" actId="47"/>
          <pc:sldLayoutMkLst>
            <pc:docMk/>
            <pc:sldMasterMk cId="2696530936" sldId="2147483648"/>
            <pc:sldLayoutMk cId="1385229245" sldId="2147483662"/>
          </pc:sldLayoutMkLst>
        </pc:sldLayoutChg>
        <pc:sldLayoutChg chg="del">
          <pc:chgData name="Pradeep Kumar" userId="b8eaa742-4466-4601-8b81-d61892a78fd8" providerId="ADAL" clId="{3E6E2DF8-37A7-450E-BC23-3764B85A365D}" dt="2022-06-27T13:33:40.265" v="298" actId="47"/>
          <pc:sldLayoutMkLst>
            <pc:docMk/>
            <pc:sldMasterMk cId="2696530936" sldId="2147483648"/>
            <pc:sldLayoutMk cId="2197211554" sldId="2147483662"/>
          </pc:sldLayoutMkLst>
        </pc:sldLayoutChg>
        <pc:sldLayoutChg chg="del">
          <pc:chgData name="Pradeep Kumar" userId="b8eaa742-4466-4601-8b81-d61892a78fd8" providerId="ADAL" clId="{3E6E2DF8-37A7-450E-BC23-3764B85A365D}" dt="2022-06-27T13:46:20.671" v="682" actId="47"/>
          <pc:sldLayoutMkLst>
            <pc:docMk/>
            <pc:sldMasterMk cId="2696530936" sldId="2147483648"/>
            <pc:sldLayoutMk cId="2030404557" sldId="2147483663"/>
          </pc:sldLayoutMkLst>
        </pc:sldLayoutChg>
        <pc:sldLayoutChg chg="del">
          <pc:chgData name="Pradeep Kumar" userId="b8eaa742-4466-4601-8b81-d61892a78fd8" providerId="ADAL" clId="{3E6E2DF8-37A7-450E-BC23-3764B85A365D}" dt="2022-06-27T13:33:46.876" v="307" actId="47"/>
          <pc:sldLayoutMkLst>
            <pc:docMk/>
            <pc:sldMasterMk cId="2696530936" sldId="2147483648"/>
            <pc:sldLayoutMk cId="2435191883" sldId="2147483663"/>
          </pc:sldLayoutMkLst>
        </pc:sldLayoutChg>
        <pc:sldLayoutChg chg="del">
          <pc:chgData name="Pradeep Kumar" userId="b8eaa742-4466-4601-8b81-d61892a78fd8" providerId="ADAL" clId="{3E6E2DF8-37A7-450E-BC23-3764B85A365D}" dt="2022-06-27T13:38:27.032" v="391" actId="47"/>
          <pc:sldLayoutMkLst>
            <pc:docMk/>
            <pc:sldMasterMk cId="2696530936" sldId="2147483648"/>
            <pc:sldLayoutMk cId="4262234340" sldId="2147483663"/>
          </pc:sldLayoutMkLst>
        </pc:sldLayoutChg>
        <pc:sldLayoutChg chg="del">
          <pc:chgData name="Pradeep Kumar" userId="b8eaa742-4466-4601-8b81-d61892a78fd8" providerId="ADAL" clId="{3E6E2DF8-37A7-450E-BC23-3764B85A365D}" dt="2022-06-27T13:38:58.240" v="408" actId="47"/>
          <pc:sldLayoutMkLst>
            <pc:docMk/>
            <pc:sldMasterMk cId="2696530936" sldId="2147483648"/>
            <pc:sldLayoutMk cId="3532837939" sldId="214748366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8FC39-49DC-4ACA-9E5B-9357B8623F21}" type="datetimeFigureOut">
              <a:rPr lang="en-IN" smtClean="0"/>
              <a:t>11-08-2022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121C2-BE64-4639-9A51-E5760F780EB6}" type="slidenum">
              <a:rPr lang="en-IN" smtClean="0"/>
              <a:t>‹#›</a:t>
            </a:fld>
            <a:endParaRPr lang="en-IN"/>
          </a:p>
        </p:txBody>
      </p:sp>
    </p:spTree>
    <p:extLst>
      <p:ext uri="{BB962C8B-B14F-4D97-AF65-F5344CB8AC3E}">
        <p14:creationId xmlns:p14="http://schemas.microsoft.com/office/powerpoint/2010/main" val="2134207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aws.amazon.com/vpc/latest/userguide/what-is-amazon-vpc.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Cloud computing is an on-demand delivery of IT resources over the internet, usually with </a:t>
            </a:r>
            <a:r>
              <a:rPr lang="en-US" sz="1200" b="0" dirty="0"/>
              <a:t>pay-as-you-go</a:t>
            </a:r>
            <a:r>
              <a:rPr lang="en-US" sz="1200" dirty="0"/>
              <a:t> pricing.</a:t>
            </a:r>
          </a:p>
          <a:p>
            <a:pPr defTabSz="966612">
              <a:defRPr/>
            </a:pPr>
            <a:endParaRPr lang="en-US" sz="1200" dirty="0"/>
          </a:p>
          <a:p>
            <a:r>
              <a:rPr lang="en-US" baseline="0" dirty="0"/>
              <a:t>Instead of buying, owning, and maintaining physical data centers and servers, you can access technology services, such as computing power, storage, and databases, on an as-needed bases from a cloud provider such as Amazon Web Services (AWS).</a:t>
            </a:r>
          </a:p>
          <a:p>
            <a:endParaRPr lang="en-US" dirty="0"/>
          </a:p>
        </p:txBody>
      </p:sp>
    </p:spTree>
    <p:extLst>
      <p:ext uri="{BB962C8B-B14F-4D97-AF65-F5344CB8AC3E}">
        <p14:creationId xmlns:p14="http://schemas.microsoft.com/office/powerpoint/2010/main" val="613250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When you launch an EC2 instance, you first specify an Amazon Machine Image (AMI). An AMI includes the operating system, storage mapping, architecture type, launch permissions, and any additional preinstalled software applications. Then the AMI is copied to the root device volume. You can use a single AMI to launch multiple EC2 instances with the same configurations.</a:t>
            </a:r>
          </a:p>
          <a:p>
            <a:endParaRPr lang="en-US" sz="1200" baseline="0" dirty="0"/>
          </a:p>
          <a:p>
            <a:r>
              <a:rPr lang="en-US" sz="1200" baseline="0" dirty="0"/>
              <a:t>AWS supports Linux, macOS, Windows, and other operating systems.</a:t>
            </a:r>
          </a:p>
          <a:p>
            <a:endParaRPr lang="en-US" sz="1200" baseline="0" dirty="0"/>
          </a:p>
          <a:p>
            <a:r>
              <a:rPr lang="en-US" sz="1200" baseline="0" dirty="0"/>
              <a:t>For AMIs, you can:</a:t>
            </a:r>
          </a:p>
          <a:p>
            <a:pPr marL="171450" indent="-171450">
              <a:buFont typeface="Arial" panose="020B0604020202020204" pitchFamily="34" charset="0"/>
              <a:buChar char="•"/>
            </a:pPr>
            <a:r>
              <a:rPr lang="en-US" sz="1200" baseline="0" dirty="0"/>
              <a:t>Create your own</a:t>
            </a:r>
          </a:p>
          <a:p>
            <a:pPr marL="171450" indent="-171450">
              <a:buFont typeface="Arial" panose="020B0604020202020204" pitchFamily="34" charset="0"/>
              <a:buChar char="•"/>
            </a:pPr>
            <a:r>
              <a:rPr lang="en-US" sz="1200" baseline="0" dirty="0"/>
              <a:t>Use available AWS AMIs</a:t>
            </a:r>
          </a:p>
          <a:p>
            <a:pPr marL="171450" indent="-171450">
              <a:buFont typeface="Arial" panose="020B0604020202020204" pitchFamily="34" charset="0"/>
              <a:buChar char="•"/>
            </a:pPr>
            <a:r>
              <a:rPr lang="en-US" sz="1200" baseline="0" dirty="0"/>
              <a:t>Purchase from AWS Marketplace</a:t>
            </a:r>
          </a:p>
          <a:p>
            <a:pPr marL="171450" indent="-171450">
              <a:buFont typeface="Arial" panose="020B0604020202020204" pitchFamily="34" charset="0"/>
              <a:buChar char="•"/>
            </a:pPr>
            <a:endParaRPr lang="en-US" sz="1200" baseline="0" dirty="0"/>
          </a:p>
          <a:p>
            <a:pPr marL="0" indent="0">
              <a:buFont typeface="Arial" panose="020B0604020202020204" pitchFamily="34" charset="0"/>
              <a:buNone/>
            </a:pPr>
            <a:r>
              <a:rPr lang="en-US" sz="1200" b="1" baseline="0" dirty="0"/>
              <a:t>Reference</a:t>
            </a:r>
          </a:p>
          <a:p>
            <a:pPr marL="0" indent="0">
              <a:buFont typeface="Arial" panose="020B0604020202020204" pitchFamily="34" charset="0"/>
              <a:buNone/>
            </a:pPr>
            <a:r>
              <a:rPr lang="en-US" sz="1200" baseline="0" dirty="0"/>
              <a:t>To learn more about AMI, refer to the AMI online user guide: https://docs.aws.amazon.com/AWSEC2/latest/UserGuide/AMIs.html.</a:t>
            </a:r>
          </a:p>
        </p:txBody>
      </p:sp>
    </p:spTree>
    <p:extLst>
      <p:ext uri="{BB962C8B-B14F-4D97-AF65-F5344CB8AC3E}">
        <p14:creationId xmlns:p14="http://schemas.microsoft.com/office/powerpoint/2010/main" val="290004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aseline="0" dirty="0"/>
              <a:t>An EC2 instance transitions between different states from the moment you create it all the way through to when you terminate it. </a:t>
            </a:r>
          </a:p>
          <a:p>
            <a:pPr marL="0" indent="0">
              <a:buFont typeface="Arial" panose="020B0604020202020204" pitchFamily="34" charset="0"/>
              <a:buNone/>
            </a:pPr>
            <a:endParaRPr lang="en-US" sz="1200" baseline="0" dirty="0"/>
          </a:p>
          <a:p>
            <a:pPr marL="228600" indent="-228600">
              <a:buFont typeface="Arial" panose="020B0604020202020204" pitchFamily="34" charset="0"/>
              <a:buChar char="•"/>
            </a:pPr>
            <a:r>
              <a:rPr lang="en-US" sz="1200" baseline="0" dirty="0"/>
              <a:t>When you first launch an instance from an AMI or start it from a stopped state, it goes into the </a:t>
            </a:r>
            <a:r>
              <a:rPr lang="en-US" sz="1200" b="1" baseline="0" dirty="0"/>
              <a:t>pending</a:t>
            </a:r>
            <a:r>
              <a:rPr lang="en-US" sz="1200" baseline="0" dirty="0"/>
              <a:t> state. You will not be billed at this state.</a:t>
            </a:r>
          </a:p>
          <a:p>
            <a:pPr marL="228600" indent="-228600">
              <a:buFont typeface="Arial" panose="020B0604020202020204" pitchFamily="34" charset="0"/>
              <a:buChar char="•"/>
            </a:pPr>
            <a:endParaRPr lang="en-US" sz="1200" baseline="0" dirty="0"/>
          </a:p>
          <a:p>
            <a:pPr marL="228600" indent="-228600">
              <a:buFont typeface="Arial" panose="020B0604020202020204" pitchFamily="34" charset="0"/>
              <a:buChar char="•"/>
            </a:pPr>
            <a:r>
              <a:rPr lang="en-US" sz="1200" baseline="0" dirty="0"/>
              <a:t>Once AWS has copied the AMI into the root volume and allocated necessary network components, the instance enters the </a:t>
            </a:r>
            <a:r>
              <a:rPr lang="en-US" sz="1200" b="1" baseline="0" dirty="0"/>
              <a:t>running</a:t>
            </a:r>
            <a:r>
              <a:rPr lang="en-US" sz="1200" baseline="0" dirty="0"/>
              <a:t> state. The instance is ready for use and you will be billed. </a:t>
            </a:r>
          </a:p>
          <a:p>
            <a:pPr marL="228600" indent="-228600">
              <a:buFont typeface="Arial" panose="020B0604020202020204" pitchFamily="34" charset="0"/>
              <a:buChar char="•"/>
            </a:pPr>
            <a:endParaRPr lang="en-US" sz="1200" baseline="0" dirty="0"/>
          </a:p>
          <a:p>
            <a:pPr marL="228600" indent="-228600">
              <a:buFont typeface="Arial" panose="020B0604020202020204" pitchFamily="34" charset="0"/>
              <a:buChar char="•"/>
            </a:pPr>
            <a:r>
              <a:rPr lang="en-US" sz="1200" baseline="0" dirty="0"/>
              <a:t>You can reboot the instance at any time.</a:t>
            </a:r>
          </a:p>
          <a:p>
            <a:pPr marL="228600" indent="-228600">
              <a:buFont typeface="Arial" panose="020B0604020202020204" pitchFamily="34" charset="0"/>
              <a:buChar char="•"/>
            </a:pPr>
            <a:endParaRPr lang="en-US" sz="1200" baseline="0" dirty="0"/>
          </a:p>
          <a:p>
            <a:pPr marL="228600" indent="-228600">
              <a:buFont typeface="Arial" panose="020B0604020202020204" pitchFamily="34" charset="0"/>
              <a:buChar char="•"/>
            </a:pPr>
            <a:r>
              <a:rPr lang="en-US" sz="1200" baseline="0" dirty="0"/>
              <a:t>When you stop the instance, this puts the instance into the </a:t>
            </a:r>
            <a:r>
              <a:rPr lang="en-US" sz="1200" b="1" baseline="0" dirty="0"/>
              <a:t>stopped</a:t>
            </a:r>
            <a:r>
              <a:rPr lang="en-US" sz="1200" baseline="0" dirty="0"/>
              <a:t> state, and it cannot be used. You can start the instance again at any time. You will not be billed in the stopped state. This is similar to when you shut down your laptop.  When you put the instance into stop-hibernate, the instance enters stopped state, but saves the last information or content into memory, so that the start process is faster. Once running, you can resume from where you stopped.</a:t>
            </a:r>
          </a:p>
          <a:p>
            <a:pPr marL="228600" indent="-228600">
              <a:buFont typeface="Arial" panose="020B0604020202020204" pitchFamily="34" charset="0"/>
              <a:buChar char="•"/>
            </a:pPr>
            <a:endParaRPr lang="en-US" sz="1200" baseline="0" dirty="0"/>
          </a:p>
          <a:p>
            <a:pPr marL="228600" indent="-228600">
              <a:buFont typeface="Arial" panose="020B0604020202020204" pitchFamily="34" charset="0"/>
              <a:buChar char="•"/>
            </a:pPr>
            <a:r>
              <a:rPr lang="en-US" sz="1200" baseline="0" dirty="0"/>
              <a:t>From the running or stopped state, if you are done with using your instance, you can proceed to terminate the instance. In the </a:t>
            </a:r>
            <a:r>
              <a:rPr lang="en-US" sz="1200" b="1" baseline="0" dirty="0"/>
              <a:t>terminated</a:t>
            </a:r>
            <a:r>
              <a:rPr lang="en-US" sz="1200" baseline="0" dirty="0"/>
              <a:t> state, the instance is permanently deleted and cannot be started. All data in the instance is deleted, unless you have saved the data at an external storage.</a:t>
            </a:r>
          </a:p>
        </p:txBody>
      </p:sp>
    </p:spTree>
    <p:extLst>
      <p:ext uri="{BB962C8B-B14F-4D97-AF65-F5344CB8AC3E}">
        <p14:creationId xmlns:p14="http://schemas.microsoft.com/office/powerpoint/2010/main" val="271746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Cloud computing is an on-demand delivery of IT resources over the internet, usually with </a:t>
            </a:r>
            <a:r>
              <a:rPr lang="en-US" sz="1200" b="0" dirty="0"/>
              <a:t>pay-as-you-go</a:t>
            </a:r>
            <a:r>
              <a:rPr lang="en-US" sz="1200" dirty="0"/>
              <a:t> pricing.</a:t>
            </a:r>
          </a:p>
          <a:p>
            <a:pPr defTabSz="966612">
              <a:defRPr/>
            </a:pPr>
            <a:endParaRPr lang="en-US" sz="1200" dirty="0"/>
          </a:p>
          <a:p>
            <a:r>
              <a:rPr lang="en-US" baseline="0" dirty="0"/>
              <a:t>Instead of buying, owning, and maintaining physical data centers and servers, you can access technology services, such as computing power, storage, and databases, on an as-needed bases from a cloud provider such as Amazon Web Services (AWS).</a:t>
            </a:r>
          </a:p>
          <a:p>
            <a:endParaRPr lang="en-US" dirty="0"/>
          </a:p>
        </p:txBody>
      </p:sp>
    </p:spTree>
    <p:extLst>
      <p:ext uri="{BB962C8B-B14F-4D97-AF65-F5344CB8AC3E}">
        <p14:creationId xmlns:p14="http://schemas.microsoft.com/office/powerpoint/2010/main" val="2312104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With block storage,</a:t>
            </a:r>
            <a:r>
              <a:rPr lang="en-US" sz="1200" b="0" kern="1200" baseline="0" dirty="0">
                <a:solidFill>
                  <a:schemeClr val="tx1"/>
                </a:solidFill>
                <a:effectLst/>
                <a:latin typeface="+mn-lt"/>
                <a:ea typeface="+mn-ea"/>
                <a:cs typeface="+mn-cs"/>
              </a:rPr>
              <a:t> data </a:t>
            </a:r>
            <a:r>
              <a:rPr lang="en-US" sz="1200" kern="1200" baseline="0" dirty="0">
                <a:solidFill>
                  <a:schemeClr val="tx1"/>
                </a:solidFill>
                <a:effectLst/>
                <a:latin typeface="+mn-lt"/>
                <a:ea typeface="+mn-ea"/>
                <a:cs typeface="+mn-cs"/>
              </a:rPr>
              <a:t>is stored on a device in fixed-sized blocks (for example, 512 bytes). Applications and file systems regulate how blocks are accessed, combined, and modified.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two types of block storage in AWS are Amazon EC2 instance store and Amazon Elastic Block Store (Amazon EBS).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 </a:t>
            </a:r>
            <a:r>
              <a:rPr lang="en-US" sz="1200" b="0" kern="1200" baseline="0" dirty="0">
                <a:solidFill>
                  <a:schemeClr val="tx1"/>
                </a:solidFill>
                <a:effectLst/>
                <a:latin typeface="+mn-lt"/>
                <a:ea typeface="+mn-ea"/>
                <a:cs typeface="+mn-cs"/>
              </a:rPr>
              <a:t>Amazon EC2 instance store </a:t>
            </a:r>
            <a:r>
              <a:rPr lang="en-US" sz="1200" kern="1200" baseline="0" dirty="0">
                <a:solidFill>
                  <a:schemeClr val="tx1"/>
                </a:solidFill>
                <a:effectLst/>
                <a:latin typeface="+mn-lt"/>
                <a:ea typeface="+mn-ea"/>
                <a:cs typeface="+mn-cs"/>
              </a:rPr>
              <a:t>is a temporary block-level storage for your Amazon EC2 instance. This storage consists of a preconfigured and pre-attached block of disk storage on the same physical server that hosts the Amazon EC2 instance. It is temporary because the storage data is lost when you stop or terminate your Amazon EC2 instance.</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If your data must be retained</a:t>
            </a:r>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and protected from deletion when an Amazon EC2 instance is stopped or terminated, you can use </a:t>
            </a:r>
            <a:r>
              <a:rPr lang="en-US" sz="1200" b="0" kern="1200" baseline="0" dirty="0">
                <a:solidFill>
                  <a:schemeClr val="tx1"/>
                </a:solidFill>
                <a:effectLst/>
                <a:latin typeface="+mn-lt"/>
                <a:ea typeface="+mn-ea"/>
                <a:cs typeface="+mn-cs"/>
              </a:rPr>
              <a:t>Amazon Elastic Block Store (Amazon EBS). Amazon EBS is a detachable storage associated with an Availability Zone, similar to an external hard drive you use for your laptop. If you stop or terminate your Amazon EC2 instance, your data is still available in the Amazon EBS volume. You can detach it from the instance you are terminating and re-attach it to another instance.</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To back up or copy your data in your Amazon EBS volume to another AZ, or use the data for another Amazon EC2 instance, you can create a snapshot of the volume by using the Amazon EBS snapshot service. Snapshots represent full backups; however, the actual storage consumed by each snapshot is incremental to previous snapshots through the use of appropriate block mappings.</a:t>
            </a:r>
          </a:p>
          <a:p>
            <a:endParaRPr lang="en-US" sz="1200" b="0" kern="1200" baseline="0" dirty="0">
              <a:solidFill>
                <a:schemeClr val="tx1"/>
              </a:solidFill>
              <a:effectLst/>
              <a:latin typeface="+mn-lt"/>
              <a:ea typeface="+mn-ea"/>
              <a:cs typeface="+mn-cs"/>
            </a:endParaRPr>
          </a:p>
          <a:p>
            <a:endParaRPr lang="en-US" sz="1200" b="1"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45628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With block storage,</a:t>
            </a:r>
            <a:r>
              <a:rPr lang="en-US" sz="1200" b="0" kern="1200" baseline="0" dirty="0">
                <a:solidFill>
                  <a:schemeClr val="tx1"/>
                </a:solidFill>
                <a:effectLst/>
                <a:latin typeface="+mn-lt"/>
                <a:ea typeface="+mn-ea"/>
                <a:cs typeface="+mn-cs"/>
              </a:rPr>
              <a:t> data </a:t>
            </a:r>
            <a:r>
              <a:rPr lang="en-US" sz="1200" kern="1200" baseline="0" dirty="0">
                <a:solidFill>
                  <a:schemeClr val="tx1"/>
                </a:solidFill>
                <a:effectLst/>
                <a:latin typeface="+mn-lt"/>
                <a:ea typeface="+mn-ea"/>
                <a:cs typeface="+mn-cs"/>
              </a:rPr>
              <a:t>is stored on a device in fixed-sized blocks (for example, 512 bytes). Applications and file systems regulate how blocks are accessed, combined, and modified.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two types of block storage in AWS are Amazon EC2 instance store and Amazon Elastic Block Store (Amazon EBS).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 </a:t>
            </a:r>
            <a:r>
              <a:rPr lang="en-US" sz="1200" b="0" kern="1200" baseline="0" dirty="0">
                <a:solidFill>
                  <a:schemeClr val="tx1"/>
                </a:solidFill>
                <a:effectLst/>
                <a:latin typeface="+mn-lt"/>
                <a:ea typeface="+mn-ea"/>
                <a:cs typeface="+mn-cs"/>
              </a:rPr>
              <a:t>Amazon EC2 instance store </a:t>
            </a:r>
            <a:r>
              <a:rPr lang="en-US" sz="1200" kern="1200" baseline="0" dirty="0">
                <a:solidFill>
                  <a:schemeClr val="tx1"/>
                </a:solidFill>
                <a:effectLst/>
                <a:latin typeface="+mn-lt"/>
                <a:ea typeface="+mn-ea"/>
                <a:cs typeface="+mn-cs"/>
              </a:rPr>
              <a:t>is a temporary block-level storage for your Amazon EC2 instance. This storage consists of a preconfigured and pre-attached block of disk storage on the same physical server that hosts the Amazon EC2 instance. It is temporary because the storage data is lost when you stop or terminate your Amazon EC2 instance.</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If your data must be retained</a:t>
            </a:r>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and protected from deletion when an Amazon EC2 instance is stopped or terminated, you can use </a:t>
            </a:r>
            <a:r>
              <a:rPr lang="en-US" sz="1200" b="0" kern="1200" baseline="0" dirty="0">
                <a:solidFill>
                  <a:schemeClr val="tx1"/>
                </a:solidFill>
                <a:effectLst/>
                <a:latin typeface="+mn-lt"/>
                <a:ea typeface="+mn-ea"/>
                <a:cs typeface="+mn-cs"/>
              </a:rPr>
              <a:t>Amazon Elastic Block Store (Amazon EBS). Amazon EBS is a detachable storage associated with an Availability Zone, similar to an external hard drive you use for your laptop. If you stop or terminate your Amazon EC2 instance, your data is still available in the Amazon EBS volume. You can detach it from the instance you are terminating and re-attach it to another instance.</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To back up or copy your data in your Amazon EBS volume to another AZ, or use the data for another Amazon EC2 instance, you can create a snapshot of the volume by using the Amazon EBS snapshot service. Snapshots represent full backups; however, the actual storage consumed by each snapshot is incremental to previous snapshots through the use of appropriate block mappings.</a:t>
            </a:r>
          </a:p>
          <a:p>
            <a:endParaRPr lang="en-US" sz="1200" b="0" kern="1200" baseline="0" dirty="0">
              <a:solidFill>
                <a:schemeClr val="tx1"/>
              </a:solidFill>
              <a:effectLst/>
              <a:latin typeface="+mn-lt"/>
              <a:ea typeface="+mn-ea"/>
              <a:cs typeface="+mn-cs"/>
            </a:endParaRPr>
          </a:p>
          <a:p>
            <a:endParaRPr lang="en-US" sz="1200" b="1"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01702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In object storage, files are stored as objects. Each object consists of data, metadata, and an object key. The metadata has information about the data (object size, object purpose, and more), and the object key is the unique identifier of the object. </a:t>
            </a:r>
            <a:r>
              <a:rPr lang="en-US" sz="1200" kern="1200" dirty="0">
                <a:solidFill>
                  <a:schemeClr val="tx1"/>
                </a:solidFill>
                <a:effectLst/>
                <a:latin typeface="+mn-lt"/>
                <a:ea typeface="+mn-ea"/>
                <a:cs typeface="+mn-cs"/>
              </a:rPr>
              <a:t>W</a:t>
            </a:r>
            <a:r>
              <a:rPr lang="en-US" sz="1200" kern="1200" baseline="0" dirty="0">
                <a:solidFill>
                  <a:schemeClr val="tx1"/>
                </a:solidFill>
                <a:effectLst/>
                <a:latin typeface="+mn-lt"/>
                <a:ea typeface="+mn-ea"/>
                <a:cs typeface="+mn-cs"/>
              </a:rPr>
              <a:t>hen you update files in object storage, the entire file object is updated, instead of a piece of a file, as in block storage.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89336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Amazon Virtual Private Cloud (Amazon VPC) helps you define and provision a virtual network in the AWS Cloud for your AWS resources, similar to a traditional network in a data center. </a:t>
            </a:r>
          </a:p>
          <a:p>
            <a:endParaRPr lang="en-US" baseline="0" dirty="0"/>
          </a:p>
          <a:p>
            <a:r>
              <a:rPr lang="en-US" baseline="0" dirty="0"/>
              <a:t>When you create an Amazon VPC, you must provide the following information:</a:t>
            </a:r>
          </a:p>
          <a:p>
            <a:endParaRPr lang="en-US" baseline="0" dirty="0"/>
          </a:p>
          <a:p>
            <a:pPr marL="171450" indent="-171450">
              <a:buFont typeface="Arial" panose="020B0604020202020204" pitchFamily="34" charset="0"/>
              <a:buChar char="•"/>
            </a:pPr>
            <a:r>
              <a:rPr lang="en-US" baseline="0" dirty="0"/>
              <a:t>Region</a:t>
            </a:r>
          </a:p>
          <a:p>
            <a:pPr marL="171450" indent="-171450">
              <a:buFont typeface="Arial" panose="020B0604020202020204" pitchFamily="34" charset="0"/>
              <a:buChar char="•"/>
            </a:pPr>
            <a:r>
              <a:rPr lang="en-US" baseline="0" dirty="0"/>
              <a:t>Name for your Amazon VPC</a:t>
            </a:r>
          </a:p>
          <a:p>
            <a:pPr marL="171450" indent="-171450">
              <a:buFont typeface="Arial" panose="020B0604020202020204" pitchFamily="34" charset="0"/>
              <a:buChar char="•"/>
            </a:pPr>
            <a:r>
              <a:rPr lang="en-US" baseline="0" dirty="0"/>
              <a:t>IP address range for your Amazon VPC</a:t>
            </a:r>
          </a:p>
          <a:p>
            <a:pPr marL="228600" indent="-228600">
              <a:buFont typeface="+mj-lt"/>
              <a:buAutoNum type="arabicPeriod"/>
            </a:pPr>
            <a:endParaRPr lang="en-US" baseline="0" dirty="0"/>
          </a:p>
          <a:p>
            <a:pPr marL="0" indent="0">
              <a:buFont typeface="+mj-lt"/>
              <a:buNone/>
            </a:pPr>
            <a:r>
              <a:rPr lang="en-US" baseline="0" dirty="0"/>
              <a:t>When you create an Amazon VPC, it spans multiple Availability Zones</a:t>
            </a:r>
            <a:r>
              <a:rPr lang="en-US" dirty="0"/>
              <a:t> </a:t>
            </a:r>
            <a:r>
              <a:rPr lang="en-US" baseline="0" dirty="0"/>
              <a:t>in the Region you selected.</a:t>
            </a:r>
          </a:p>
          <a:p>
            <a:pPr marL="0" indent="0">
              <a:buFont typeface="+mj-lt"/>
              <a:buNone/>
            </a:pPr>
            <a:endParaRPr lang="en-US" baseline="0" dirty="0"/>
          </a:p>
          <a:p>
            <a:pPr marL="0" indent="0">
              <a:buFont typeface="+mj-lt"/>
              <a:buNone/>
            </a:pPr>
            <a:r>
              <a:rPr lang="en-US" baseline="0" dirty="0"/>
              <a:t>After you create a VPC, the next step is to create a </a:t>
            </a:r>
            <a:r>
              <a:rPr lang="en-US" b="1" i="0" baseline="0" dirty="0"/>
              <a:t>subnet</a:t>
            </a:r>
            <a:r>
              <a:rPr lang="en-US" baseline="0" dirty="0"/>
              <a:t>. A subnet is a smaller network inside an Amazon VPC, where you place your AWS resources. Routing can be configured so that subnets are internet-facing, or </a:t>
            </a:r>
            <a:r>
              <a:rPr lang="en-US" b="1" i="0" baseline="0" dirty="0"/>
              <a:t>public</a:t>
            </a:r>
            <a:r>
              <a:rPr lang="en-US" baseline="0" dirty="0"/>
              <a:t>, or non-internet-facing, or </a:t>
            </a:r>
            <a:r>
              <a:rPr lang="en-US" b="1" i="0" baseline="0" dirty="0"/>
              <a:t>private</a:t>
            </a:r>
            <a:r>
              <a:rPr lang="en-US" baseline="0" dirty="0"/>
              <a:t>. A variety of routing configurations can be used to determine resource reachability outside the VPC. The configurations are applied at the subnet level. In this way, subnets provide a way to bound resources that require a specific external routing configuration.</a:t>
            </a:r>
          </a:p>
          <a:p>
            <a:pPr marL="0" indent="0">
              <a:buFont typeface="+mj-lt"/>
              <a:buNone/>
            </a:pPr>
            <a:endParaRPr lang="en-US" baseline="0" dirty="0"/>
          </a:p>
          <a:p>
            <a:pPr marL="0" indent="0">
              <a:buFont typeface="+mj-lt"/>
              <a:buNone/>
            </a:pPr>
            <a:r>
              <a:rPr lang="en-US" baseline="0" dirty="0"/>
              <a:t>For high availability, create your public and private subnets in two different Availability Zone.</a:t>
            </a:r>
          </a:p>
          <a:p>
            <a:pPr marL="0" indent="0">
              <a:buFont typeface="+mj-lt"/>
              <a:buNone/>
            </a:pPr>
            <a:endParaRPr lang="en-US" baseline="0" dirty="0"/>
          </a:p>
          <a:p>
            <a:pPr marL="0" indent="0">
              <a:buFont typeface="+mj-lt"/>
              <a:buNone/>
            </a:pPr>
            <a:r>
              <a:rPr lang="en-US" baseline="0" dirty="0"/>
              <a:t>The purpose of a subnet is to locate resources to specific Availability Zone. Subnets provide bounding of resources for routes providing external access to the VPC or where there is a need to separate resources for security control.</a:t>
            </a:r>
          </a:p>
          <a:p>
            <a:pPr marL="0" indent="0">
              <a:buFont typeface="+mj-lt"/>
              <a:buNone/>
            </a:pPr>
            <a:endParaRPr lang="en-US" baseline="0" dirty="0"/>
          </a:p>
        </p:txBody>
      </p:sp>
    </p:spTree>
    <p:extLst>
      <p:ext uri="{BB962C8B-B14F-4D97-AF65-F5344CB8AC3E}">
        <p14:creationId xmlns:p14="http://schemas.microsoft.com/office/powerpoint/2010/main" val="2581197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connect to your Amazon VPC through the internet by way of an </a:t>
            </a:r>
            <a:r>
              <a:rPr lang="en-US" b="1" baseline="0" dirty="0"/>
              <a:t>internet gateway</a:t>
            </a:r>
            <a:r>
              <a:rPr lang="en-US" baseline="0" dirty="0"/>
              <a:t>. In some ways, this is similar to using a modem or broadband to connect to the internet from your home, but the internet gateway is designed to be highly available and scale seamlessly.</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 connect AWS resources in your private subnet to the internet through a </a:t>
            </a:r>
            <a:r>
              <a:rPr lang="en-US" b="1" baseline="0" dirty="0"/>
              <a:t>network address translation (NAT) gateway</a:t>
            </a:r>
            <a:r>
              <a:rPr lang="en-US" b="0" baseline="0" dirty="0"/>
              <a:t> and prevent the internet from connecting to the resources. A NAT gateway should be created in each Availability Zone, so if an AZ becomes unreachable, the resources in the remaining Availability Zones can still reach the internet. However, each NAT gateway is designed to be highly available within the context of its own Availability Zone.</a:t>
            </a:r>
          </a:p>
          <a:p>
            <a:endParaRPr lang="en-US" baseline="0" dirty="0"/>
          </a:p>
          <a:p>
            <a:r>
              <a:rPr lang="en-US" baseline="0" dirty="0"/>
              <a:t>How would you establish an encrypted virtual connection between your on-premises data center and your Amazon VPC? With a </a:t>
            </a:r>
            <a:r>
              <a:rPr lang="en-US" b="1" baseline="0" dirty="0"/>
              <a:t>virtual private gateway</a:t>
            </a:r>
            <a:r>
              <a:rPr lang="en-US" baseline="0" dirty="0"/>
              <a:t>. To establish this connection, you must do the following:</a:t>
            </a:r>
          </a:p>
          <a:p>
            <a:endParaRPr lang="en-US" baseline="0" dirty="0"/>
          </a:p>
          <a:p>
            <a:pPr marL="228600" indent="-228600">
              <a:buFont typeface="+mj-lt"/>
              <a:buAutoNum type="arabicPeriod"/>
            </a:pPr>
            <a:r>
              <a:rPr lang="en-US" baseline="0" dirty="0"/>
              <a:t>Create the virtual private gateway and attach it to your Amazon VPC.</a:t>
            </a:r>
          </a:p>
          <a:p>
            <a:pPr marL="228600" indent="-228600">
              <a:buFont typeface="+mj-lt"/>
              <a:buAutoNum type="arabicPeriod"/>
            </a:pPr>
            <a:r>
              <a:rPr lang="en-US" baseline="0" dirty="0"/>
              <a:t>Create a customer gateway and connect it to your on-premises data center.</a:t>
            </a:r>
          </a:p>
          <a:p>
            <a:pPr marL="228600" indent="-228600">
              <a:buFont typeface="+mj-lt"/>
              <a:buAutoNum type="arabicPeriod"/>
            </a:pPr>
            <a:r>
              <a:rPr lang="en-US" baseline="0" dirty="0"/>
              <a:t>Establish a VPN connection between your virtual private gateway and customer gateway.</a:t>
            </a:r>
          </a:p>
          <a:p>
            <a:pPr marL="0" indent="0">
              <a:buFont typeface="+mj-lt"/>
              <a:buNone/>
            </a:pPr>
            <a:endParaRPr lang="en-US" b="0" baseline="0" dirty="0"/>
          </a:p>
          <a:p>
            <a:pPr marL="0" indent="0">
              <a:buFont typeface="+mj-lt"/>
              <a:buNone/>
            </a:pPr>
            <a:r>
              <a:rPr lang="en-US" b="1" baseline="0" dirty="0"/>
              <a:t>Resource</a:t>
            </a:r>
          </a:p>
          <a:p>
            <a:pPr marL="171450" indent="-171450">
              <a:buFont typeface="Arial" panose="020B0604020202020204" pitchFamily="34" charset="0"/>
              <a:buChar char="•"/>
            </a:pPr>
            <a:r>
              <a:rPr lang="en-US" b="0" baseline="0" dirty="0"/>
              <a:t>To learn more about Amazon VPC features, visit </a:t>
            </a:r>
            <a:r>
              <a:rPr lang="en-US" b="0" baseline="0" dirty="0">
                <a:hlinkClick r:id="rId3"/>
              </a:rPr>
              <a:t>https://docs.aws.amazon.com/vpc/latest/userguide/what-is-amazon-vpc.html</a:t>
            </a:r>
            <a:r>
              <a:rPr lang="en-US" b="0" baseline="0" dirty="0"/>
              <a:t>.</a:t>
            </a:r>
          </a:p>
          <a:p>
            <a:pPr marL="171450" indent="-171450">
              <a:buFont typeface="Arial" panose="020B0604020202020204" pitchFamily="34" charset="0"/>
              <a:buChar char="•"/>
            </a:pPr>
            <a:endParaRPr lang="en-US" b="0" baseline="0" dirty="0"/>
          </a:p>
          <a:p>
            <a:pPr marL="171450" indent="-171450">
              <a:buFont typeface="Arial" panose="020B0604020202020204" pitchFamily="34" charset="0"/>
              <a:buChar char="•"/>
            </a:pPr>
            <a:endParaRPr lang="en-US" baseline="0" dirty="0"/>
          </a:p>
        </p:txBody>
      </p:sp>
    </p:spTree>
    <p:extLst>
      <p:ext uri="{BB962C8B-B14F-4D97-AF65-F5344CB8AC3E}">
        <p14:creationId xmlns:p14="http://schemas.microsoft.com/office/powerpoint/2010/main" val="2758778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you connect to your Amazon VPC, </a:t>
            </a:r>
            <a:r>
              <a:rPr lang="en-US" b="1" baseline="0" dirty="0"/>
              <a:t>route tables </a:t>
            </a:r>
            <a:r>
              <a:rPr lang="en-US" baseline="0" dirty="0"/>
              <a:t>control where the network traffic is directed.</a:t>
            </a:r>
          </a:p>
          <a:p>
            <a:endParaRPr lang="en-US" baseline="0" dirty="0"/>
          </a:p>
          <a:p>
            <a:r>
              <a:rPr lang="en-US" baseline="0" dirty="0"/>
              <a:t>Each subnet in your Amazon VPC is associated with a route table. You can associate multiple subnets with one route table, but you can’t associate multiple route tables with one subnet.</a:t>
            </a:r>
          </a:p>
          <a:p>
            <a:endParaRPr lang="en-US" baseline="0" dirty="0"/>
          </a:p>
          <a:p>
            <a:r>
              <a:rPr lang="en-US" baseline="0" dirty="0"/>
              <a:t>Each route in the route table has a destination and a target. The destination specifies the CIDR range for which traffic is intended, and the target specifies the path it should use to be routed to the destination. The source is usually the subnet. </a:t>
            </a:r>
          </a:p>
          <a:p>
            <a:endParaRPr lang="en-US" baseline="0" dirty="0"/>
          </a:p>
          <a:p>
            <a:r>
              <a:rPr lang="en-US" baseline="0" dirty="0"/>
              <a:t>For example, to grant your subnet access the internet through an internet gateway, with an ID of igw-12345, the destination will be 0.0.0.0/0 and the target will be igw-12345. A local route is always present and cannot be deleted. The 0.0.0.0/0 route applies to all traffic not captured by a specific route (the local route, in this case).</a:t>
            </a:r>
          </a:p>
          <a:p>
            <a:endParaRPr lang="en-US" baseline="0" dirty="0"/>
          </a:p>
          <a:p>
            <a:r>
              <a:rPr lang="en-US" baseline="0" dirty="0"/>
              <a:t>To connect resources in a private subnet to the internet through a NAT gateway, you must:</a:t>
            </a:r>
          </a:p>
          <a:p>
            <a:endParaRPr lang="en-US" baseline="0" dirty="0"/>
          </a:p>
          <a:p>
            <a:pPr marL="228600" indent="-228600">
              <a:buFont typeface="+mj-lt"/>
              <a:buAutoNum type="arabicPeriod"/>
            </a:pPr>
            <a:r>
              <a:rPr lang="en-US" baseline="0" dirty="0"/>
              <a:t>Create a NAT gateway with an Elastic IP address in the public subnet.</a:t>
            </a:r>
          </a:p>
          <a:p>
            <a:pPr marL="228600" indent="-228600">
              <a:buFont typeface="+mj-lt"/>
              <a:buAutoNum type="arabicPeriod"/>
            </a:pPr>
            <a:r>
              <a:rPr lang="en-US" baseline="0" dirty="0"/>
              <a:t>Update the route table associated with your private subnet to point internet-bound traffic to the NAT gateway.</a:t>
            </a:r>
          </a:p>
          <a:p>
            <a:pPr marL="228600" indent="-228600">
              <a:buFont typeface="+mj-lt"/>
              <a:buAutoNum type="arabicPeriod"/>
            </a:pPr>
            <a:endParaRPr lang="en-US" baseline="0" dirty="0"/>
          </a:p>
          <a:p>
            <a:pPr marL="0" indent="0">
              <a:buFont typeface="+mj-lt"/>
              <a:buNone/>
            </a:pPr>
            <a:r>
              <a:rPr lang="en-US" baseline="0" dirty="0"/>
              <a:t>When you create your Amazon VPC, AWS creates and associates a </a:t>
            </a:r>
            <a:r>
              <a:rPr lang="en-US" b="1" baseline="0" dirty="0"/>
              <a:t>main route table</a:t>
            </a:r>
            <a:r>
              <a:rPr lang="en-US" baseline="0" dirty="0"/>
              <a:t> with your subnets. By default, the main and custom route tables allows traffic between all subnets in the VPC.</a:t>
            </a:r>
          </a:p>
          <a:p>
            <a:pPr marL="0" indent="0">
              <a:buFont typeface="+mj-lt"/>
              <a:buNone/>
            </a:pPr>
            <a:endParaRPr lang="en-US" baseline="0" dirty="0"/>
          </a:p>
          <a:p>
            <a:pPr marL="0" indent="0">
              <a:buFont typeface="+mj-lt"/>
              <a:buNone/>
            </a:pPr>
            <a:r>
              <a:rPr lang="en-US" baseline="0" dirty="0"/>
              <a:t>To customize your network traffic, add routes in the </a:t>
            </a:r>
            <a:r>
              <a:rPr lang="en-US" b="1" baseline="0" dirty="0"/>
              <a:t>custom route table</a:t>
            </a:r>
            <a:r>
              <a:rPr lang="en-US" baseline="0" dirty="0"/>
              <a:t> and associate the table with your subnets.</a:t>
            </a:r>
          </a:p>
          <a:p>
            <a:pPr marL="0" indent="0">
              <a:buFont typeface="+mj-lt"/>
              <a:buNone/>
            </a:pPr>
            <a:endParaRPr lang="en-US" baseline="0" dirty="0"/>
          </a:p>
          <a:p>
            <a:pPr marL="0" indent="0">
              <a:buFont typeface="+mj-lt"/>
              <a:buNone/>
            </a:pPr>
            <a:endParaRPr lang="en-US" baseline="0" dirty="0"/>
          </a:p>
        </p:txBody>
      </p:sp>
    </p:spTree>
    <p:extLst>
      <p:ext uri="{BB962C8B-B14F-4D97-AF65-F5344CB8AC3E}">
        <p14:creationId xmlns:p14="http://schemas.microsoft.com/office/powerpoint/2010/main" val="3888649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a:t>
            </a:r>
            <a:r>
              <a:rPr lang="en-US" sz="1200" kern="1200" baseline="0" dirty="0">
                <a:solidFill>
                  <a:schemeClr val="tx1"/>
                </a:solidFill>
                <a:effectLst/>
                <a:latin typeface="+mn-lt"/>
                <a:ea typeface="+mn-ea"/>
                <a:cs typeface="+mn-cs"/>
              </a:rPr>
              <a:t>securely control your subnets’ inbound and outbound network traffic, you use a virtual firewall called a </a:t>
            </a:r>
            <a:r>
              <a:rPr lang="en-US" sz="1200" b="1" kern="1200" baseline="0" dirty="0">
                <a:solidFill>
                  <a:schemeClr val="tx1"/>
                </a:solidFill>
                <a:effectLst/>
                <a:latin typeface="+mn-lt"/>
                <a:ea typeface="+mn-ea"/>
                <a:cs typeface="+mn-cs"/>
              </a:rPr>
              <a:t>network access control list (network ACL). </a:t>
            </a:r>
            <a:r>
              <a:rPr lang="en-US" sz="1200" kern="1200" baseline="0" dirty="0">
                <a:solidFill>
                  <a:schemeClr val="tx1"/>
                </a:solidFill>
                <a:effectLst/>
                <a:latin typeface="+mn-lt"/>
                <a:ea typeface="+mn-ea"/>
                <a:cs typeface="+mn-cs"/>
              </a:rPr>
              <a:t>A network ACL has separate inbound and outbound rules, and each rule can either allow or deny traffic. </a:t>
            </a:r>
            <a:r>
              <a:rPr lang="en-US" sz="1200" kern="1200" dirty="0">
                <a:solidFill>
                  <a:schemeClr val="tx1"/>
                </a:solidFill>
                <a:effectLst/>
                <a:latin typeface="+mn-lt"/>
                <a:ea typeface="+mn-ea"/>
                <a:cs typeface="+mn-cs"/>
              </a:rPr>
              <a:t>Network ACLs are stateless, which means that even though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network traffic was allowed to enter the subnet with a rule, it still</a:t>
            </a:r>
            <a:r>
              <a:rPr lang="en-US" sz="1200" kern="1200" baseline="0" dirty="0">
                <a:solidFill>
                  <a:schemeClr val="tx1"/>
                </a:solidFill>
                <a:effectLst/>
                <a:latin typeface="+mn-lt"/>
                <a:ea typeface="+mn-ea"/>
                <a:cs typeface="+mn-cs"/>
              </a:rPr>
              <a:t> needs another rule for the outbound network traffic.</a:t>
            </a:r>
            <a:endParaRPr lang="en-US" sz="1200" b="1"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Your</a:t>
            </a:r>
            <a:r>
              <a:rPr lang="en-US" sz="1200" kern="1200" baseline="0" dirty="0">
                <a:solidFill>
                  <a:schemeClr val="tx1"/>
                </a:solidFill>
                <a:effectLst/>
                <a:latin typeface="+mn-lt"/>
                <a:ea typeface="+mn-ea"/>
                <a:cs typeface="+mn-cs"/>
              </a:rPr>
              <a:t> Amazon VPC comes with a default network ACL, which allows all inbound and outbound IPv4 and IPv6 (if applicable) traffic. If no custom network ACL is created for your subnets, they will use the default network ACL.</a:t>
            </a:r>
          </a:p>
          <a:p>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To customize network access to your subnets, create a custom network ACL. By default, the custom network ACL will deny all inbound and outbound network traffic until you add rules. You can associate multiple subnets to a network ACL. But a subnet can only be associated with one network ACL. If you associate a custom network ACL with a subnet that has an existing network ACL, the previous one with be replaced.</a:t>
            </a:r>
          </a:p>
          <a:p>
            <a:endParaRPr lang="en-US" sz="1200" kern="1200" baseline="0" dirty="0">
              <a:solidFill>
                <a:schemeClr val="tx1"/>
              </a:solidFill>
              <a:effectLst/>
              <a:latin typeface="+mn-lt"/>
              <a:ea typeface="+mn-ea"/>
              <a:cs typeface="+mn-cs"/>
            </a:endParaRPr>
          </a:p>
          <a:p>
            <a:r>
              <a:rPr lang="en-US" sz="1200" b="1" kern="1200" baseline="0" dirty="0">
                <a:solidFill>
                  <a:schemeClr val="tx1"/>
                </a:solidFill>
                <a:effectLst/>
                <a:latin typeface="+mn-lt"/>
                <a:ea typeface="+mn-ea"/>
                <a:cs typeface="+mn-cs"/>
              </a:rPr>
              <a:t>Resource</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To learn more about network ACLs, visit https://docs.aws.amazon.com/vpc/latest/userguide/vpc-network-acls.html.</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1917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Cloud computing is an on-demand delivery of IT resources over the internet, usually with </a:t>
            </a:r>
            <a:r>
              <a:rPr lang="en-US" sz="1200" b="0" dirty="0"/>
              <a:t>pay-as-you-go</a:t>
            </a:r>
            <a:r>
              <a:rPr lang="en-US" sz="1200" dirty="0"/>
              <a:t> pricing.</a:t>
            </a:r>
          </a:p>
          <a:p>
            <a:pPr defTabSz="966612">
              <a:defRPr/>
            </a:pPr>
            <a:endParaRPr lang="en-US" sz="1200" dirty="0"/>
          </a:p>
          <a:p>
            <a:r>
              <a:rPr lang="en-US" baseline="0" dirty="0"/>
              <a:t>Instead of buying, owning, and maintaining physical data centers and servers, you can access technology services, such as computing power, storage, and databases, on an as-needed bases from a cloud provider such as Amazon Web Services (AWS).</a:t>
            </a:r>
          </a:p>
          <a:p>
            <a:endParaRPr lang="en-US" dirty="0"/>
          </a:p>
        </p:txBody>
      </p:sp>
    </p:spTree>
    <p:extLst>
      <p:ext uri="{BB962C8B-B14F-4D97-AF65-F5344CB8AC3E}">
        <p14:creationId xmlns:p14="http://schemas.microsoft.com/office/powerpoint/2010/main" val="129033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Regions are physical geographic locations around the world where AWS hosts</a:t>
            </a:r>
            <a:r>
              <a:rPr lang="en-US" sz="1200" baseline="0" dirty="0"/>
              <a:t> </a:t>
            </a:r>
            <a:r>
              <a:rPr lang="en-US" sz="1200" dirty="0"/>
              <a:t>data centers. An AWS Region consists of two or more</a:t>
            </a:r>
            <a:r>
              <a:rPr lang="en-US" sz="1200" baseline="0" dirty="0"/>
              <a:t> Availability Zones in the geographical area</a:t>
            </a:r>
            <a:r>
              <a:rPr lang="en-US" sz="1200" dirty="0"/>
              <a:t>. AWS Regions are named after the location where they reside. </a:t>
            </a:r>
          </a:p>
          <a:p>
            <a:endParaRPr lang="en-US" sz="1200" dirty="0"/>
          </a:p>
          <a:p>
            <a:r>
              <a:rPr lang="en-US" sz="1200" dirty="0"/>
              <a:t>For example, in the United States, we have a Region in Northern Virginia called the Northern Virginia Region and a Region in Oregon called the Oregon Region. </a:t>
            </a:r>
          </a:p>
          <a:p>
            <a:endParaRPr lang="en-US" sz="1200" dirty="0"/>
          </a:p>
          <a:p>
            <a:r>
              <a:rPr lang="en-US" sz="1200" dirty="0"/>
              <a:t>At AWS, we currently have Regions in North America, South America, Europe, China, Asia Pacific, South Africa, and the Middle East, and we are continuously expanding to meet the needs of our customers.</a:t>
            </a:r>
          </a:p>
          <a:p>
            <a:endParaRPr lang="en-US" sz="1200" dirty="0"/>
          </a:p>
          <a:p>
            <a:pPr defTabSz="966612"/>
            <a:r>
              <a:rPr lang="en-US" sz="1200" dirty="0"/>
              <a:t>When you use</a:t>
            </a:r>
            <a:r>
              <a:rPr lang="en-US" sz="1200" baseline="0" dirty="0"/>
              <a:t> </a:t>
            </a:r>
            <a:r>
              <a:rPr lang="en-US" sz="1200" dirty="0"/>
              <a:t>AWS, you choose the location for your resources by selecting a Region.</a:t>
            </a:r>
          </a:p>
          <a:p>
            <a:endParaRPr lang="en-US" sz="1300" dirty="0"/>
          </a:p>
        </p:txBody>
      </p:sp>
    </p:spTree>
    <p:extLst>
      <p:ext uri="{BB962C8B-B14F-4D97-AF65-F5344CB8AC3E}">
        <p14:creationId xmlns:p14="http://schemas.microsoft.com/office/powerpoint/2010/main" val="3701793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 Availability Zone (AZ) consists of one or more data centers with redundant power, networking, and connectivity. AZs </a:t>
            </a:r>
            <a:r>
              <a:rPr lang="en-US" sz="1200" baseline="0" dirty="0"/>
              <a:t>give customers the ability to operate highly available, fault-tolerant, and scalable applications and databases.</a:t>
            </a:r>
          </a:p>
          <a:p>
            <a:endParaRPr lang="en-US" sz="1200" dirty="0"/>
          </a:p>
          <a:p>
            <a:r>
              <a:rPr lang="en-US" sz="1200" dirty="0"/>
              <a:t>Even though AZs are close enough to have low latency (</a:t>
            </a:r>
            <a:r>
              <a:rPr lang="en-US" sz="1200" i="1" dirty="0"/>
              <a:t>latency</a:t>
            </a:r>
            <a:r>
              <a:rPr lang="en-US" sz="1200" dirty="0"/>
              <a:t> is the time between when content is requested and received), they are not built directly next to one another. </a:t>
            </a:r>
          </a:p>
        </p:txBody>
      </p:sp>
    </p:spTree>
    <p:extLst>
      <p:ext uri="{BB962C8B-B14F-4D97-AF65-F5344CB8AC3E}">
        <p14:creationId xmlns:p14="http://schemas.microsoft.com/office/powerpoint/2010/main" val="173728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Cloud computing is an on-demand delivery of IT resources over the internet, usually with </a:t>
            </a:r>
            <a:r>
              <a:rPr lang="en-US" sz="1200" b="0" dirty="0"/>
              <a:t>pay-as-you-go</a:t>
            </a:r>
            <a:r>
              <a:rPr lang="en-US" sz="1200" dirty="0"/>
              <a:t> pricing.</a:t>
            </a:r>
          </a:p>
          <a:p>
            <a:pPr defTabSz="966612">
              <a:defRPr/>
            </a:pPr>
            <a:endParaRPr lang="en-US" sz="1200" dirty="0"/>
          </a:p>
          <a:p>
            <a:r>
              <a:rPr lang="en-US" baseline="0" dirty="0"/>
              <a:t>Instead of buying, owning, and maintaining physical data centers and servers, you can access technology services, such as computing power, storage, and databases, on an as-needed bases from a cloud provider such as Amazon Web Services (AWS).</a:t>
            </a:r>
          </a:p>
          <a:p>
            <a:endParaRPr lang="en-US" dirty="0"/>
          </a:p>
        </p:txBody>
      </p:sp>
    </p:spTree>
    <p:extLst>
      <p:ext uri="{BB962C8B-B14F-4D97-AF65-F5344CB8AC3E}">
        <p14:creationId xmlns:p14="http://schemas.microsoft.com/office/powerpoint/2010/main" val="368187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dirty="0"/>
              <a:t>AWS Identity and Access Management (IAM) </a:t>
            </a:r>
            <a:r>
              <a:rPr lang="en-US" sz="1200" dirty="0"/>
              <a:t>is a web service that helps you manage secure access to your AWS accounts and resources. </a:t>
            </a:r>
          </a:p>
          <a:p>
            <a:pPr fontAlgn="base"/>
            <a:endParaRPr lang="en-US" sz="1200" dirty="0"/>
          </a:p>
          <a:p>
            <a:pPr fontAlgn="base"/>
            <a:r>
              <a:rPr lang="en-US" sz="1200" dirty="0"/>
              <a:t>With IAM, you can create and manage AWS users, applications, and connected</a:t>
            </a:r>
            <a:r>
              <a:rPr lang="en-US" sz="1200" baseline="0" dirty="0"/>
              <a:t> </a:t>
            </a:r>
            <a:r>
              <a:rPr lang="en-US" sz="1200" dirty="0"/>
              <a:t>services. By</a:t>
            </a:r>
            <a:r>
              <a:rPr lang="en-US" sz="1200" baseline="0" dirty="0"/>
              <a:t> </a:t>
            </a:r>
            <a:r>
              <a:rPr lang="en-US" sz="1200" dirty="0"/>
              <a:t>using permissions, you can control how users, applications, and services access your AWS resources.</a:t>
            </a:r>
            <a:endParaRPr lang="en-US" sz="1200" b="1" dirty="0"/>
          </a:p>
        </p:txBody>
      </p:sp>
    </p:spTree>
    <p:extLst>
      <p:ext uri="{BB962C8B-B14F-4D97-AF65-F5344CB8AC3E}">
        <p14:creationId xmlns:p14="http://schemas.microsoft.com/office/powerpoint/2010/main" val="1197826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Cloud computing is an on-demand delivery of IT resources over the internet, usually with </a:t>
            </a:r>
            <a:r>
              <a:rPr lang="en-US" sz="1200" b="0" dirty="0"/>
              <a:t>pay-as-you-go</a:t>
            </a:r>
            <a:r>
              <a:rPr lang="en-US" sz="1200" dirty="0"/>
              <a:t> pricing.</a:t>
            </a:r>
          </a:p>
          <a:p>
            <a:pPr defTabSz="966612">
              <a:defRPr/>
            </a:pPr>
            <a:endParaRPr lang="en-US" sz="1200" dirty="0"/>
          </a:p>
          <a:p>
            <a:r>
              <a:rPr lang="en-US" baseline="0" dirty="0"/>
              <a:t>Instead of buying, owning, and maintaining physical data centers and servers, you can access technology services, such as computing power, storage, and databases, on an as-needed bases from a cloud provider such as Amazon Web Services (AWS).</a:t>
            </a:r>
          </a:p>
          <a:p>
            <a:endParaRPr lang="en-US" dirty="0"/>
          </a:p>
        </p:txBody>
      </p:sp>
    </p:spTree>
    <p:extLst>
      <p:ext uri="{BB962C8B-B14F-4D97-AF65-F5344CB8AC3E}">
        <p14:creationId xmlns:p14="http://schemas.microsoft.com/office/powerpoint/2010/main" val="131137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Cloud computing is an on-demand delivery of IT resources over the internet, usually with </a:t>
            </a:r>
            <a:r>
              <a:rPr lang="en-US" sz="1200" b="0" dirty="0"/>
              <a:t>pay-as-you-go</a:t>
            </a:r>
            <a:r>
              <a:rPr lang="en-US" sz="1200" dirty="0"/>
              <a:t> pricing.</a:t>
            </a:r>
          </a:p>
          <a:p>
            <a:pPr defTabSz="966612">
              <a:defRPr/>
            </a:pPr>
            <a:endParaRPr lang="en-US" sz="1200" dirty="0"/>
          </a:p>
          <a:p>
            <a:r>
              <a:rPr lang="en-US" baseline="0" dirty="0"/>
              <a:t>Instead of buying, owning, and maintaining physical data centers and servers, you can access technology services, such as computing power, storage, and databases, on an as-needed bases from a cloud provider such as Amazon Web Services (AWS).</a:t>
            </a:r>
          </a:p>
          <a:p>
            <a:endParaRPr lang="en-US" dirty="0"/>
          </a:p>
        </p:txBody>
      </p:sp>
    </p:spTree>
    <p:extLst>
      <p:ext uri="{BB962C8B-B14F-4D97-AF65-F5344CB8AC3E}">
        <p14:creationId xmlns:p14="http://schemas.microsoft.com/office/powerpoint/2010/main" val="865771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Cloud computing is an on-demand delivery of IT resources over the internet, usually with </a:t>
            </a:r>
            <a:r>
              <a:rPr lang="en-US" sz="1200" b="0" dirty="0"/>
              <a:t>pay-as-you-go</a:t>
            </a:r>
            <a:r>
              <a:rPr lang="en-US" sz="1200" dirty="0"/>
              <a:t> pricing.</a:t>
            </a:r>
          </a:p>
          <a:p>
            <a:pPr defTabSz="966612">
              <a:defRPr/>
            </a:pPr>
            <a:endParaRPr lang="en-US" sz="1200" dirty="0"/>
          </a:p>
          <a:p>
            <a:r>
              <a:rPr lang="en-US" baseline="0" dirty="0"/>
              <a:t>Instead of buying, owning, and maintaining physical data centers and servers, you can access technology services, such as computing power, storage, and databases, on an as-needed bases from a cloud provider such as Amazon Web Services (AWS).</a:t>
            </a:r>
          </a:p>
          <a:p>
            <a:endParaRPr lang="en-US" dirty="0"/>
          </a:p>
        </p:txBody>
      </p:sp>
    </p:spTree>
    <p:extLst>
      <p:ext uri="{BB962C8B-B14F-4D97-AF65-F5344CB8AC3E}">
        <p14:creationId xmlns:p14="http://schemas.microsoft.com/office/powerpoint/2010/main" val="1438279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B077-FB16-8B8B-52F8-34B24A2E77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A6ECFD-505E-F0A4-670D-26723E847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B5E29D-9AF7-D57F-FAAB-568628D765D6}"/>
              </a:ext>
            </a:extLst>
          </p:cNvPr>
          <p:cNvSpPr>
            <a:spLocks noGrp="1"/>
          </p:cNvSpPr>
          <p:nvPr>
            <p:ph type="dt" sz="half" idx="10"/>
          </p:nvPr>
        </p:nvSpPr>
        <p:spPr/>
        <p:txBody>
          <a:bodyPr/>
          <a:lstStyle/>
          <a:p>
            <a:fld id="{D90B9934-D7A2-4FAA-8420-64169067E284}" type="datetimeFigureOut">
              <a:rPr lang="en-IN" smtClean="0"/>
              <a:t>11-08-2022</a:t>
            </a:fld>
            <a:endParaRPr lang="en-IN"/>
          </a:p>
        </p:txBody>
      </p:sp>
      <p:sp>
        <p:nvSpPr>
          <p:cNvPr id="5" name="Footer Placeholder 4">
            <a:extLst>
              <a:ext uri="{FF2B5EF4-FFF2-40B4-BE49-F238E27FC236}">
                <a16:creationId xmlns:a16="http://schemas.microsoft.com/office/drawing/2014/main" id="{87275075-FB30-3F2F-DE5F-DC9A23178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3898D-B7CC-AECF-10DC-106501AF9996}"/>
              </a:ext>
            </a:extLst>
          </p:cNvPr>
          <p:cNvSpPr>
            <a:spLocks noGrp="1"/>
          </p:cNvSpPr>
          <p:nvPr>
            <p:ph type="sldNum" sz="quarter" idx="12"/>
          </p:nvPr>
        </p:nvSpPr>
        <p:spPr/>
        <p:txBody>
          <a:bodyPr/>
          <a:lstStyle/>
          <a:p>
            <a:fld id="{1ADEB335-E9DB-4739-B55B-F2C2E63F2349}" type="slidenum">
              <a:rPr lang="en-IN" smtClean="0"/>
              <a:t>‹#›</a:t>
            </a:fld>
            <a:endParaRPr lang="en-IN"/>
          </a:p>
        </p:txBody>
      </p:sp>
    </p:spTree>
    <p:extLst>
      <p:ext uri="{BB962C8B-B14F-4D97-AF65-F5344CB8AC3E}">
        <p14:creationId xmlns:p14="http://schemas.microsoft.com/office/powerpoint/2010/main" val="110723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4654-D857-90EC-7620-87EDF1EA3A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5D7751-D294-03BC-72EA-1B659C69E1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A2D069-5C17-607B-42A4-F71841CDCE2A}"/>
              </a:ext>
            </a:extLst>
          </p:cNvPr>
          <p:cNvSpPr>
            <a:spLocks noGrp="1"/>
          </p:cNvSpPr>
          <p:nvPr>
            <p:ph type="dt" sz="half" idx="10"/>
          </p:nvPr>
        </p:nvSpPr>
        <p:spPr/>
        <p:txBody>
          <a:bodyPr/>
          <a:lstStyle/>
          <a:p>
            <a:fld id="{D90B9934-D7A2-4FAA-8420-64169067E284}" type="datetimeFigureOut">
              <a:rPr lang="en-IN" smtClean="0"/>
              <a:t>11-08-2022</a:t>
            </a:fld>
            <a:endParaRPr lang="en-IN"/>
          </a:p>
        </p:txBody>
      </p:sp>
      <p:sp>
        <p:nvSpPr>
          <p:cNvPr id="5" name="Footer Placeholder 4">
            <a:extLst>
              <a:ext uri="{FF2B5EF4-FFF2-40B4-BE49-F238E27FC236}">
                <a16:creationId xmlns:a16="http://schemas.microsoft.com/office/drawing/2014/main" id="{99B3CD6E-9E20-0B71-369E-8CF5E6AD0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3F5C79-A1F4-EBFB-1857-E862BC13539F}"/>
              </a:ext>
            </a:extLst>
          </p:cNvPr>
          <p:cNvSpPr>
            <a:spLocks noGrp="1"/>
          </p:cNvSpPr>
          <p:nvPr>
            <p:ph type="sldNum" sz="quarter" idx="12"/>
          </p:nvPr>
        </p:nvSpPr>
        <p:spPr/>
        <p:txBody>
          <a:bodyPr/>
          <a:lstStyle/>
          <a:p>
            <a:fld id="{1ADEB335-E9DB-4739-B55B-F2C2E63F2349}" type="slidenum">
              <a:rPr lang="en-IN" smtClean="0"/>
              <a:t>‹#›</a:t>
            </a:fld>
            <a:endParaRPr lang="en-IN"/>
          </a:p>
        </p:txBody>
      </p:sp>
    </p:spTree>
    <p:extLst>
      <p:ext uri="{BB962C8B-B14F-4D97-AF65-F5344CB8AC3E}">
        <p14:creationId xmlns:p14="http://schemas.microsoft.com/office/powerpoint/2010/main" val="109758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73B4FE-171D-C2C7-8753-B4F64BA241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9F4237-9E5A-7182-1F1C-70F45B591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49F12-C8C4-911C-3FF0-8824E99A7424}"/>
              </a:ext>
            </a:extLst>
          </p:cNvPr>
          <p:cNvSpPr>
            <a:spLocks noGrp="1"/>
          </p:cNvSpPr>
          <p:nvPr>
            <p:ph type="dt" sz="half" idx="10"/>
          </p:nvPr>
        </p:nvSpPr>
        <p:spPr/>
        <p:txBody>
          <a:bodyPr/>
          <a:lstStyle/>
          <a:p>
            <a:fld id="{D90B9934-D7A2-4FAA-8420-64169067E284}" type="datetimeFigureOut">
              <a:rPr lang="en-IN" smtClean="0"/>
              <a:t>11-08-2022</a:t>
            </a:fld>
            <a:endParaRPr lang="en-IN"/>
          </a:p>
        </p:txBody>
      </p:sp>
      <p:sp>
        <p:nvSpPr>
          <p:cNvPr id="5" name="Footer Placeholder 4">
            <a:extLst>
              <a:ext uri="{FF2B5EF4-FFF2-40B4-BE49-F238E27FC236}">
                <a16:creationId xmlns:a16="http://schemas.microsoft.com/office/drawing/2014/main" id="{D93185B2-6C26-28BE-CADD-6A74600E8A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A32A3-8B02-112C-57CC-F0C86B85B25B}"/>
              </a:ext>
            </a:extLst>
          </p:cNvPr>
          <p:cNvSpPr>
            <a:spLocks noGrp="1"/>
          </p:cNvSpPr>
          <p:nvPr>
            <p:ph type="sldNum" sz="quarter" idx="12"/>
          </p:nvPr>
        </p:nvSpPr>
        <p:spPr/>
        <p:txBody>
          <a:bodyPr/>
          <a:lstStyle/>
          <a:p>
            <a:fld id="{1ADEB335-E9DB-4739-B55B-F2C2E63F2349}" type="slidenum">
              <a:rPr lang="en-IN" smtClean="0"/>
              <a:t>‹#›</a:t>
            </a:fld>
            <a:endParaRPr lang="en-IN"/>
          </a:p>
        </p:txBody>
      </p:sp>
    </p:spTree>
    <p:extLst>
      <p:ext uri="{BB962C8B-B14F-4D97-AF65-F5344CB8AC3E}">
        <p14:creationId xmlns:p14="http://schemas.microsoft.com/office/powerpoint/2010/main" val="399170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26E2-624E-F6EF-7E8E-7AD60307A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16BCAF-623D-142D-CA4F-639592D244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C2FA00-5179-C65C-9BB7-4737306580F8}"/>
              </a:ext>
            </a:extLst>
          </p:cNvPr>
          <p:cNvSpPr>
            <a:spLocks noGrp="1"/>
          </p:cNvSpPr>
          <p:nvPr>
            <p:ph type="dt" sz="half" idx="10"/>
          </p:nvPr>
        </p:nvSpPr>
        <p:spPr/>
        <p:txBody>
          <a:bodyPr/>
          <a:lstStyle/>
          <a:p>
            <a:fld id="{D90B9934-D7A2-4FAA-8420-64169067E284}" type="datetimeFigureOut">
              <a:rPr lang="en-IN" smtClean="0"/>
              <a:t>11-08-2022</a:t>
            </a:fld>
            <a:endParaRPr lang="en-IN"/>
          </a:p>
        </p:txBody>
      </p:sp>
      <p:sp>
        <p:nvSpPr>
          <p:cNvPr id="5" name="Footer Placeholder 4">
            <a:extLst>
              <a:ext uri="{FF2B5EF4-FFF2-40B4-BE49-F238E27FC236}">
                <a16:creationId xmlns:a16="http://schemas.microsoft.com/office/drawing/2014/main" id="{0FFFA179-826E-789C-687D-9E53874356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9CEC5D-C41C-7961-D873-2527AF267147}"/>
              </a:ext>
            </a:extLst>
          </p:cNvPr>
          <p:cNvSpPr>
            <a:spLocks noGrp="1"/>
          </p:cNvSpPr>
          <p:nvPr>
            <p:ph type="sldNum" sz="quarter" idx="12"/>
          </p:nvPr>
        </p:nvSpPr>
        <p:spPr/>
        <p:txBody>
          <a:bodyPr/>
          <a:lstStyle/>
          <a:p>
            <a:fld id="{1ADEB335-E9DB-4739-B55B-F2C2E63F2349}" type="slidenum">
              <a:rPr lang="en-IN" smtClean="0"/>
              <a:t>‹#›</a:t>
            </a:fld>
            <a:endParaRPr lang="en-IN"/>
          </a:p>
        </p:txBody>
      </p:sp>
    </p:spTree>
    <p:extLst>
      <p:ext uri="{BB962C8B-B14F-4D97-AF65-F5344CB8AC3E}">
        <p14:creationId xmlns:p14="http://schemas.microsoft.com/office/powerpoint/2010/main" val="48034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F36F-ECF6-DB8A-56B0-1AD91C6C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617DB9-BD90-8CAD-851B-27ADB456B5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24EAC1-1BD9-C769-4B27-CFF1CF99F8E6}"/>
              </a:ext>
            </a:extLst>
          </p:cNvPr>
          <p:cNvSpPr>
            <a:spLocks noGrp="1"/>
          </p:cNvSpPr>
          <p:nvPr>
            <p:ph type="dt" sz="half" idx="10"/>
          </p:nvPr>
        </p:nvSpPr>
        <p:spPr/>
        <p:txBody>
          <a:bodyPr/>
          <a:lstStyle/>
          <a:p>
            <a:fld id="{D90B9934-D7A2-4FAA-8420-64169067E284}" type="datetimeFigureOut">
              <a:rPr lang="en-IN" smtClean="0"/>
              <a:t>11-08-2022</a:t>
            </a:fld>
            <a:endParaRPr lang="en-IN"/>
          </a:p>
        </p:txBody>
      </p:sp>
      <p:sp>
        <p:nvSpPr>
          <p:cNvPr id="5" name="Footer Placeholder 4">
            <a:extLst>
              <a:ext uri="{FF2B5EF4-FFF2-40B4-BE49-F238E27FC236}">
                <a16:creationId xmlns:a16="http://schemas.microsoft.com/office/drawing/2014/main" id="{81907D38-25E3-F7A6-B41F-5B391C94A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CDE333-BC8E-2BDD-0D65-DFFB91607FB7}"/>
              </a:ext>
            </a:extLst>
          </p:cNvPr>
          <p:cNvSpPr>
            <a:spLocks noGrp="1"/>
          </p:cNvSpPr>
          <p:nvPr>
            <p:ph type="sldNum" sz="quarter" idx="12"/>
          </p:nvPr>
        </p:nvSpPr>
        <p:spPr/>
        <p:txBody>
          <a:bodyPr/>
          <a:lstStyle/>
          <a:p>
            <a:fld id="{1ADEB335-E9DB-4739-B55B-F2C2E63F2349}" type="slidenum">
              <a:rPr lang="en-IN" smtClean="0"/>
              <a:t>‹#›</a:t>
            </a:fld>
            <a:endParaRPr lang="en-IN"/>
          </a:p>
        </p:txBody>
      </p:sp>
    </p:spTree>
    <p:extLst>
      <p:ext uri="{BB962C8B-B14F-4D97-AF65-F5344CB8AC3E}">
        <p14:creationId xmlns:p14="http://schemas.microsoft.com/office/powerpoint/2010/main" val="195489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43BD-97FD-DBEA-95F6-E681B729E0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90D1B8-F5B3-83D4-E1A0-DF47F0B606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34257C-00F5-C267-66C4-4D5F2F41CC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50C01D-C1D2-4B52-8933-66928754CA19}"/>
              </a:ext>
            </a:extLst>
          </p:cNvPr>
          <p:cNvSpPr>
            <a:spLocks noGrp="1"/>
          </p:cNvSpPr>
          <p:nvPr>
            <p:ph type="dt" sz="half" idx="10"/>
          </p:nvPr>
        </p:nvSpPr>
        <p:spPr/>
        <p:txBody>
          <a:bodyPr/>
          <a:lstStyle/>
          <a:p>
            <a:fld id="{D90B9934-D7A2-4FAA-8420-64169067E284}" type="datetimeFigureOut">
              <a:rPr lang="en-IN" smtClean="0"/>
              <a:t>11-08-2022</a:t>
            </a:fld>
            <a:endParaRPr lang="en-IN"/>
          </a:p>
        </p:txBody>
      </p:sp>
      <p:sp>
        <p:nvSpPr>
          <p:cNvPr id="6" name="Footer Placeholder 5">
            <a:extLst>
              <a:ext uri="{FF2B5EF4-FFF2-40B4-BE49-F238E27FC236}">
                <a16:creationId xmlns:a16="http://schemas.microsoft.com/office/drawing/2014/main" id="{B0588C08-3C80-DD0C-9D1C-6DCB9EA514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1FF843-1ADB-80D4-CE34-7A84B2240CF4}"/>
              </a:ext>
            </a:extLst>
          </p:cNvPr>
          <p:cNvSpPr>
            <a:spLocks noGrp="1"/>
          </p:cNvSpPr>
          <p:nvPr>
            <p:ph type="sldNum" sz="quarter" idx="12"/>
          </p:nvPr>
        </p:nvSpPr>
        <p:spPr/>
        <p:txBody>
          <a:bodyPr/>
          <a:lstStyle/>
          <a:p>
            <a:fld id="{1ADEB335-E9DB-4739-B55B-F2C2E63F2349}" type="slidenum">
              <a:rPr lang="en-IN" smtClean="0"/>
              <a:t>‹#›</a:t>
            </a:fld>
            <a:endParaRPr lang="en-IN"/>
          </a:p>
        </p:txBody>
      </p:sp>
    </p:spTree>
    <p:extLst>
      <p:ext uri="{BB962C8B-B14F-4D97-AF65-F5344CB8AC3E}">
        <p14:creationId xmlns:p14="http://schemas.microsoft.com/office/powerpoint/2010/main" val="220796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3939-ECD0-13B1-517B-3A934BD36E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6C44CF-CC83-E56F-D8F1-C0D7C75BB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CFD62-B287-515C-8B1A-F6A0F695CF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9987BF-5CF8-5A27-3D70-952E794E8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22530B-E568-1C95-DC22-86484ABDA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0B3B56-9E70-123C-3E71-83C3DB0439D4}"/>
              </a:ext>
            </a:extLst>
          </p:cNvPr>
          <p:cNvSpPr>
            <a:spLocks noGrp="1"/>
          </p:cNvSpPr>
          <p:nvPr>
            <p:ph type="dt" sz="half" idx="10"/>
          </p:nvPr>
        </p:nvSpPr>
        <p:spPr/>
        <p:txBody>
          <a:bodyPr/>
          <a:lstStyle/>
          <a:p>
            <a:fld id="{D90B9934-D7A2-4FAA-8420-64169067E284}" type="datetimeFigureOut">
              <a:rPr lang="en-IN" smtClean="0"/>
              <a:t>11-08-2022</a:t>
            </a:fld>
            <a:endParaRPr lang="en-IN"/>
          </a:p>
        </p:txBody>
      </p:sp>
      <p:sp>
        <p:nvSpPr>
          <p:cNvPr id="8" name="Footer Placeholder 7">
            <a:extLst>
              <a:ext uri="{FF2B5EF4-FFF2-40B4-BE49-F238E27FC236}">
                <a16:creationId xmlns:a16="http://schemas.microsoft.com/office/drawing/2014/main" id="{DE6F5458-2FEA-C0CB-A208-EB78B9F0F2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49FCE0-8244-79D6-FBE9-C9F2F42F22B6}"/>
              </a:ext>
            </a:extLst>
          </p:cNvPr>
          <p:cNvSpPr>
            <a:spLocks noGrp="1"/>
          </p:cNvSpPr>
          <p:nvPr>
            <p:ph type="sldNum" sz="quarter" idx="12"/>
          </p:nvPr>
        </p:nvSpPr>
        <p:spPr/>
        <p:txBody>
          <a:bodyPr/>
          <a:lstStyle/>
          <a:p>
            <a:fld id="{1ADEB335-E9DB-4739-B55B-F2C2E63F2349}" type="slidenum">
              <a:rPr lang="en-IN" smtClean="0"/>
              <a:t>‹#›</a:t>
            </a:fld>
            <a:endParaRPr lang="en-IN"/>
          </a:p>
        </p:txBody>
      </p:sp>
    </p:spTree>
    <p:extLst>
      <p:ext uri="{BB962C8B-B14F-4D97-AF65-F5344CB8AC3E}">
        <p14:creationId xmlns:p14="http://schemas.microsoft.com/office/powerpoint/2010/main" val="136232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35D5-2AE1-9DAC-FC5D-6DBE7578A8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E6C893-ECA7-C7D0-F301-4E77A0DA9A31}"/>
              </a:ext>
            </a:extLst>
          </p:cNvPr>
          <p:cNvSpPr>
            <a:spLocks noGrp="1"/>
          </p:cNvSpPr>
          <p:nvPr>
            <p:ph type="dt" sz="half" idx="10"/>
          </p:nvPr>
        </p:nvSpPr>
        <p:spPr/>
        <p:txBody>
          <a:bodyPr/>
          <a:lstStyle/>
          <a:p>
            <a:fld id="{D90B9934-D7A2-4FAA-8420-64169067E284}" type="datetimeFigureOut">
              <a:rPr lang="en-IN" smtClean="0"/>
              <a:t>11-08-2022</a:t>
            </a:fld>
            <a:endParaRPr lang="en-IN"/>
          </a:p>
        </p:txBody>
      </p:sp>
      <p:sp>
        <p:nvSpPr>
          <p:cNvPr id="4" name="Footer Placeholder 3">
            <a:extLst>
              <a:ext uri="{FF2B5EF4-FFF2-40B4-BE49-F238E27FC236}">
                <a16:creationId xmlns:a16="http://schemas.microsoft.com/office/drawing/2014/main" id="{13B702D1-254C-7D4B-3449-34CA5888B6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AAA571-F4DD-03C5-9B9B-5B27B185C287}"/>
              </a:ext>
            </a:extLst>
          </p:cNvPr>
          <p:cNvSpPr>
            <a:spLocks noGrp="1"/>
          </p:cNvSpPr>
          <p:nvPr>
            <p:ph type="sldNum" sz="quarter" idx="12"/>
          </p:nvPr>
        </p:nvSpPr>
        <p:spPr/>
        <p:txBody>
          <a:bodyPr/>
          <a:lstStyle/>
          <a:p>
            <a:fld id="{1ADEB335-E9DB-4739-B55B-F2C2E63F2349}" type="slidenum">
              <a:rPr lang="en-IN" smtClean="0"/>
              <a:t>‹#›</a:t>
            </a:fld>
            <a:endParaRPr lang="en-IN"/>
          </a:p>
        </p:txBody>
      </p:sp>
    </p:spTree>
    <p:extLst>
      <p:ext uri="{BB962C8B-B14F-4D97-AF65-F5344CB8AC3E}">
        <p14:creationId xmlns:p14="http://schemas.microsoft.com/office/powerpoint/2010/main" val="270094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45DF24-E5E1-3CAB-DE99-01CFFCEC8F57}"/>
              </a:ext>
            </a:extLst>
          </p:cNvPr>
          <p:cNvSpPr>
            <a:spLocks noGrp="1"/>
          </p:cNvSpPr>
          <p:nvPr>
            <p:ph type="dt" sz="half" idx="10"/>
          </p:nvPr>
        </p:nvSpPr>
        <p:spPr/>
        <p:txBody>
          <a:bodyPr/>
          <a:lstStyle/>
          <a:p>
            <a:fld id="{D90B9934-D7A2-4FAA-8420-64169067E284}" type="datetimeFigureOut">
              <a:rPr lang="en-IN" smtClean="0"/>
              <a:t>11-08-2022</a:t>
            </a:fld>
            <a:endParaRPr lang="en-IN"/>
          </a:p>
        </p:txBody>
      </p:sp>
      <p:sp>
        <p:nvSpPr>
          <p:cNvPr id="3" name="Footer Placeholder 2">
            <a:extLst>
              <a:ext uri="{FF2B5EF4-FFF2-40B4-BE49-F238E27FC236}">
                <a16:creationId xmlns:a16="http://schemas.microsoft.com/office/drawing/2014/main" id="{B17C084C-A011-0996-8FAE-6BCBE9AC80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4D86DB-ECAD-5D19-DA16-44FC086DDEEC}"/>
              </a:ext>
            </a:extLst>
          </p:cNvPr>
          <p:cNvSpPr>
            <a:spLocks noGrp="1"/>
          </p:cNvSpPr>
          <p:nvPr>
            <p:ph type="sldNum" sz="quarter" idx="12"/>
          </p:nvPr>
        </p:nvSpPr>
        <p:spPr/>
        <p:txBody>
          <a:bodyPr/>
          <a:lstStyle/>
          <a:p>
            <a:fld id="{1ADEB335-E9DB-4739-B55B-F2C2E63F2349}" type="slidenum">
              <a:rPr lang="en-IN" smtClean="0"/>
              <a:t>‹#›</a:t>
            </a:fld>
            <a:endParaRPr lang="en-IN"/>
          </a:p>
        </p:txBody>
      </p:sp>
    </p:spTree>
    <p:extLst>
      <p:ext uri="{BB962C8B-B14F-4D97-AF65-F5344CB8AC3E}">
        <p14:creationId xmlns:p14="http://schemas.microsoft.com/office/powerpoint/2010/main" val="358442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DCE7-2C34-B715-EF2E-51E332678E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E16B59-5592-3D04-7AAA-F929CE62E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3E56C9-E639-4475-BA08-E83F5B0D3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2D083-C84F-9A1C-21AE-BB8C6BA331C2}"/>
              </a:ext>
            </a:extLst>
          </p:cNvPr>
          <p:cNvSpPr>
            <a:spLocks noGrp="1"/>
          </p:cNvSpPr>
          <p:nvPr>
            <p:ph type="dt" sz="half" idx="10"/>
          </p:nvPr>
        </p:nvSpPr>
        <p:spPr/>
        <p:txBody>
          <a:bodyPr/>
          <a:lstStyle/>
          <a:p>
            <a:fld id="{D90B9934-D7A2-4FAA-8420-64169067E284}" type="datetimeFigureOut">
              <a:rPr lang="en-IN" smtClean="0"/>
              <a:t>11-08-2022</a:t>
            </a:fld>
            <a:endParaRPr lang="en-IN"/>
          </a:p>
        </p:txBody>
      </p:sp>
      <p:sp>
        <p:nvSpPr>
          <p:cNvPr id="6" name="Footer Placeholder 5">
            <a:extLst>
              <a:ext uri="{FF2B5EF4-FFF2-40B4-BE49-F238E27FC236}">
                <a16:creationId xmlns:a16="http://schemas.microsoft.com/office/drawing/2014/main" id="{F8C55853-1442-B3A0-5244-DB59B41CF1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7205A7-5A45-3EAD-E734-2B7D385EC3D7}"/>
              </a:ext>
            </a:extLst>
          </p:cNvPr>
          <p:cNvSpPr>
            <a:spLocks noGrp="1"/>
          </p:cNvSpPr>
          <p:nvPr>
            <p:ph type="sldNum" sz="quarter" idx="12"/>
          </p:nvPr>
        </p:nvSpPr>
        <p:spPr/>
        <p:txBody>
          <a:bodyPr/>
          <a:lstStyle/>
          <a:p>
            <a:fld id="{1ADEB335-E9DB-4739-B55B-F2C2E63F2349}" type="slidenum">
              <a:rPr lang="en-IN" smtClean="0"/>
              <a:t>‹#›</a:t>
            </a:fld>
            <a:endParaRPr lang="en-IN"/>
          </a:p>
        </p:txBody>
      </p:sp>
    </p:spTree>
    <p:extLst>
      <p:ext uri="{BB962C8B-B14F-4D97-AF65-F5344CB8AC3E}">
        <p14:creationId xmlns:p14="http://schemas.microsoft.com/office/powerpoint/2010/main" val="386998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55BF-5291-AD94-15B4-6DA54CDC7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75108E-AACE-6FF3-5A70-0155DFFBF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93F4C7-0AC2-3E58-036A-B16334534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08380-D6FA-FB38-2D27-810199092C02}"/>
              </a:ext>
            </a:extLst>
          </p:cNvPr>
          <p:cNvSpPr>
            <a:spLocks noGrp="1"/>
          </p:cNvSpPr>
          <p:nvPr>
            <p:ph type="dt" sz="half" idx="10"/>
          </p:nvPr>
        </p:nvSpPr>
        <p:spPr/>
        <p:txBody>
          <a:bodyPr/>
          <a:lstStyle/>
          <a:p>
            <a:fld id="{D90B9934-D7A2-4FAA-8420-64169067E284}" type="datetimeFigureOut">
              <a:rPr lang="en-IN" smtClean="0"/>
              <a:t>11-08-2022</a:t>
            </a:fld>
            <a:endParaRPr lang="en-IN"/>
          </a:p>
        </p:txBody>
      </p:sp>
      <p:sp>
        <p:nvSpPr>
          <p:cNvPr id="6" name="Footer Placeholder 5">
            <a:extLst>
              <a:ext uri="{FF2B5EF4-FFF2-40B4-BE49-F238E27FC236}">
                <a16:creationId xmlns:a16="http://schemas.microsoft.com/office/drawing/2014/main" id="{A4B9F31D-B8EB-CDFE-B41A-BA33FB72AB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AE542C-F0AB-F5EA-350F-FACC4D5F2F2C}"/>
              </a:ext>
            </a:extLst>
          </p:cNvPr>
          <p:cNvSpPr>
            <a:spLocks noGrp="1"/>
          </p:cNvSpPr>
          <p:nvPr>
            <p:ph type="sldNum" sz="quarter" idx="12"/>
          </p:nvPr>
        </p:nvSpPr>
        <p:spPr/>
        <p:txBody>
          <a:bodyPr/>
          <a:lstStyle/>
          <a:p>
            <a:fld id="{1ADEB335-E9DB-4739-B55B-F2C2E63F2349}" type="slidenum">
              <a:rPr lang="en-IN" smtClean="0"/>
              <a:t>‹#›</a:t>
            </a:fld>
            <a:endParaRPr lang="en-IN"/>
          </a:p>
        </p:txBody>
      </p:sp>
    </p:spTree>
    <p:extLst>
      <p:ext uri="{BB962C8B-B14F-4D97-AF65-F5344CB8AC3E}">
        <p14:creationId xmlns:p14="http://schemas.microsoft.com/office/powerpoint/2010/main" val="52390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AA136-6EB5-C961-6D0B-C6736BEE6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13920-498C-F551-267F-8F0AC34928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E8C059-9B30-FDFF-AA6F-2AD6928956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B9934-D7A2-4FAA-8420-64169067E284}" type="datetimeFigureOut">
              <a:rPr lang="en-IN" smtClean="0"/>
              <a:t>11-08-2022</a:t>
            </a:fld>
            <a:endParaRPr lang="en-IN"/>
          </a:p>
        </p:txBody>
      </p:sp>
      <p:sp>
        <p:nvSpPr>
          <p:cNvPr id="5" name="Footer Placeholder 4">
            <a:extLst>
              <a:ext uri="{FF2B5EF4-FFF2-40B4-BE49-F238E27FC236}">
                <a16:creationId xmlns:a16="http://schemas.microsoft.com/office/drawing/2014/main" id="{0A404671-E3A7-136C-61C6-67E4BF100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1635F1-6725-F50C-0E6E-32308CE66D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EB335-E9DB-4739-B55B-F2C2E63F2349}" type="slidenum">
              <a:rPr lang="en-IN" smtClean="0"/>
              <a:t>‹#›</a:t>
            </a:fld>
            <a:endParaRPr lang="en-IN"/>
          </a:p>
        </p:txBody>
      </p:sp>
    </p:spTree>
    <p:extLst>
      <p:ext uri="{BB962C8B-B14F-4D97-AF65-F5344CB8AC3E}">
        <p14:creationId xmlns:p14="http://schemas.microsoft.com/office/powerpoint/2010/main" val="2696530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6.xml"/><Relationship Id="rId7"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notesSlide" Target="../notesSlides/notesSlide17.xml"/><Relationship Id="rId7" Type="http://schemas.openxmlformats.org/officeDocument/2006/relationships/image" Target="../media/image8.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slideLayout" Target="../slideLayouts/slideLayout6.xml"/><Relationship Id="rId16" Type="http://schemas.openxmlformats.org/officeDocument/2006/relationships/image" Target="../media/image33.png"/><Relationship Id="rId1" Type="http://schemas.openxmlformats.org/officeDocument/2006/relationships/tags" Target="../tags/tag17.xml"/><Relationship Id="rId6" Type="http://schemas.openxmlformats.org/officeDocument/2006/relationships/image" Target="../media/image22.png"/><Relationship Id="rId11" Type="http://schemas.openxmlformats.org/officeDocument/2006/relationships/image" Target="../media/image28.png"/><Relationship Id="rId5" Type="http://schemas.openxmlformats.org/officeDocument/2006/relationships/image" Target="../media/image21.pn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6.png"/><Relationship Id="rId1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8.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34.png"/><Relationship Id="rId4" Type="http://schemas.openxmlformats.org/officeDocument/2006/relationships/image" Target="../media/image20.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19.xml"/><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8.png"/><Relationship Id="rId5" Type="http://schemas.openxmlformats.org/officeDocument/2006/relationships/image" Target="../media/image22.png"/><Relationship Id="rId10" Type="http://schemas.openxmlformats.org/officeDocument/2006/relationships/image" Target="../media/image30.png"/><Relationship Id="rId4" Type="http://schemas.openxmlformats.org/officeDocument/2006/relationships/image" Target="../media/image20.png"/><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FF0D11-9022-68A6-963F-19F3092C4CBF}"/>
              </a:ext>
            </a:extLst>
          </p:cNvPr>
          <p:cNvSpPr/>
          <p:nvPr/>
        </p:nvSpPr>
        <p:spPr>
          <a:xfrm>
            <a:off x="0" y="-169333"/>
            <a:ext cx="12192000" cy="7027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extBox 3">
            <a:extLst>
              <a:ext uri="{FF2B5EF4-FFF2-40B4-BE49-F238E27FC236}">
                <a16:creationId xmlns:a16="http://schemas.microsoft.com/office/drawing/2014/main" id="{239A738F-9F52-8965-8D52-6CFCE9CC6523}"/>
              </a:ext>
            </a:extLst>
          </p:cNvPr>
          <p:cNvSpPr txBox="1"/>
          <p:nvPr/>
        </p:nvSpPr>
        <p:spPr>
          <a:xfrm>
            <a:off x="2677986" y="4135554"/>
            <a:ext cx="6836031" cy="461665"/>
          </a:xfrm>
          <a:prstGeom prst="rect">
            <a:avLst/>
          </a:prstGeom>
          <a:noFill/>
        </p:spPr>
        <p:txBody>
          <a:bodyPr wrap="square" rtlCol="0">
            <a:spAutoFit/>
          </a:bodyPr>
          <a:lstStyle/>
          <a:p>
            <a:pPr algn="ctr"/>
            <a:r>
              <a:rPr lang="en-US" sz="2400" cap="all" dirty="0">
                <a:solidFill>
                  <a:schemeClr val="bg1"/>
                </a:solidFill>
              </a:rPr>
              <a:t>Introduction to AWS</a:t>
            </a:r>
            <a:endParaRPr lang="en-US" sz="2400" dirty="0">
              <a:solidFill>
                <a:schemeClr val="bg1"/>
              </a:solidFill>
            </a:endParaRPr>
          </a:p>
        </p:txBody>
      </p:sp>
      <p:sp>
        <p:nvSpPr>
          <p:cNvPr id="5" name="TextBox 4">
            <a:extLst>
              <a:ext uri="{FF2B5EF4-FFF2-40B4-BE49-F238E27FC236}">
                <a16:creationId xmlns:a16="http://schemas.microsoft.com/office/drawing/2014/main" id="{E1E38553-DA13-16ED-720D-DCBAF5FC7998}"/>
              </a:ext>
            </a:extLst>
          </p:cNvPr>
          <p:cNvSpPr txBox="1"/>
          <p:nvPr/>
        </p:nvSpPr>
        <p:spPr>
          <a:xfrm>
            <a:off x="3676506" y="4749753"/>
            <a:ext cx="4838989" cy="379656"/>
          </a:xfrm>
          <a:prstGeom prst="rect">
            <a:avLst/>
          </a:prstGeom>
          <a:noFill/>
        </p:spPr>
        <p:txBody>
          <a:bodyPr wrap="square" rtlCol="0">
            <a:spAutoFit/>
          </a:bodyPr>
          <a:lstStyle/>
          <a:p>
            <a:pPr algn="ctr"/>
            <a:r>
              <a:rPr lang="en-US" sz="1867" dirty="0">
                <a:solidFill>
                  <a:schemeClr val="bg1"/>
                </a:solidFill>
              </a:rPr>
              <a:t>AWS Introduction</a:t>
            </a:r>
          </a:p>
        </p:txBody>
      </p:sp>
      <p:sp>
        <p:nvSpPr>
          <p:cNvPr id="6" name="Rectangle 5">
            <a:extLst>
              <a:ext uri="{FF2B5EF4-FFF2-40B4-BE49-F238E27FC236}">
                <a16:creationId xmlns:a16="http://schemas.microsoft.com/office/drawing/2014/main" id="{660B1BF2-FC85-F55E-9C04-B9FB1B65EB4F}"/>
              </a:ext>
            </a:extLst>
          </p:cNvPr>
          <p:cNvSpPr/>
          <p:nvPr/>
        </p:nvSpPr>
        <p:spPr>
          <a:xfrm rot="2700000">
            <a:off x="5970903" y="5342828"/>
            <a:ext cx="230427" cy="230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 name="Straight Connector 6">
            <a:extLst>
              <a:ext uri="{FF2B5EF4-FFF2-40B4-BE49-F238E27FC236}">
                <a16:creationId xmlns:a16="http://schemas.microsoft.com/office/drawing/2014/main" id="{C8DC4CC2-158D-F395-06A7-99920175E70E}"/>
              </a:ext>
            </a:extLst>
          </p:cNvPr>
          <p:cNvCxnSpPr/>
          <p:nvPr/>
        </p:nvCxnSpPr>
        <p:spPr>
          <a:xfrm flipH="1">
            <a:off x="3945339" y="5458041"/>
            <a:ext cx="18242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698046-23FE-CAD3-A22B-691A3E7D2053}"/>
              </a:ext>
            </a:extLst>
          </p:cNvPr>
          <p:cNvCxnSpPr/>
          <p:nvPr/>
        </p:nvCxnSpPr>
        <p:spPr>
          <a:xfrm flipH="1">
            <a:off x="6422441" y="5458041"/>
            <a:ext cx="1747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entagon 10">
            <a:extLst>
              <a:ext uri="{FF2B5EF4-FFF2-40B4-BE49-F238E27FC236}">
                <a16:creationId xmlns:a16="http://schemas.microsoft.com/office/drawing/2014/main" id="{60002579-2B41-0BBE-30B9-27359D194DF3}"/>
              </a:ext>
            </a:extLst>
          </p:cNvPr>
          <p:cNvSpPr/>
          <p:nvPr/>
        </p:nvSpPr>
        <p:spPr bwMode="auto">
          <a:xfrm rot="5400000">
            <a:off x="4127499" y="385778"/>
            <a:ext cx="3937003" cy="3048000"/>
          </a:xfrm>
          <a:prstGeom prst="homePlate">
            <a:avLst/>
          </a:prstGeom>
          <a:solidFill>
            <a:schemeClr val="bg1">
              <a:lumMod val="95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Tree>
    <p:extLst>
      <p:ext uri="{BB962C8B-B14F-4D97-AF65-F5344CB8AC3E}">
        <p14:creationId xmlns:p14="http://schemas.microsoft.com/office/powerpoint/2010/main" val="198828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Bottom)">
                                      <p:cBhvr>
                                        <p:cTn id="17" dur="500"/>
                                        <p:tgtEl>
                                          <p:spTgt spid="5"/>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18" presetClass="entr" presetSubtype="6"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downRight)">
                                      <p:cBhvr>
                                        <p:cTn id="26" dur="500"/>
                                        <p:tgtEl>
                                          <p:spTgt spid="8"/>
                                        </p:tgtEl>
                                      </p:cBhvr>
                                    </p:animEffect>
                                  </p:childTnLst>
                                </p:cTn>
                              </p:par>
                              <p:par>
                                <p:cTn id="27" presetID="18" presetClass="entr" presetSubtype="12"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strips(down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a:xfrm>
            <a:off x="121693" y="2482353"/>
            <a:ext cx="2778457" cy="1325563"/>
          </a:xfrm>
        </p:spPr>
        <p:txBody>
          <a:bodyPr>
            <a:normAutofit/>
          </a:bodyPr>
          <a:lstStyle/>
          <a:p>
            <a:r>
              <a:rPr lang="en-US" sz="2800" dirty="0"/>
              <a:t>Elastic compute Cloud</a:t>
            </a:r>
          </a:p>
        </p:txBody>
      </p:sp>
      <p:sp>
        <p:nvSpPr>
          <p:cNvPr id="14" name="Slide Number Placeholder 3">
            <a:extLst>
              <a:ext uri="{FF2B5EF4-FFF2-40B4-BE49-F238E27FC236}">
                <a16:creationId xmlns:a16="http://schemas.microsoft.com/office/drawing/2014/main" id="{B8753D6E-76EA-7942-B5A9-A46F7CD49F6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10</a:t>
            </a:fld>
            <a:endParaRPr lang="en-US" dirty="0"/>
          </a:p>
        </p:txBody>
      </p:sp>
      <p:sp>
        <p:nvSpPr>
          <p:cNvPr id="3" name="TextBox 2">
            <a:extLst>
              <a:ext uri="{FF2B5EF4-FFF2-40B4-BE49-F238E27FC236}">
                <a16:creationId xmlns:a16="http://schemas.microsoft.com/office/drawing/2014/main" id="{E2A64D64-1298-5CE7-3133-A4EFB37EBF55}"/>
              </a:ext>
            </a:extLst>
          </p:cNvPr>
          <p:cNvSpPr txBox="1"/>
          <p:nvPr/>
        </p:nvSpPr>
        <p:spPr>
          <a:xfrm>
            <a:off x="3939654" y="2131175"/>
            <a:ext cx="4312692" cy="278473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dirty="0"/>
              <a:t>Pay as you go</a:t>
            </a:r>
          </a:p>
          <a:p>
            <a:pPr marL="285750" indent="-285750">
              <a:lnSpc>
                <a:spcPct val="200000"/>
              </a:lnSpc>
              <a:buFont typeface="Wingdings" panose="05000000000000000000" pitchFamily="2" charset="2"/>
              <a:buChar char="§"/>
            </a:pPr>
            <a:r>
              <a:rPr lang="en-IN" dirty="0"/>
              <a:t>Launch in minutes</a:t>
            </a:r>
          </a:p>
          <a:p>
            <a:pPr marL="285750" indent="-285750">
              <a:lnSpc>
                <a:spcPct val="200000"/>
              </a:lnSpc>
              <a:buFont typeface="Wingdings" panose="05000000000000000000" pitchFamily="2" charset="2"/>
              <a:buChar char="§"/>
            </a:pPr>
            <a:r>
              <a:rPr lang="en-IN" dirty="0"/>
              <a:t>Large variety of AMI</a:t>
            </a:r>
          </a:p>
          <a:p>
            <a:pPr marL="285750" indent="-285750">
              <a:lnSpc>
                <a:spcPct val="200000"/>
              </a:lnSpc>
              <a:buFont typeface="Wingdings" panose="05000000000000000000" pitchFamily="2" charset="2"/>
              <a:buChar char="§"/>
            </a:pPr>
            <a:r>
              <a:rPr lang="en-IN" dirty="0"/>
              <a:t>Provision to create custom AMI</a:t>
            </a:r>
          </a:p>
          <a:p>
            <a:pPr marL="285750" indent="-285750">
              <a:lnSpc>
                <a:spcPct val="200000"/>
              </a:lnSpc>
              <a:buFont typeface="Wingdings" panose="05000000000000000000" pitchFamily="2" charset="2"/>
              <a:buChar char="§"/>
            </a:pPr>
            <a:endParaRPr lang="en-IN" dirty="0"/>
          </a:p>
        </p:txBody>
      </p:sp>
      <p:cxnSp>
        <p:nvCxnSpPr>
          <p:cNvPr id="12" name="Straight Connector 11">
            <a:extLst>
              <a:ext uri="{FF2B5EF4-FFF2-40B4-BE49-F238E27FC236}">
                <a16:creationId xmlns:a16="http://schemas.microsoft.com/office/drawing/2014/main" id="{FF669308-33B8-BCBF-3B9C-872DCDBC5DD7}"/>
              </a:ext>
            </a:extLst>
          </p:cNvPr>
          <p:cNvCxnSpPr/>
          <p:nvPr/>
        </p:nvCxnSpPr>
        <p:spPr>
          <a:xfrm>
            <a:off x="2995684" y="225188"/>
            <a:ext cx="0" cy="6209731"/>
          </a:xfrm>
          <a:prstGeom prst="line">
            <a:avLst/>
          </a:prstGeom>
          <a:ln w="28575"/>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109009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p:txBody>
          <a:bodyPr/>
          <a:lstStyle/>
          <a:p>
            <a:pPr algn="ctr"/>
            <a:r>
              <a:rPr lang="en-US" dirty="0"/>
              <a:t>Amazon Machine Image (AMI)</a:t>
            </a:r>
          </a:p>
        </p:txBody>
      </p:sp>
      <p:sp>
        <p:nvSpPr>
          <p:cNvPr id="25" name="TextBox 24">
            <a:extLst>
              <a:ext uri="{FF2B5EF4-FFF2-40B4-BE49-F238E27FC236}">
                <a16:creationId xmlns:a16="http://schemas.microsoft.com/office/drawing/2014/main" id="{6E47AD97-97D8-414D-B968-803890B8D87C}"/>
              </a:ext>
            </a:extLst>
          </p:cNvPr>
          <p:cNvSpPr txBox="1"/>
          <p:nvPr/>
        </p:nvSpPr>
        <p:spPr>
          <a:xfrm>
            <a:off x="7665425" y="5269722"/>
            <a:ext cx="2541814"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Root volume</a:t>
            </a:r>
          </a:p>
        </p:txBody>
      </p:sp>
      <p:sp>
        <p:nvSpPr>
          <p:cNvPr id="18" name="TextBox 17">
            <a:extLst>
              <a:ext uri="{FF2B5EF4-FFF2-40B4-BE49-F238E27FC236}">
                <a16:creationId xmlns:a16="http://schemas.microsoft.com/office/drawing/2014/main" id="{6E47AD97-97D8-414D-B968-803890B8D87C}"/>
              </a:ext>
            </a:extLst>
          </p:cNvPr>
          <p:cNvSpPr txBox="1"/>
          <p:nvPr/>
        </p:nvSpPr>
        <p:spPr>
          <a:xfrm>
            <a:off x="7665425" y="1507918"/>
            <a:ext cx="2541814"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EC2 instance</a:t>
            </a:r>
          </a:p>
        </p:txBody>
      </p:sp>
      <p:cxnSp>
        <p:nvCxnSpPr>
          <p:cNvPr id="9" name="Straight Connector 8"/>
          <p:cNvCxnSpPr>
            <a:stCxn id="40" idx="2"/>
            <a:endCxn id="43" idx="0"/>
          </p:cNvCxnSpPr>
          <p:nvPr/>
        </p:nvCxnSpPr>
        <p:spPr>
          <a:xfrm flipH="1">
            <a:off x="8936331" y="3480205"/>
            <a:ext cx="847" cy="4896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stCxn id="38" idx="3"/>
            <a:endCxn id="40" idx="1"/>
          </p:cNvCxnSpPr>
          <p:nvPr/>
        </p:nvCxnSpPr>
        <p:spPr>
          <a:xfrm>
            <a:off x="4348632" y="2735982"/>
            <a:ext cx="3883509" cy="39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6E47AD97-97D8-414D-B968-803890B8D87C}"/>
              </a:ext>
            </a:extLst>
          </p:cNvPr>
          <p:cNvSpPr txBox="1"/>
          <p:nvPr/>
        </p:nvSpPr>
        <p:spPr>
          <a:xfrm>
            <a:off x="2048395" y="1227721"/>
            <a:ext cx="2541814"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AMI</a:t>
            </a:r>
          </a:p>
        </p:txBody>
      </p:sp>
      <p:sp>
        <p:nvSpPr>
          <p:cNvPr id="37" name="TextBox 36">
            <a:extLst>
              <a:ext uri="{FF2B5EF4-FFF2-40B4-BE49-F238E27FC236}">
                <a16:creationId xmlns:a16="http://schemas.microsoft.com/office/drawing/2014/main" id="{6E47AD97-97D8-414D-B968-803890B8D87C}"/>
              </a:ext>
            </a:extLst>
          </p:cNvPr>
          <p:cNvSpPr txBox="1"/>
          <p:nvPr/>
        </p:nvSpPr>
        <p:spPr>
          <a:xfrm>
            <a:off x="5019056" y="2151979"/>
            <a:ext cx="2541814"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Launch instance</a:t>
            </a:r>
          </a:p>
        </p:txBody>
      </p:sp>
      <p:pic>
        <p:nvPicPr>
          <p:cNvPr id="38" name="Graphic 14">
            <a:extLst>
              <a:ext uri="{FF2B5EF4-FFF2-40B4-BE49-F238E27FC236}">
                <a16:creationId xmlns:a16="http://schemas.microsoft.com/office/drawing/2014/main" id="{08123B19-35A5-804A-86C2-C19E5FC33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7952" y="1730642"/>
            <a:ext cx="2010680" cy="201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Graphic 60">
            <a:extLst>
              <a:ext uri="{FF2B5EF4-FFF2-40B4-BE49-F238E27FC236}">
                <a16:creationId xmlns:a16="http://schemas.microsoft.com/office/drawing/2014/main" id="{D5F1E014-1AF5-0442-BA6E-37B0D94AA4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2141" y="2070131"/>
            <a:ext cx="1410074" cy="141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Graphic 16">
            <a:extLst>
              <a:ext uri="{FF2B5EF4-FFF2-40B4-BE49-F238E27FC236}">
                <a16:creationId xmlns:a16="http://schemas.microsoft.com/office/drawing/2014/main" id="{9215E007-57C0-7549-8C66-76C2A44C4E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6014" y="3969810"/>
            <a:ext cx="1340633" cy="134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2385447" y="3674195"/>
            <a:ext cx="3703320" cy="1931862"/>
            <a:chOff x="1920240" y="3838002"/>
            <a:chExt cx="3703320" cy="1931862"/>
          </a:xfrm>
        </p:grpSpPr>
        <p:sp>
          <p:nvSpPr>
            <p:cNvPr id="3" name="Rounded Rectangle 2"/>
            <p:cNvSpPr/>
            <p:nvPr/>
          </p:nvSpPr>
          <p:spPr>
            <a:xfrm>
              <a:off x="1920240" y="4361691"/>
              <a:ext cx="3703320" cy="140817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2167128" y="3838002"/>
              <a:ext cx="557784" cy="54864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6E47AD97-97D8-414D-B968-803890B8D87C}"/>
              </a:ext>
            </a:extLst>
          </p:cNvPr>
          <p:cNvSpPr txBox="1"/>
          <p:nvPr/>
        </p:nvSpPr>
        <p:spPr>
          <a:xfrm>
            <a:off x="2632335" y="4394138"/>
            <a:ext cx="3322922"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Operating system</a:t>
            </a:r>
          </a:p>
          <a:p>
            <a:pPr marL="342900" indent="-342900">
              <a:buFont typeface="Arial" panose="020B0604020202020204" pitchFamily="34" charset="0"/>
              <a:buChar char="•"/>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Storage mappings</a:t>
            </a:r>
          </a:p>
          <a:p>
            <a:pPr marL="342900" indent="-342900">
              <a:buFont typeface="Arial" panose="020B0604020202020204" pitchFamily="34" charset="0"/>
              <a:buChar char="•"/>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Permissions</a:t>
            </a:r>
          </a:p>
        </p:txBody>
      </p:sp>
    </p:spTree>
    <p:custDataLst>
      <p:tags r:id="rId1"/>
    </p:custDataLst>
    <p:extLst>
      <p:ext uri="{BB962C8B-B14F-4D97-AF65-F5344CB8AC3E}">
        <p14:creationId xmlns:p14="http://schemas.microsoft.com/office/powerpoint/2010/main" val="419838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p:txBody>
          <a:bodyPr/>
          <a:lstStyle/>
          <a:p>
            <a:pPr algn="ctr"/>
            <a:r>
              <a:rPr lang="en-US" dirty="0"/>
              <a:t>EC2 life cycle</a:t>
            </a:r>
          </a:p>
        </p:txBody>
      </p:sp>
      <p:sp>
        <p:nvSpPr>
          <p:cNvPr id="15" name="TextBox 14">
            <a:extLst>
              <a:ext uri="{FF2B5EF4-FFF2-40B4-BE49-F238E27FC236}">
                <a16:creationId xmlns:a16="http://schemas.microsoft.com/office/drawing/2014/main" id="{6E47AD97-97D8-414D-B968-803890B8D87C}"/>
              </a:ext>
            </a:extLst>
          </p:cNvPr>
          <p:cNvSpPr txBox="1"/>
          <p:nvPr/>
        </p:nvSpPr>
        <p:spPr>
          <a:xfrm>
            <a:off x="1573139" y="1423014"/>
            <a:ext cx="811681"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AMI</a:t>
            </a:r>
          </a:p>
        </p:txBody>
      </p:sp>
      <p:pic>
        <p:nvPicPr>
          <p:cNvPr id="16" name="Graphic 14">
            <a:extLst>
              <a:ext uri="{FF2B5EF4-FFF2-40B4-BE49-F238E27FC236}">
                <a16:creationId xmlns:a16="http://schemas.microsoft.com/office/drawing/2014/main" id="{08123B19-35A5-804A-86C2-C19E5FC33C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708" y="1783170"/>
            <a:ext cx="946544" cy="94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4361688" y="2043544"/>
            <a:ext cx="1645920" cy="42062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Pending</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Rectangle 17"/>
          <p:cNvSpPr/>
          <p:nvPr/>
        </p:nvSpPr>
        <p:spPr>
          <a:xfrm>
            <a:off x="4353338" y="2982458"/>
            <a:ext cx="1654269" cy="675142"/>
          </a:xfrm>
          <a:custGeom>
            <a:avLst/>
            <a:gdLst>
              <a:gd name="connsiteX0" fmla="*/ 0 w 1645920"/>
              <a:gd name="connsiteY0" fmla="*/ 0 h 675142"/>
              <a:gd name="connsiteX1" fmla="*/ 1645920 w 1645920"/>
              <a:gd name="connsiteY1" fmla="*/ 0 h 675142"/>
              <a:gd name="connsiteX2" fmla="*/ 1645920 w 1645920"/>
              <a:gd name="connsiteY2" fmla="*/ 675142 h 675142"/>
              <a:gd name="connsiteX3" fmla="*/ 0 w 1645920"/>
              <a:gd name="connsiteY3" fmla="*/ 675142 h 675142"/>
              <a:gd name="connsiteX4" fmla="*/ 0 w 1645920"/>
              <a:gd name="connsiteY4" fmla="*/ 0 h 675142"/>
              <a:gd name="connsiteX0" fmla="*/ 4373 w 1650293"/>
              <a:gd name="connsiteY0" fmla="*/ 0 h 675142"/>
              <a:gd name="connsiteX1" fmla="*/ 1650293 w 1650293"/>
              <a:gd name="connsiteY1" fmla="*/ 0 h 675142"/>
              <a:gd name="connsiteX2" fmla="*/ 1650293 w 1650293"/>
              <a:gd name="connsiteY2" fmla="*/ 675142 h 675142"/>
              <a:gd name="connsiteX3" fmla="*/ 4373 w 1650293"/>
              <a:gd name="connsiteY3" fmla="*/ 675142 h 675142"/>
              <a:gd name="connsiteX4" fmla="*/ 0 w 1650293"/>
              <a:gd name="connsiteY4" fmla="*/ 309382 h 675142"/>
              <a:gd name="connsiteX5" fmla="*/ 4373 w 1650293"/>
              <a:gd name="connsiteY5" fmla="*/ 0 h 675142"/>
              <a:gd name="connsiteX0" fmla="*/ 8349 w 1654269"/>
              <a:gd name="connsiteY0" fmla="*/ 0 h 675142"/>
              <a:gd name="connsiteX1" fmla="*/ 1654269 w 1654269"/>
              <a:gd name="connsiteY1" fmla="*/ 0 h 675142"/>
              <a:gd name="connsiteX2" fmla="*/ 1654269 w 1654269"/>
              <a:gd name="connsiteY2" fmla="*/ 675142 h 675142"/>
              <a:gd name="connsiteX3" fmla="*/ 8349 w 1654269"/>
              <a:gd name="connsiteY3" fmla="*/ 675142 h 675142"/>
              <a:gd name="connsiteX4" fmla="*/ 0 w 1654269"/>
              <a:gd name="connsiteY4" fmla="*/ 321309 h 675142"/>
              <a:gd name="connsiteX5" fmla="*/ 8349 w 1654269"/>
              <a:gd name="connsiteY5" fmla="*/ 0 h 67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4269" h="675142">
                <a:moveTo>
                  <a:pt x="8349" y="0"/>
                </a:moveTo>
                <a:lnTo>
                  <a:pt x="1654269" y="0"/>
                </a:lnTo>
                <a:lnTo>
                  <a:pt x="1654269" y="675142"/>
                </a:lnTo>
                <a:lnTo>
                  <a:pt x="8349" y="675142"/>
                </a:lnTo>
                <a:cubicBezTo>
                  <a:pt x="6891" y="553222"/>
                  <a:pt x="1458" y="443229"/>
                  <a:pt x="0" y="321309"/>
                </a:cubicBezTo>
                <a:cubicBezTo>
                  <a:pt x="1458" y="218182"/>
                  <a:pt x="6891" y="103127"/>
                  <a:pt x="8349"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Running</a:t>
            </a: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Rectangle 18"/>
          <p:cNvSpPr/>
          <p:nvPr/>
        </p:nvSpPr>
        <p:spPr>
          <a:xfrm>
            <a:off x="4361688" y="4186418"/>
            <a:ext cx="1645920" cy="74219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Shutting-down</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Rectangle 23"/>
          <p:cNvSpPr/>
          <p:nvPr/>
        </p:nvSpPr>
        <p:spPr>
          <a:xfrm>
            <a:off x="4361688" y="5244204"/>
            <a:ext cx="1645920" cy="4206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Terminated</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Rectangle 25"/>
          <p:cNvSpPr/>
          <p:nvPr/>
        </p:nvSpPr>
        <p:spPr>
          <a:xfrm>
            <a:off x="7037832" y="3101330"/>
            <a:ext cx="1645920" cy="42062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Stopping</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Rectangle 26"/>
          <p:cNvSpPr/>
          <p:nvPr/>
        </p:nvSpPr>
        <p:spPr>
          <a:xfrm>
            <a:off x="9453372" y="3101330"/>
            <a:ext cx="1645920" cy="42062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Stopped</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p:cNvSpPr/>
          <p:nvPr/>
        </p:nvSpPr>
        <p:spPr>
          <a:xfrm>
            <a:off x="1156020" y="2991602"/>
            <a:ext cx="1663115" cy="675142"/>
          </a:xfrm>
          <a:custGeom>
            <a:avLst/>
            <a:gdLst>
              <a:gd name="connsiteX0" fmla="*/ 0 w 1660332"/>
              <a:gd name="connsiteY0" fmla="*/ 0 h 675142"/>
              <a:gd name="connsiteX1" fmla="*/ 1660332 w 1660332"/>
              <a:gd name="connsiteY1" fmla="*/ 0 h 675142"/>
              <a:gd name="connsiteX2" fmla="*/ 1660332 w 1660332"/>
              <a:gd name="connsiteY2" fmla="*/ 675142 h 675142"/>
              <a:gd name="connsiteX3" fmla="*/ 0 w 1660332"/>
              <a:gd name="connsiteY3" fmla="*/ 675142 h 675142"/>
              <a:gd name="connsiteX4" fmla="*/ 0 w 1660332"/>
              <a:gd name="connsiteY4" fmla="*/ 0 h 675142"/>
              <a:gd name="connsiteX0" fmla="*/ 0 w 1660332"/>
              <a:gd name="connsiteY0" fmla="*/ 0 h 675142"/>
              <a:gd name="connsiteX1" fmla="*/ 1660332 w 1660332"/>
              <a:gd name="connsiteY1" fmla="*/ 0 h 675142"/>
              <a:gd name="connsiteX2" fmla="*/ 1651188 w 1660332"/>
              <a:gd name="connsiteY2" fmla="*/ 291094 h 675142"/>
              <a:gd name="connsiteX3" fmla="*/ 1660332 w 1660332"/>
              <a:gd name="connsiteY3" fmla="*/ 675142 h 675142"/>
              <a:gd name="connsiteX4" fmla="*/ 0 w 1660332"/>
              <a:gd name="connsiteY4" fmla="*/ 675142 h 675142"/>
              <a:gd name="connsiteX5" fmla="*/ 0 w 1660332"/>
              <a:gd name="connsiteY5" fmla="*/ 0 h 675142"/>
              <a:gd name="connsiteX0" fmla="*/ 0 w 1660332"/>
              <a:gd name="connsiteY0" fmla="*/ 0 h 675142"/>
              <a:gd name="connsiteX1" fmla="*/ 1660332 w 1660332"/>
              <a:gd name="connsiteY1" fmla="*/ 0 h 675142"/>
              <a:gd name="connsiteX2" fmla="*/ 1651188 w 1660332"/>
              <a:gd name="connsiteY2" fmla="*/ 327670 h 675142"/>
              <a:gd name="connsiteX3" fmla="*/ 1660332 w 1660332"/>
              <a:gd name="connsiteY3" fmla="*/ 675142 h 675142"/>
              <a:gd name="connsiteX4" fmla="*/ 0 w 1660332"/>
              <a:gd name="connsiteY4" fmla="*/ 675142 h 675142"/>
              <a:gd name="connsiteX5" fmla="*/ 0 w 1660332"/>
              <a:gd name="connsiteY5" fmla="*/ 0 h 675142"/>
              <a:gd name="connsiteX0" fmla="*/ 0 w 1663115"/>
              <a:gd name="connsiteY0" fmla="*/ 0 h 675142"/>
              <a:gd name="connsiteX1" fmla="*/ 1660332 w 1663115"/>
              <a:gd name="connsiteY1" fmla="*/ 0 h 675142"/>
              <a:gd name="connsiteX2" fmla="*/ 1663115 w 1663115"/>
              <a:gd name="connsiteY2" fmla="*/ 331646 h 675142"/>
              <a:gd name="connsiteX3" fmla="*/ 1660332 w 1663115"/>
              <a:gd name="connsiteY3" fmla="*/ 675142 h 675142"/>
              <a:gd name="connsiteX4" fmla="*/ 0 w 1663115"/>
              <a:gd name="connsiteY4" fmla="*/ 675142 h 675142"/>
              <a:gd name="connsiteX5" fmla="*/ 0 w 1663115"/>
              <a:gd name="connsiteY5" fmla="*/ 0 h 67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3115" h="675142">
                <a:moveTo>
                  <a:pt x="0" y="0"/>
                </a:moveTo>
                <a:lnTo>
                  <a:pt x="1660332" y="0"/>
                </a:lnTo>
                <a:cubicBezTo>
                  <a:pt x="1661260" y="110549"/>
                  <a:pt x="1662187" y="221097"/>
                  <a:pt x="1663115" y="331646"/>
                </a:cubicBezTo>
                <a:cubicBezTo>
                  <a:pt x="1662187" y="446145"/>
                  <a:pt x="1661260" y="560643"/>
                  <a:pt x="1660332" y="675142"/>
                </a:cubicBezTo>
                <a:lnTo>
                  <a:pt x="0" y="675142"/>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Rebooting</a:t>
            </a: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0" name="Straight Arrow Connector 9"/>
          <p:cNvCxnSpPr>
            <a:stCxn id="19" idx="2"/>
            <a:endCxn id="24" idx="0"/>
          </p:cNvCxnSpPr>
          <p:nvPr/>
        </p:nvCxnSpPr>
        <p:spPr>
          <a:xfrm>
            <a:off x="5184648" y="4928616"/>
            <a:ext cx="0" cy="315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Elbow Connector 11"/>
          <p:cNvCxnSpPr>
            <a:stCxn id="27" idx="2"/>
            <a:endCxn id="24" idx="3"/>
          </p:cNvCxnSpPr>
          <p:nvPr/>
        </p:nvCxnSpPr>
        <p:spPr>
          <a:xfrm rot="5400000">
            <a:off x="7175689" y="2353873"/>
            <a:ext cx="1932562" cy="426872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stCxn id="26" idx="3"/>
            <a:endCxn id="27" idx="1"/>
          </p:cNvCxnSpPr>
          <p:nvPr/>
        </p:nvCxnSpPr>
        <p:spPr>
          <a:xfrm>
            <a:off x="8683752" y="3311642"/>
            <a:ext cx="76962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Elbow Connector 30"/>
          <p:cNvCxnSpPr>
            <a:stCxn id="27" idx="0"/>
            <a:endCxn id="8" idx="3"/>
          </p:cNvCxnSpPr>
          <p:nvPr/>
        </p:nvCxnSpPr>
        <p:spPr>
          <a:xfrm rot="16200000" flipV="1">
            <a:off x="7718233" y="543231"/>
            <a:ext cx="847474" cy="426872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endCxn id="26" idx="1"/>
          </p:cNvCxnSpPr>
          <p:nvPr/>
        </p:nvCxnSpPr>
        <p:spPr>
          <a:xfrm>
            <a:off x="6007607" y="3311642"/>
            <a:ext cx="103022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a:stCxn id="8" idx="2"/>
          </p:cNvCxnSpPr>
          <p:nvPr/>
        </p:nvCxnSpPr>
        <p:spPr>
          <a:xfrm>
            <a:off x="5184648" y="2464168"/>
            <a:ext cx="0" cy="5274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endCxn id="19" idx="0"/>
          </p:cNvCxnSpPr>
          <p:nvPr/>
        </p:nvCxnSpPr>
        <p:spPr>
          <a:xfrm>
            <a:off x="5184648" y="3657600"/>
            <a:ext cx="0" cy="5288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a:stCxn id="16" idx="3"/>
            <a:endCxn id="8" idx="1"/>
          </p:cNvCxnSpPr>
          <p:nvPr/>
        </p:nvCxnSpPr>
        <p:spPr>
          <a:xfrm flipV="1">
            <a:off x="2452252" y="2253856"/>
            <a:ext cx="1909436" cy="25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p:cNvCxnSpPr/>
          <p:nvPr/>
        </p:nvCxnSpPr>
        <p:spPr>
          <a:xfrm flipV="1">
            <a:off x="2819135" y="3183038"/>
            <a:ext cx="1542553" cy="115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p:nvPr/>
        </p:nvCxnSpPr>
        <p:spPr>
          <a:xfrm flipH="1">
            <a:off x="2819135" y="3437681"/>
            <a:ext cx="1542553" cy="115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TextBox 53"/>
          <p:cNvSpPr txBox="1"/>
          <p:nvPr/>
        </p:nvSpPr>
        <p:spPr>
          <a:xfrm>
            <a:off x="2887884" y="1916756"/>
            <a:ext cx="91403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Launch</a:t>
            </a:r>
          </a:p>
        </p:txBody>
      </p:sp>
      <p:sp>
        <p:nvSpPr>
          <p:cNvPr id="55" name="TextBox 54"/>
          <p:cNvSpPr txBox="1"/>
          <p:nvPr/>
        </p:nvSpPr>
        <p:spPr>
          <a:xfrm>
            <a:off x="7473388" y="1915516"/>
            <a:ext cx="676788"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Start</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6" name="TextBox 55"/>
          <p:cNvSpPr txBox="1"/>
          <p:nvPr/>
        </p:nvSpPr>
        <p:spPr>
          <a:xfrm>
            <a:off x="6184325" y="2930624"/>
            <a:ext cx="660758"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Stop</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7" name="TextBox 56"/>
          <p:cNvSpPr txBox="1"/>
          <p:nvPr/>
        </p:nvSpPr>
        <p:spPr>
          <a:xfrm>
            <a:off x="7540874" y="5086410"/>
            <a:ext cx="121860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Terminate</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8" name="TextBox 57"/>
          <p:cNvSpPr txBox="1"/>
          <p:nvPr/>
        </p:nvSpPr>
        <p:spPr>
          <a:xfrm>
            <a:off x="3115813" y="2832126"/>
            <a:ext cx="920445"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Reboot</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9" name="TextBox 58"/>
          <p:cNvSpPr txBox="1"/>
          <p:nvPr/>
        </p:nvSpPr>
        <p:spPr>
          <a:xfrm>
            <a:off x="4036258" y="3716003"/>
            <a:ext cx="121860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Terminate</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0" name="TextBox 59"/>
          <p:cNvSpPr txBox="1"/>
          <p:nvPr/>
        </p:nvSpPr>
        <p:spPr>
          <a:xfrm>
            <a:off x="5990491" y="3292628"/>
            <a:ext cx="118103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Stop-Hibernate</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63" name="Group 62"/>
          <p:cNvGrpSpPr/>
          <p:nvPr/>
        </p:nvGrpSpPr>
        <p:grpSpPr>
          <a:xfrm>
            <a:off x="4385656" y="1712446"/>
            <a:ext cx="409492" cy="417393"/>
            <a:chOff x="914400" y="4635661"/>
            <a:chExt cx="538223" cy="532435"/>
          </a:xfrm>
        </p:grpSpPr>
        <p:sp>
          <p:nvSpPr>
            <p:cNvPr id="61" name="Oval 60"/>
            <p:cNvSpPr/>
            <p:nvPr/>
          </p:nvSpPr>
          <p:spPr>
            <a:xfrm>
              <a:off x="914400" y="4635661"/>
              <a:ext cx="538223" cy="5324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951598" y="4676630"/>
              <a:ext cx="463825" cy="452347"/>
            </a:xfrm>
            <a:prstGeom prst="ellipse">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a:t>
              </a: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6" name="Group 75"/>
          <p:cNvGrpSpPr/>
          <p:nvPr/>
        </p:nvGrpSpPr>
        <p:grpSpPr>
          <a:xfrm>
            <a:off x="4409811" y="2697897"/>
            <a:ext cx="409492" cy="417393"/>
            <a:chOff x="914400" y="4635661"/>
            <a:chExt cx="538223" cy="532435"/>
          </a:xfrm>
        </p:grpSpPr>
        <p:sp>
          <p:nvSpPr>
            <p:cNvPr id="77" name="Oval 76"/>
            <p:cNvSpPr/>
            <p:nvPr/>
          </p:nvSpPr>
          <p:spPr>
            <a:xfrm>
              <a:off x="914400" y="4635661"/>
              <a:ext cx="538223" cy="5324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951598" y="4676630"/>
              <a:ext cx="463825" cy="452347"/>
            </a:xfrm>
            <a:prstGeom prst="ellipse">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a:t>
              </a: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79" name="Group 78"/>
          <p:cNvGrpSpPr/>
          <p:nvPr/>
        </p:nvGrpSpPr>
        <p:grpSpPr>
          <a:xfrm>
            <a:off x="1189732" y="2672477"/>
            <a:ext cx="409492" cy="417393"/>
            <a:chOff x="914400" y="4635661"/>
            <a:chExt cx="538223" cy="532435"/>
          </a:xfrm>
        </p:grpSpPr>
        <p:sp>
          <p:nvSpPr>
            <p:cNvPr id="80" name="Oval 79"/>
            <p:cNvSpPr/>
            <p:nvPr/>
          </p:nvSpPr>
          <p:spPr>
            <a:xfrm>
              <a:off x="914400" y="4635661"/>
              <a:ext cx="538223" cy="5324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951598" y="4676630"/>
              <a:ext cx="463825" cy="452347"/>
            </a:xfrm>
            <a:prstGeom prst="ellipse">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a:t>
              </a: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82" name="Group 81"/>
          <p:cNvGrpSpPr/>
          <p:nvPr/>
        </p:nvGrpSpPr>
        <p:grpSpPr>
          <a:xfrm>
            <a:off x="7063896" y="2760572"/>
            <a:ext cx="409492" cy="417393"/>
            <a:chOff x="914400" y="4635661"/>
            <a:chExt cx="538223" cy="532435"/>
          </a:xfrm>
        </p:grpSpPr>
        <p:sp>
          <p:nvSpPr>
            <p:cNvPr id="83" name="Oval 82"/>
            <p:cNvSpPr/>
            <p:nvPr/>
          </p:nvSpPr>
          <p:spPr>
            <a:xfrm>
              <a:off x="914400" y="4635661"/>
              <a:ext cx="538223" cy="5324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951598" y="4676630"/>
              <a:ext cx="463825" cy="452347"/>
            </a:xfrm>
            <a:prstGeom prst="ellipse">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a:t>
              </a: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85" name="Group 84"/>
          <p:cNvGrpSpPr/>
          <p:nvPr/>
        </p:nvGrpSpPr>
        <p:grpSpPr>
          <a:xfrm>
            <a:off x="7179311" y="4788061"/>
            <a:ext cx="409492" cy="417393"/>
            <a:chOff x="914400" y="4635661"/>
            <a:chExt cx="538223" cy="532435"/>
          </a:xfrm>
        </p:grpSpPr>
        <p:sp>
          <p:nvSpPr>
            <p:cNvPr id="86" name="Oval 85"/>
            <p:cNvSpPr/>
            <p:nvPr/>
          </p:nvSpPr>
          <p:spPr>
            <a:xfrm>
              <a:off x="914400" y="4635661"/>
              <a:ext cx="538223" cy="5324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951598" y="4676630"/>
              <a:ext cx="463825" cy="452347"/>
            </a:xfrm>
            <a:prstGeom prst="ellipse">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a:t>
              </a: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custDataLst>
      <p:tags r:id="rId1"/>
    </p:custDataLst>
    <p:extLst>
      <p:ext uri="{BB962C8B-B14F-4D97-AF65-F5344CB8AC3E}">
        <p14:creationId xmlns:p14="http://schemas.microsoft.com/office/powerpoint/2010/main" val="244485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a:xfrm>
            <a:off x="121693" y="2482353"/>
            <a:ext cx="2778457" cy="1325563"/>
          </a:xfrm>
        </p:spPr>
        <p:txBody>
          <a:bodyPr>
            <a:normAutofit/>
          </a:bodyPr>
          <a:lstStyle/>
          <a:p>
            <a:r>
              <a:rPr lang="en-US" sz="2800" dirty="0"/>
              <a:t>Storage types</a:t>
            </a:r>
          </a:p>
        </p:txBody>
      </p:sp>
      <p:sp>
        <p:nvSpPr>
          <p:cNvPr id="14" name="Slide Number Placeholder 3">
            <a:extLst>
              <a:ext uri="{FF2B5EF4-FFF2-40B4-BE49-F238E27FC236}">
                <a16:creationId xmlns:a16="http://schemas.microsoft.com/office/drawing/2014/main" id="{B8753D6E-76EA-7942-B5A9-A46F7CD49F6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13</a:t>
            </a:fld>
            <a:endParaRPr lang="en-US" dirty="0"/>
          </a:p>
        </p:txBody>
      </p:sp>
      <p:sp>
        <p:nvSpPr>
          <p:cNvPr id="3" name="TextBox 2">
            <a:extLst>
              <a:ext uri="{FF2B5EF4-FFF2-40B4-BE49-F238E27FC236}">
                <a16:creationId xmlns:a16="http://schemas.microsoft.com/office/drawing/2014/main" id="{E2A64D64-1298-5CE7-3133-A4EFB37EBF55}"/>
              </a:ext>
            </a:extLst>
          </p:cNvPr>
          <p:cNvSpPr txBox="1"/>
          <p:nvPr/>
        </p:nvSpPr>
        <p:spPr>
          <a:xfrm>
            <a:off x="3939654" y="1752765"/>
            <a:ext cx="4312692" cy="2230739"/>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dirty="0"/>
              <a:t>Block storage</a:t>
            </a:r>
          </a:p>
          <a:p>
            <a:pPr marL="285750" indent="-285750">
              <a:lnSpc>
                <a:spcPct val="200000"/>
              </a:lnSpc>
              <a:buFont typeface="Wingdings" panose="05000000000000000000" pitchFamily="2" charset="2"/>
              <a:buChar char="§"/>
            </a:pPr>
            <a:r>
              <a:rPr lang="en-IN" dirty="0"/>
              <a:t>File Storage</a:t>
            </a:r>
          </a:p>
          <a:p>
            <a:pPr marL="285750" indent="-285750">
              <a:lnSpc>
                <a:spcPct val="200000"/>
              </a:lnSpc>
              <a:buFont typeface="Wingdings" panose="05000000000000000000" pitchFamily="2" charset="2"/>
              <a:buChar char="§"/>
            </a:pPr>
            <a:r>
              <a:rPr lang="en-IN" dirty="0"/>
              <a:t>Object storage</a:t>
            </a:r>
          </a:p>
          <a:p>
            <a:pPr marL="285750" indent="-285750">
              <a:lnSpc>
                <a:spcPct val="200000"/>
              </a:lnSpc>
              <a:buFont typeface="Wingdings" panose="05000000000000000000" pitchFamily="2" charset="2"/>
              <a:buChar char="§"/>
            </a:pPr>
            <a:endParaRPr lang="en-IN" dirty="0"/>
          </a:p>
        </p:txBody>
      </p:sp>
      <p:cxnSp>
        <p:nvCxnSpPr>
          <p:cNvPr id="12" name="Straight Connector 11">
            <a:extLst>
              <a:ext uri="{FF2B5EF4-FFF2-40B4-BE49-F238E27FC236}">
                <a16:creationId xmlns:a16="http://schemas.microsoft.com/office/drawing/2014/main" id="{FF669308-33B8-BCBF-3B9C-872DCDBC5DD7}"/>
              </a:ext>
            </a:extLst>
          </p:cNvPr>
          <p:cNvCxnSpPr/>
          <p:nvPr/>
        </p:nvCxnSpPr>
        <p:spPr>
          <a:xfrm>
            <a:off x="2995684" y="225188"/>
            <a:ext cx="0" cy="6209731"/>
          </a:xfrm>
          <a:prstGeom prst="line">
            <a:avLst/>
          </a:prstGeom>
          <a:ln w="28575"/>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167307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4270" dirty="0"/>
              <a:t>EBS Volume</a:t>
            </a:r>
          </a:p>
        </p:txBody>
      </p:sp>
      <p:grpSp>
        <p:nvGrpSpPr>
          <p:cNvPr id="8" name="Group 7">
            <a:extLst>
              <a:ext uri="{FF2B5EF4-FFF2-40B4-BE49-F238E27FC236}">
                <a16:creationId xmlns:a16="http://schemas.microsoft.com/office/drawing/2014/main" id="{E9823C28-D302-AECF-D66B-F3948E7B9466}"/>
              </a:ext>
            </a:extLst>
          </p:cNvPr>
          <p:cNvGrpSpPr/>
          <p:nvPr/>
        </p:nvGrpSpPr>
        <p:grpSpPr>
          <a:xfrm>
            <a:off x="4634755" y="1765750"/>
            <a:ext cx="2431756" cy="3784401"/>
            <a:chOff x="3536110" y="1690688"/>
            <a:chExt cx="2431756" cy="3784401"/>
          </a:xfrm>
        </p:grpSpPr>
        <p:grpSp>
          <p:nvGrpSpPr>
            <p:cNvPr id="10" name="Group 9"/>
            <p:cNvGrpSpPr/>
            <p:nvPr/>
          </p:nvGrpSpPr>
          <p:grpSpPr>
            <a:xfrm>
              <a:off x="3536110" y="1690688"/>
              <a:ext cx="2431756" cy="3784401"/>
              <a:chOff x="8862858" y="2526162"/>
              <a:chExt cx="2431756" cy="3784401"/>
            </a:xfrm>
          </p:grpSpPr>
          <p:pic>
            <p:nvPicPr>
              <p:cNvPr id="25" name="Graphic 6">
                <a:extLst>
                  <a:ext uri="{FF2B5EF4-FFF2-40B4-BE49-F238E27FC236}">
                    <a16:creationId xmlns:a16="http://schemas.microsoft.com/office/drawing/2014/main" id="{70CA5F4B-2A0D-3F4A-9949-C9136D4C18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53372" y="2526162"/>
                <a:ext cx="1250728" cy="1250728"/>
              </a:xfrm>
              <a:prstGeom prst="rect">
                <a:avLst/>
              </a:prstGeom>
            </p:spPr>
          </p:pic>
          <p:sp>
            <p:nvSpPr>
              <p:cNvPr id="28" name="TextBox 27">
                <a:extLst>
                  <a:ext uri="{FF2B5EF4-FFF2-40B4-BE49-F238E27FC236}">
                    <a16:creationId xmlns:a16="http://schemas.microsoft.com/office/drawing/2014/main" id="{D0D86B89-7573-AC4D-92A7-5D6D8B6546B8}"/>
                  </a:ext>
                </a:extLst>
              </p:cNvPr>
              <p:cNvSpPr txBox="1"/>
              <p:nvPr/>
            </p:nvSpPr>
            <p:spPr>
              <a:xfrm>
                <a:off x="9453372" y="6002786"/>
                <a:ext cx="1428276" cy="307777"/>
              </a:xfrm>
              <a:prstGeom prst="rect">
                <a:avLst/>
              </a:prstGeom>
              <a:noFill/>
            </p:spPr>
            <p:txBody>
              <a:bodyPr wrap="none" lIns="0" tIns="0" rIns="0" bIns="0"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Amazon EBS</a:t>
                </a:r>
              </a:p>
            </p:txBody>
          </p:sp>
          <p:cxnSp>
            <p:nvCxnSpPr>
              <p:cNvPr id="7" name="Straight Connector 6"/>
              <p:cNvCxnSpPr>
                <a:cxnSpLocks/>
                <a:endCxn id="25" idx="2"/>
              </p:cNvCxnSpPr>
              <p:nvPr/>
            </p:nvCxnSpPr>
            <p:spPr>
              <a:xfrm flipV="1">
                <a:off x="10078736" y="3776890"/>
                <a:ext cx="0" cy="677374"/>
              </a:xfrm>
              <a:prstGeom prst="line">
                <a:avLst/>
              </a:prstGeom>
              <a:ln w="28575"/>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D0D86B89-7573-AC4D-92A7-5D6D8B6546B8}"/>
                  </a:ext>
                </a:extLst>
              </p:cNvPr>
              <p:cNvSpPr txBox="1"/>
              <p:nvPr/>
            </p:nvSpPr>
            <p:spPr>
              <a:xfrm>
                <a:off x="8862858" y="3870009"/>
                <a:ext cx="2431756" cy="307777"/>
              </a:xfrm>
              <a:prstGeom prst="rect">
                <a:avLst/>
              </a:prstGeom>
              <a:solidFill>
                <a:schemeClr val="bg1"/>
              </a:solidFill>
            </p:spPr>
            <p:txBody>
              <a:bodyPr wrap="none" lIns="0" tIns="0" rIns="0" bIns="0"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a:t>
                </a:r>
              </a:p>
            </p:txBody>
          </p:sp>
        </p:grpSp>
        <p:pic>
          <p:nvPicPr>
            <p:cNvPr id="3076" name="Picture 4" descr="Amazon Elastic Block Store - Wikipedia">
              <a:extLst>
                <a:ext uri="{FF2B5EF4-FFF2-40B4-BE49-F238E27FC236}">
                  <a16:creationId xmlns:a16="http://schemas.microsoft.com/office/drawing/2014/main" id="{D65BBC19-1686-22E8-1F79-2B4BEF2863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4557" y="3711909"/>
              <a:ext cx="1235385" cy="1235385"/>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41137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4270" dirty="0"/>
              <a:t>EFS Volume</a:t>
            </a:r>
          </a:p>
        </p:txBody>
      </p:sp>
      <p:sp>
        <p:nvSpPr>
          <p:cNvPr id="16" name="Slide Number Placeholder 3">
            <a:extLst>
              <a:ext uri="{FF2B5EF4-FFF2-40B4-BE49-F238E27FC236}">
                <a16:creationId xmlns:a16="http://schemas.microsoft.com/office/drawing/2014/main" id="{BDCFAED5-8E07-DB4C-AA7A-530D1D8DFED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15</a:t>
            </a:fld>
            <a:endParaRPr lang="en-US" dirty="0"/>
          </a:p>
        </p:txBody>
      </p:sp>
      <p:pic>
        <p:nvPicPr>
          <p:cNvPr id="4098" name="Picture 2" descr="An Introduction to the Elastic File System Architecture of AWS | by  Crishantha Nanayakkara | AWS in Plain English">
            <a:extLst>
              <a:ext uri="{FF2B5EF4-FFF2-40B4-BE49-F238E27FC236}">
                <a16:creationId xmlns:a16="http://schemas.microsoft.com/office/drawing/2014/main" id="{196820DE-9041-B51E-0C04-869C18DBB7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862" y="1870075"/>
            <a:ext cx="5248275" cy="44862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2776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270" dirty="0"/>
              <a:t>Object storage</a:t>
            </a:r>
          </a:p>
        </p:txBody>
      </p:sp>
      <p:sp>
        <p:nvSpPr>
          <p:cNvPr id="16" name="Slide Number Placeholder 3">
            <a:extLst>
              <a:ext uri="{FF2B5EF4-FFF2-40B4-BE49-F238E27FC236}">
                <a16:creationId xmlns:a16="http://schemas.microsoft.com/office/drawing/2014/main" id="{BDCFAED5-8E07-DB4C-AA7A-530D1D8DFED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16</a:t>
            </a:fld>
            <a:endParaRPr lang="en-US" dirty="0"/>
          </a:p>
        </p:txBody>
      </p:sp>
      <p:grpSp>
        <p:nvGrpSpPr>
          <p:cNvPr id="11" name="Group 10"/>
          <p:cNvGrpSpPr/>
          <p:nvPr/>
        </p:nvGrpSpPr>
        <p:grpSpPr>
          <a:xfrm>
            <a:off x="1241161" y="2364680"/>
            <a:ext cx="2255541" cy="2898471"/>
            <a:chOff x="10033668" y="2194560"/>
            <a:chExt cx="2255541" cy="2898471"/>
          </a:xfrm>
        </p:grpSpPr>
        <p:sp>
          <p:nvSpPr>
            <p:cNvPr id="13" name="TextBox 12">
              <a:extLst>
                <a:ext uri="{FF2B5EF4-FFF2-40B4-BE49-F238E27FC236}">
                  <a16:creationId xmlns:a16="http://schemas.microsoft.com/office/drawing/2014/main" id="{1F8A55B7-32EE-1945-8285-D21863A558C3}"/>
                </a:ext>
              </a:extLst>
            </p:cNvPr>
            <p:cNvSpPr txBox="1"/>
            <p:nvPr/>
          </p:nvSpPr>
          <p:spPr>
            <a:xfrm>
              <a:off x="10333802" y="4785254"/>
              <a:ext cx="1654299" cy="307777"/>
            </a:xfrm>
            <a:prstGeom prst="rect">
              <a:avLst/>
            </a:prstGeom>
            <a:noFill/>
          </p:spPr>
          <p:txBody>
            <a:bodyPr wrap="none" lIns="0" tIns="0" rIns="0" bIns="0"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Object storage</a:t>
              </a:r>
            </a:p>
          </p:txBody>
        </p:sp>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11496" t="8487" r="9084" b="8484"/>
            <a:stretch/>
          </p:blipFill>
          <p:spPr>
            <a:xfrm>
              <a:off x="10033668" y="2194560"/>
              <a:ext cx="2255541" cy="2358066"/>
            </a:xfrm>
            <a:prstGeom prst="rect">
              <a:avLst/>
            </a:prstGeom>
          </p:spPr>
        </p:pic>
      </p:grpSp>
      <p:sp>
        <p:nvSpPr>
          <p:cNvPr id="19" name="Isosceles Triangle 18"/>
          <p:cNvSpPr/>
          <p:nvPr/>
        </p:nvSpPr>
        <p:spPr>
          <a:xfrm rot="16200000">
            <a:off x="2658141" y="2658141"/>
            <a:ext cx="2488019" cy="2360424"/>
          </a:xfrm>
          <a:prstGeom prst="triangle">
            <a:avLst>
              <a:gd name="adj" fmla="val 33184"/>
            </a:avLst>
          </a:prstGeom>
          <a:noFill/>
          <a:ln w="28575">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4936235" y="2364680"/>
            <a:ext cx="6313011" cy="2969126"/>
          </a:xfrm>
          <a:prstGeom prst="roundRect">
            <a:avLst>
              <a:gd name="adj" fmla="val 12847"/>
            </a:avLst>
          </a:prstGeom>
          <a:solidFill>
            <a:schemeClr val="bg1"/>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1F8A55B7-32EE-1945-8285-D21863A558C3}"/>
              </a:ext>
            </a:extLst>
          </p:cNvPr>
          <p:cNvSpPr txBox="1"/>
          <p:nvPr/>
        </p:nvSpPr>
        <p:spPr>
          <a:xfrm>
            <a:off x="7733760" y="5397814"/>
            <a:ext cx="904126" cy="307777"/>
          </a:xfrm>
          <a:prstGeom prst="rect">
            <a:avLst/>
          </a:prstGeom>
          <a:noFill/>
        </p:spPr>
        <p:txBody>
          <a:bodyPr wrap="square" lIns="0" tIns="0" rIns="0" bIns="0" rtlCol="0">
            <a:spAutoFit/>
          </a:bodyPr>
          <a:lstStyle/>
          <a:p>
            <a:pPr algn="ctr"/>
            <a:r>
              <a:rPr lang="en-US" sz="2000" dirty="0">
                <a:ea typeface="Amazon Ember" panose="020B0603020204020204" pitchFamily="34" charset="0"/>
                <a:cs typeface="Amazon Ember" panose="020B0603020204020204" pitchFamily="34" charset="0"/>
              </a:rPr>
              <a:t>Object</a:t>
            </a:r>
            <a:endParaRPr lang="en-US" dirty="0">
              <a:ea typeface="Amazon Ember" panose="020B0603020204020204" pitchFamily="34" charset="0"/>
              <a:cs typeface="Amazon Ember" panose="020B0603020204020204" pitchFamily="34" charset="0"/>
            </a:endParaRPr>
          </a:p>
        </p:txBody>
      </p:sp>
      <p:pic>
        <p:nvPicPr>
          <p:cNvPr id="21" name="Picture 20"/>
          <p:cNvPicPr>
            <a:picLocks noChangeAspect="1"/>
          </p:cNvPicPr>
          <p:nvPr/>
        </p:nvPicPr>
        <p:blipFill rotWithShape="1">
          <a:blip r:embed="rId5">
            <a:extLst>
              <a:ext uri="{28A0092B-C50C-407E-A947-70E740481C1C}">
                <a14:useLocalDpi xmlns:a14="http://schemas.microsoft.com/office/drawing/2010/main" val="0"/>
              </a:ext>
            </a:extLst>
          </a:blip>
          <a:srcRect l="25985" t="15917" r="25834" b="15494"/>
          <a:stretch/>
        </p:blipFill>
        <p:spPr>
          <a:xfrm>
            <a:off x="5255300" y="2788919"/>
            <a:ext cx="1355767" cy="1801369"/>
          </a:xfrm>
          <a:prstGeom prst="rect">
            <a:avLst/>
          </a:prstGeom>
          <a:solidFill>
            <a:schemeClr val="bg1"/>
          </a:solidFill>
          <a:ln>
            <a:noFill/>
          </a:ln>
        </p:spPr>
      </p:pic>
      <p:pic>
        <p:nvPicPr>
          <p:cNvPr id="22" name="Picture 21"/>
          <p:cNvPicPr>
            <a:picLocks noChangeAspect="1"/>
          </p:cNvPicPr>
          <p:nvPr/>
        </p:nvPicPr>
        <p:blipFill rotWithShape="1">
          <a:blip r:embed="rId6">
            <a:extLst>
              <a:ext uri="{28A0092B-C50C-407E-A947-70E740481C1C}">
                <a14:useLocalDpi xmlns:a14="http://schemas.microsoft.com/office/drawing/2010/main" val="0"/>
              </a:ext>
            </a:extLst>
          </a:blip>
          <a:srcRect l="17466" t="12013" r="17283" b="12333"/>
          <a:stretch/>
        </p:blipFill>
        <p:spPr>
          <a:xfrm>
            <a:off x="7276265" y="2788920"/>
            <a:ext cx="1632947" cy="1801368"/>
          </a:xfrm>
          <a:prstGeom prst="rect">
            <a:avLst/>
          </a:prstGeom>
          <a:solidFill>
            <a:schemeClr val="bg1"/>
          </a:solidFill>
          <a:ln>
            <a:noFill/>
          </a:ln>
        </p:spPr>
      </p:pic>
      <p:sp>
        <p:nvSpPr>
          <p:cNvPr id="24" name="TextBox 23">
            <a:extLst>
              <a:ext uri="{FF2B5EF4-FFF2-40B4-BE49-F238E27FC236}">
                <a16:creationId xmlns:a16="http://schemas.microsoft.com/office/drawing/2014/main" id="{1F8A55B7-32EE-1945-8285-D21863A558C3}"/>
              </a:ext>
            </a:extLst>
          </p:cNvPr>
          <p:cNvSpPr txBox="1"/>
          <p:nvPr/>
        </p:nvSpPr>
        <p:spPr>
          <a:xfrm>
            <a:off x="5574203" y="4686061"/>
            <a:ext cx="717960" cy="276999"/>
          </a:xfrm>
          <a:prstGeom prst="rect">
            <a:avLst/>
          </a:prstGeom>
          <a:noFill/>
        </p:spPr>
        <p:txBody>
          <a:bodyPr wrap="square" lIns="0" tIns="0" rIns="0" bIns="0"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Data</a:t>
            </a:r>
          </a:p>
        </p:txBody>
      </p:sp>
      <p:sp>
        <p:nvSpPr>
          <p:cNvPr id="25" name="TextBox 24">
            <a:extLst>
              <a:ext uri="{FF2B5EF4-FFF2-40B4-BE49-F238E27FC236}">
                <a16:creationId xmlns:a16="http://schemas.microsoft.com/office/drawing/2014/main" id="{1F8A55B7-32EE-1945-8285-D21863A558C3}"/>
              </a:ext>
            </a:extLst>
          </p:cNvPr>
          <p:cNvSpPr txBox="1"/>
          <p:nvPr/>
        </p:nvSpPr>
        <p:spPr>
          <a:xfrm>
            <a:off x="7547593" y="4691815"/>
            <a:ext cx="1090293" cy="276999"/>
          </a:xfrm>
          <a:prstGeom prst="rect">
            <a:avLst/>
          </a:prstGeom>
          <a:noFill/>
        </p:spPr>
        <p:txBody>
          <a:bodyPr wrap="square" lIns="0" tIns="0" rIns="0" bIns="0"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Metadata</a:t>
            </a:r>
          </a:p>
        </p:txBody>
      </p:sp>
      <p:sp>
        <p:nvSpPr>
          <p:cNvPr id="26" name="TextBox 25">
            <a:extLst>
              <a:ext uri="{FF2B5EF4-FFF2-40B4-BE49-F238E27FC236}">
                <a16:creationId xmlns:a16="http://schemas.microsoft.com/office/drawing/2014/main" id="{1F8A55B7-32EE-1945-8285-D21863A558C3}"/>
              </a:ext>
            </a:extLst>
          </p:cNvPr>
          <p:cNvSpPr txBox="1"/>
          <p:nvPr/>
        </p:nvSpPr>
        <p:spPr>
          <a:xfrm>
            <a:off x="9753662" y="4691815"/>
            <a:ext cx="717960" cy="276999"/>
          </a:xfrm>
          <a:prstGeom prst="rect">
            <a:avLst/>
          </a:prstGeom>
          <a:noFill/>
        </p:spPr>
        <p:txBody>
          <a:bodyPr wrap="square" lIns="0" tIns="0" rIns="0" bIns="0"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Key</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98936" y="2788919"/>
            <a:ext cx="1427412" cy="1869909"/>
          </a:xfrm>
          <a:prstGeom prst="rect">
            <a:avLst/>
          </a:prstGeom>
          <a:ln>
            <a:noFill/>
          </a:ln>
        </p:spPr>
      </p:pic>
    </p:spTree>
    <p:custDataLst>
      <p:tags r:id="rId1"/>
    </p:custDataLst>
    <p:extLst>
      <p:ext uri="{BB962C8B-B14F-4D97-AF65-F5344CB8AC3E}">
        <p14:creationId xmlns:p14="http://schemas.microsoft.com/office/powerpoint/2010/main" val="243513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474-A3FC-6A18-D0EF-CE0A939A28E6}"/>
              </a:ext>
            </a:extLst>
          </p:cNvPr>
          <p:cNvSpPr>
            <a:spLocks noGrp="1"/>
          </p:cNvSpPr>
          <p:nvPr>
            <p:ph type="title"/>
          </p:nvPr>
        </p:nvSpPr>
        <p:spPr/>
        <p:txBody>
          <a:bodyPr/>
          <a:lstStyle/>
          <a:p>
            <a:r>
              <a:rPr lang="en-IN" dirty="0"/>
              <a:t>AWS Storage classes</a:t>
            </a:r>
          </a:p>
        </p:txBody>
      </p:sp>
      <p:pic>
        <p:nvPicPr>
          <p:cNvPr id="5122" name="Picture 2" descr="What is AWS S3: Overview, Features &amp; Storage Classes Explained | Simplilearn">
            <a:extLst>
              <a:ext uri="{FF2B5EF4-FFF2-40B4-BE49-F238E27FC236}">
                <a16:creationId xmlns:a16="http://schemas.microsoft.com/office/drawing/2014/main" id="{CE59356B-6EDD-B4C8-A9FD-A3089D3D6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54138"/>
            <a:ext cx="12192000" cy="414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980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p:txBody>
          <a:bodyPr/>
          <a:lstStyle/>
          <a:p>
            <a:pPr algn="ctr"/>
            <a:r>
              <a:rPr lang="en-US" dirty="0"/>
              <a:t>Amazon VPC and subnets</a:t>
            </a:r>
          </a:p>
        </p:txBody>
      </p:sp>
      <p:grpSp>
        <p:nvGrpSpPr>
          <p:cNvPr id="10" name="Group 9"/>
          <p:cNvGrpSpPr/>
          <p:nvPr/>
        </p:nvGrpSpPr>
        <p:grpSpPr>
          <a:xfrm>
            <a:off x="1587234" y="1302373"/>
            <a:ext cx="9090412" cy="5053977"/>
            <a:chOff x="1292079" y="1302373"/>
            <a:chExt cx="8026220" cy="4629652"/>
          </a:xfrm>
        </p:grpSpPr>
        <p:sp>
          <p:nvSpPr>
            <p:cNvPr id="13" name="Rectangle 12">
              <a:extLst>
                <a:ext uri="{FF2B5EF4-FFF2-40B4-BE49-F238E27FC236}">
                  <a16:creationId xmlns:a16="http://schemas.microsoft.com/office/drawing/2014/main" id="{BEFEC4D9-0FF6-0740-BBB7-9A904CD0D43A}"/>
                </a:ext>
              </a:extLst>
            </p:cNvPr>
            <p:cNvSpPr/>
            <p:nvPr/>
          </p:nvSpPr>
          <p:spPr>
            <a:xfrm>
              <a:off x="1292079" y="1302373"/>
              <a:ext cx="8026220" cy="46296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15"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079" y="1302373"/>
              <a:ext cx="334016" cy="33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p:nvGrpSpPr>
          <p:grpSpPr>
            <a:xfrm>
              <a:off x="1959907" y="1990849"/>
              <a:ext cx="6952600" cy="3694008"/>
              <a:chOff x="3649810" y="1905656"/>
              <a:chExt cx="7287547" cy="3877644"/>
            </a:xfrm>
          </p:grpSpPr>
          <p:sp>
            <p:nvSpPr>
              <p:cNvPr id="16" name="Rectangle 15">
                <a:extLst>
                  <a:ext uri="{FF2B5EF4-FFF2-40B4-BE49-F238E27FC236}">
                    <a16:creationId xmlns:a16="http://schemas.microsoft.com/office/drawing/2014/main" id="{34D72B91-09F3-9A42-B66A-106F01CCE8B4}"/>
                  </a:ext>
                </a:extLst>
              </p:cNvPr>
              <p:cNvSpPr/>
              <p:nvPr/>
            </p:nvSpPr>
            <p:spPr>
              <a:xfrm>
                <a:off x="3649810" y="2280515"/>
                <a:ext cx="7287547" cy="340446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ln w="0"/>
                    <a:solidFill>
                      <a:srgbClr val="1E8900"/>
                    </a:solidFill>
                    <a:latin typeface="Amazon Ember" panose="020B0603020204020204" pitchFamily="34" charset="0"/>
                    <a:ea typeface="Amazon Ember" panose="020B0603020204020204" pitchFamily="34" charset="0"/>
                    <a:cs typeface="Amazon Ember" panose="020B0603020204020204" pitchFamily="34" charset="0"/>
                  </a:rPr>
                  <a:t>VPC (10.0.0.0/16)</a:t>
                </a:r>
                <a:endParaRPr lang="en-US" sz="1200" dirty="0">
                  <a:ln w="0"/>
                  <a:solidFill>
                    <a:srgbClr val="1E8900"/>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8" name="Graphic 28">
                <a:extLst>
                  <a:ext uri="{FF2B5EF4-FFF2-40B4-BE49-F238E27FC236}">
                    <a16:creationId xmlns:a16="http://schemas.microsoft.com/office/drawing/2014/main" id="{88C69878-A4A8-CE45-B624-0223CB1661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810" y="2280516"/>
                <a:ext cx="330199"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D246DAA1-0260-E449-8CA2-92FF0101149D}"/>
                  </a:ext>
                </a:extLst>
              </p:cNvPr>
              <p:cNvSpPr/>
              <p:nvPr/>
            </p:nvSpPr>
            <p:spPr>
              <a:xfrm>
                <a:off x="4074859" y="1905656"/>
                <a:ext cx="2751250" cy="387764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Availability Zone 1</a:t>
                </a:r>
              </a:p>
            </p:txBody>
          </p:sp>
          <p:sp>
            <p:nvSpPr>
              <p:cNvPr id="20" name="Rectangle 19">
                <a:extLst>
                  <a:ext uri="{FF2B5EF4-FFF2-40B4-BE49-F238E27FC236}">
                    <a16:creationId xmlns:a16="http://schemas.microsoft.com/office/drawing/2014/main" id="{D246DAA1-0260-E449-8CA2-92FF0101149D}"/>
                  </a:ext>
                </a:extLst>
              </p:cNvPr>
              <p:cNvSpPr/>
              <p:nvPr/>
            </p:nvSpPr>
            <p:spPr>
              <a:xfrm>
                <a:off x="8012443" y="1905656"/>
                <a:ext cx="2751250" cy="387764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Availability Zone 2</a:t>
                </a:r>
              </a:p>
            </p:txBody>
          </p:sp>
          <p:sp>
            <p:nvSpPr>
              <p:cNvPr id="23" name="Rectangle 22">
                <a:extLst>
                  <a:ext uri="{FF2B5EF4-FFF2-40B4-BE49-F238E27FC236}">
                    <a16:creationId xmlns:a16="http://schemas.microsoft.com/office/drawing/2014/main" id="{B1844CBB-737E-C049-891C-1F2168761D96}"/>
                  </a:ext>
                </a:extLst>
              </p:cNvPr>
              <p:cNvSpPr/>
              <p:nvPr/>
            </p:nvSpPr>
            <p:spPr>
              <a:xfrm>
                <a:off x="4355522" y="2772586"/>
                <a:ext cx="2220277" cy="1284113"/>
              </a:xfrm>
              <a:prstGeom prst="rect">
                <a:avLst/>
              </a:prstGeom>
              <a:solidFill>
                <a:srgbClr val="1D8900">
                  <a:alpha val="9804"/>
                </a:srgbClr>
              </a:solidFill>
              <a:ln w="127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600" dirty="0">
                    <a:solidFill>
                      <a:srgbClr val="1E8900"/>
                    </a:solidFill>
                    <a:latin typeface="Amazon Ember" panose="020B0603020204020204" pitchFamily="34" charset="0"/>
                    <a:ea typeface="Amazon Ember" panose="020B0603020204020204" pitchFamily="34" charset="0"/>
                    <a:cs typeface="Amazon Ember" panose="020B0603020204020204" pitchFamily="34" charset="0"/>
                  </a:rPr>
                  <a:t>Public subnet (10.0.0.0/28)</a:t>
                </a:r>
              </a:p>
            </p:txBody>
          </p:sp>
          <p:sp>
            <p:nvSpPr>
              <p:cNvPr id="28" name="Rectangle 27">
                <a:extLst>
                  <a:ext uri="{FF2B5EF4-FFF2-40B4-BE49-F238E27FC236}">
                    <a16:creationId xmlns:a16="http://schemas.microsoft.com/office/drawing/2014/main" id="{B1844CBB-737E-C049-891C-1F2168761D96}"/>
                  </a:ext>
                </a:extLst>
              </p:cNvPr>
              <p:cNvSpPr/>
              <p:nvPr/>
            </p:nvSpPr>
            <p:spPr>
              <a:xfrm>
                <a:off x="8311768" y="2771095"/>
                <a:ext cx="2182764" cy="1292249"/>
              </a:xfrm>
              <a:prstGeom prst="rect">
                <a:avLst/>
              </a:prstGeom>
              <a:solidFill>
                <a:srgbClr val="1D8900">
                  <a:alpha val="9804"/>
                </a:srgbClr>
              </a:solidFill>
              <a:ln w="127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600" dirty="0">
                    <a:solidFill>
                      <a:srgbClr val="1E8900"/>
                    </a:solidFill>
                    <a:latin typeface="Amazon Ember" panose="020B0603020204020204" pitchFamily="34" charset="0"/>
                    <a:ea typeface="Amazon Ember" panose="020B0603020204020204" pitchFamily="34" charset="0"/>
                    <a:cs typeface="Amazon Ember" panose="020B0603020204020204" pitchFamily="34" charset="0"/>
                  </a:rPr>
                  <a:t>Public subnet (10.0.16/28)</a:t>
                </a:r>
              </a:p>
            </p:txBody>
          </p:sp>
          <p:sp>
            <p:nvSpPr>
              <p:cNvPr id="29" name="Rectangle 28">
                <a:extLst>
                  <a:ext uri="{FF2B5EF4-FFF2-40B4-BE49-F238E27FC236}">
                    <a16:creationId xmlns:a16="http://schemas.microsoft.com/office/drawing/2014/main" id="{F5AD8509-7566-E946-9E5A-5557E62A6A29}"/>
                  </a:ext>
                </a:extLst>
              </p:cNvPr>
              <p:cNvSpPr/>
              <p:nvPr/>
            </p:nvSpPr>
            <p:spPr>
              <a:xfrm>
                <a:off x="4355522" y="4155018"/>
                <a:ext cx="2220277" cy="1437786"/>
              </a:xfrm>
              <a:prstGeom prst="rect">
                <a:avLst/>
              </a:prstGeom>
              <a:solidFill>
                <a:srgbClr val="007CBC">
                  <a:alpha val="9804"/>
                </a:srgbClr>
              </a:solidFill>
              <a:ln w="127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Private subnet</a:t>
                </a:r>
              </a:p>
            </p:txBody>
          </p:sp>
          <p:sp>
            <p:nvSpPr>
              <p:cNvPr id="30" name="Rectangle 29">
                <a:extLst>
                  <a:ext uri="{FF2B5EF4-FFF2-40B4-BE49-F238E27FC236}">
                    <a16:creationId xmlns:a16="http://schemas.microsoft.com/office/drawing/2014/main" id="{F5AD8509-7566-E946-9E5A-5557E62A6A29}"/>
                  </a:ext>
                </a:extLst>
              </p:cNvPr>
              <p:cNvSpPr/>
              <p:nvPr/>
            </p:nvSpPr>
            <p:spPr>
              <a:xfrm>
                <a:off x="8311767" y="4158840"/>
                <a:ext cx="2182764" cy="1433962"/>
              </a:xfrm>
              <a:prstGeom prst="rect">
                <a:avLst/>
              </a:prstGeom>
              <a:solidFill>
                <a:srgbClr val="007CBC">
                  <a:alpha val="9804"/>
                </a:srgbClr>
              </a:solidFill>
              <a:ln w="127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Private subnet</a:t>
                </a:r>
              </a:p>
            </p:txBody>
          </p:sp>
          <p:pic>
            <p:nvPicPr>
              <p:cNvPr id="31"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522" y="4148540"/>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1767" y="4161664"/>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522" y="2772585"/>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1768" y="2771096"/>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 name="Rectangle 34">
              <a:extLst>
                <a:ext uri="{FF2B5EF4-FFF2-40B4-BE49-F238E27FC236}">
                  <a16:creationId xmlns:a16="http://schemas.microsoft.com/office/drawing/2014/main" id="{03251CF1-A0FB-FA48-A582-2429B446E843}"/>
                </a:ext>
              </a:extLst>
            </p:cNvPr>
            <p:cNvSpPr/>
            <p:nvPr/>
          </p:nvSpPr>
          <p:spPr>
            <a:xfrm>
              <a:off x="1674336" y="1651582"/>
              <a:ext cx="7446520" cy="4177702"/>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Region</a:t>
              </a:r>
              <a:endParaRPr lang="en-US" sz="12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6" name="Graphic 25">
              <a:extLst>
                <a:ext uri="{FF2B5EF4-FFF2-40B4-BE49-F238E27FC236}">
                  <a16:creationId xmlns:a16="http://schemas.microsoft.com/office/drawing/2014/main" id="{CE186AD3-07FF-D742-892C-DBD6C999A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2728" y="1651582"/>
              <a:ext cx="334016" cy="33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Graphic 60">
              <a:extLst>
                <a:ext uri="{FF2B5EF4-FFF2-40B4-BE49-F238E27FC236}">
                  <a16:creationId xmlns:a16="http://schemas.microsoft.com/office/drawing/2014/main" id="{D5F1E014-1AF5-0442-BA6E-37B0D94AA4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9218" y="3385044"/>
              <a:ext cx="462483" cy="46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Graphic 60">
              <a:extLst>
                <a:ext uri="{FF2B5EF4-FFF2-40B4-BE49-F238E27FC236}">
                  <a16:creationId xmlns:a16="http://schemas.microsoft.com/office/drawing/2014/main" id="{D5F1E014-1AF5-0442-BA6E-37B0D94AA4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20212" y="3385044"/>
              <a:ext cx="462483" cy="46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182065" y="3805337"/>
              <a:ext cx="1020462" cy="225549"/>
            </a:xfrm>
            <a:prstGeom prst="rect">
              <a:avLst/>
            </a:prstGeom>
            <a:noFill/>
          </p:spPr>
          <p:txBody>
            <a:bodyPr wrap="non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EC2 Instance</a:t>
              </a:r>
            </a:p>
          </p:txBody>
        </p:sp>
        <p:sp>
          <p:nvSpPr>
            <p:cNvPr id="39" name="TextBox 38"/>
            <p:cNvSpPr txBox="1"/>
            <p:nvPr/>
          </p:nvSpPr>
          <p:spPr>
            <a:xfrm>
              <a:off x="6924193" y="3805953"/>
              <a:ext cx="1020462" cy="225549"/>
            </a:xfrm>
            <a:prstGeom prst="rect">
              <a:avLst/>
            </a:prstGeom>
            <a:noFill/>
          </p:spPr>
          <p:txBody>
            <a:bodyPr wrap="non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EC2 Instance</a:t>
              </a:r>
            </a:p>
          </p:txBody>
        </p:sp>
        <p:pic>
          <p:nvPicPr>
            <p:cNvPr id="42" name="Graphic 7">
              <a:extLst>
                <a:ext uri="{FF2B5EF4-FFF2-40B4-BE49-F238E27FC236}">
                  <a16:creationId xmlns:a16="http://schemas.microsoft.com/office/drawing/2014/main" id="{CABCFE61-AB10-C946-8417-B7CC9B70C1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1056" y="4608345"/>
              <a:ext cx="462483" cy="46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Graphic 7">
              <a:extLst>
                <a:ext uri="{FF2B5EF4-FFF2-40B4-BE49-F238E27FC236}">
                  <a16:creationId xmlns:a16="http://schemas.microsoft.com/office/drawing/2014/main" id="{CABCFE61-AB10-C946-8417-B7CC9B70C1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0212" y="4592999"/>
              <a:ext cx="462483" cy="46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3309829" y="5150306"/>
              <a:ext cx="735979" cy="225549"/>
            </a:xfrm>
            <a:prstGeom prst="rect">
              <a:avLst/>
            </a:prstGeom>
            <a:noFill/>
          </p:spPr>
          <p:txBody>
            <a:bodyPr wrap="non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a:t>
              </a:r>
            </a:p>
          </p:txBody>
        </p:sp>
        <p:sp>
          <p:nvSpPr>
            <p:cNvPr id="45" name="TextBox 44"/>
            <p:cNvSpPr txBox="1"/>
            <p:nvPr/>
          </p:nvSpPr>
          <p:spPr>
            <a:xfrm>
              <a:off x="7080823" y="5145346"/>
              <a:ext cx="735979" cy="225549"/>
            </a:xfrm>
            <a:prstGeom prst="rect">
              <a:avLst/>
            </a:prstGeom>
            <a:noFill/>
          </p:spPr>
          <p:txBody>
            <a:bodyPr wrap="non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a:t>
              </a:r>
            </a:p>
          </p:txBody>
        </p:sp>
      </p:grpSp>
    </p:spTree>
    <p:custDataLst>
      <p:tags r:id="rId1"/>
    </p:custDataLst>
    <p:extLst>
      <p:ext uri="{BB962C8B-B14F-4D97-AF65-F5344CB8AC3E}">
        <p14:creationId xmlns:p14="http://schemas.microsoft.com/office/powerpoint/2010/main" val="65196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FD19-369C-BE7E-5C5E-A19A16101EC9}"/>
              </a:ext>
            </a:extLst>
          </p:cNvPr>
          <p:cNvSpPr>
            <a:spLocks noGrp="1"/>
          </p:cNvSpPr>
          <p:nvPr>
            <p:ph type="title"/>
          </p:nvPr>
        </p:nvSpPr>
        <p:spPr/>
        <p:txBody>
          <a:bodyPr/>
          <a:lstStyle/>
          <a:p>
            <a:r>
              <a:rPr lang="en-IN" dirty="0"/>
              <a:t>CIDR</a:t>
            </a:r>
          </a:p>
        </p:txBody>
      </p:sp>
      <p:pic>
        <p:nvPicPr>
          <p:cNvPr id="6146" name="Picture 2">
            <a:extLst>
              <a:ext uri="{FF2B5EF4-FFF2-40B4-BE49-F238E27FC236}">
                <a16:creationId xmlns:a16="http://schemas.microsoft.com/office/drawing/2014/main" id="{20C4D0DA-E86B-B884-C3A8-5A977F076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811" y="2339758"/>
            <a:ext cx="55911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52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a:xfrm>
            <a:off x="121693" y="2482353"/>
            <a:ext cx="2778457" cy="1325563"/>
          </a:xfrm>
        </p:spPr>
        <p:txBody>
          <a:bodyPr>
            <a:normAutofit/>
          </a:bodyPr>
          <a:lstStyle/>
          <a:p>
            <a:r>
              <a:rPr lang="en-US" sz="2800" dirty="0"/>
              <a:t>Cloud computing</a:t>
            </a:r>
          </a:p>
        </p:txBody>
      </p:sp>
      <p:sp>
        <p:nvSpPr>
          <p:cNvPr id="14" name="Slide Number Placeholder 3">
            <a:extLst>
              <a:ext uri="{FF2B5EF4-FFF2-40B4-BE49-F238E27FC236}">
                <a16:creationId xmlns:a16="http://schemas.microsoft.com/office/drawing/2014/main" id="{B8753D6E-76EA-7942-B5A9-A46F7CD49F6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a:t>
            </a:fld>
            <a:endParaRPr lang="en-US" dirty="0"/>
          </a:p>
        </p:txBody>
      </p:sp>
      <p:sp>
        <p:nvSpPr>
          <p:cNvPr id="3" name="TextBox 2">
            <a:extLst>
              <a:ext uri="{FF2B5EF4-FFF2-40B4-BE49-F238E27FC236}">
                <a16:creationId xmlns:a16="http://schemas.microsoft.com/office/drawing/2014/main" id="{E2A64D64-1298-5CE7-3133-A4EFB37EBF55}"/>
              </a:ext>
            </a:extLst>
          </p:cNvPr>
          <p:cNvSpPr txBox="1"/>
          <p:nvPr/>
        </p:nvSpPr>
        <p:spPr>
          <a:xfrm>
            <a:off x="3939654" y="2121024"/>
            <a:ext cx="4312692" cy="2230739"/>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dirty="0"/>
              <a:t>Access services on demand</a:t>
            </a:r>
          </a:p>
          <a:p>
            <a:pPr marL="285750" indent="-285750">
              <a:lnSpc>
                <a:spcPct val="200000"/>
              </a:lnSpc>
              <a:buFont typeface="Wingdings" panose="05000000000000000000" pitchFamily="2" charset="2"/>
              <a:buChar char="§"/>
            </a:pPr>
            <a:r>
              <a:rPr lang="en-IN" dirty="0"/>
              <a:t>Pay as you go</a:t>
            </a:r>
          </a:p>
          <a:p>
            <a:pPr marL="285750" indent="-285750">
              <a:lnSpc>
                <a:spcPct val="200000"/>
              </a:lnSpc>
              <a:buFont typeface="Wingdings" panose="05000000000000000000" pitchFamily="2" charset="2"/>
              <a:buChar char="§"/>
            </a:pPr>
            <a:r>
              <a:rPr lang="en-IN" dirty="0"/>
              <a:t>Provision infrastructure </a:t>
            </a:r>
            <a:r>
              <a:rPr lang="en-IN" dirty="0" err="1"/>
              <a:t>resourses</a:t>
            </a:r>
            <a:r>
              <a:rPr lang="en-IN" dirty="0"/>
              <a:t> on the go</a:t>
            </a:r>
          </a:p>
        </p:txBody>
      </p:sp>
      <p:cxnSp>
        <p:nvCxnSpPr>
          <p:cNvPr id="12" name="Straight Connector 11">
            <a:extLst>
              <a:ext uri="{FF2B5EF4-FFF2-40B4-BE49-F238E27FC236}">
                <a16:creationId xmlns:a16="http://schemas.microsoft.com/office/drawing/2014/main" id="{FF669308-33B8-BCBF-3B9C-872DCDBC5DD7}"/>
              </a:ext>
            </a:extLst>
          </p:cNvPr>
          <p:cNvCxnSpPr/>
          <p:nvPr/>
        </p:nvCxnSpPr>
        <p:spPr>
          <a:xfrm>
            <a:off x="2995684" y="225188"/>
            <a:ext cx="0" cy="6209731"/>
          </a:xfrm>
          <a:prstGeom prst="line">
            <a:avLst/>
          </a:prstGeom>
          <a:ln w="28575"/>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2745404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p:txBody>
          <a:bodyPr/>
          <a:lstStyle/>
          <a:p>
            <a:pPr algn="ctr"/>
            <a:r>
              <a:rPr lang="en-US" dirty="0"/>
              <a:t>VPC Architecture</a:t>
            </a:r>
          </a:p>
        </p:txBody>
      </p:sp>
      <p:grpSp>
        <p:nvGrpSpPr>
          <p:cNvPr id="8" name="Group 7"/>
          <p:cNvGrpSpPr/>
          <p:nvPr/>
        </p:nvGrpSpPr>
        <p:grpSpPr>
          <a:xfrm>
            <a:off x="4618556" y="1855418"/>
            <a:ext cx="6666569" cy="3651807"/>
            <a:chOff x="3649810" y="1905656"/>
            <a:chExt cx="7287547" cy="3877644"/>
          </a:xfrm>
        </p:grpSpPr>
        <p:sp>
          <p:nvSpPr>
            <p:cNvPr id="16" name="Rectangle 15">
              <a:extLst>
                <a:ext uri="{FF2B5EF4-FFF2-40B4-BE49-F238E27FC236}">
                  <a16:creationId xmlns:a16="http://schemas.microsoft.com/office/drawing/2014/main" id="{34D72B91-09F3-9A42-B66A-106F01CCE8B4}"/>
                </a:ext>
              </a:extLst>
            </p:cNvPr>
            <p:cNvSpPr/>
            <p:nvPr/>
          </p:nvSpPr>
          <p:spPr>
            <a:xfrm>
              <a:off x="3649810" y="2280515"/>
              <a:ext cx="7287547" cy="3404466"/>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ln w="0"/>
                  <a:solidFill>
                    <a:srgbClr val="1E8900"/>
                  </a:solidFill>
                  <a:latin typeface="Amazon Ember" panose="020B0603020204020204" pitchFamily="34" charset="0"/>
                  <a:ea typeface="Amazon Ember" panose="020B0603020204020204" pitchFamily="34" charset="0"/>
                  <a:cs typeface="Amazon Ember" panose="020B0603020204020204" pitchFamily="34" charset="0"/>
                </a:rPr>
                <a:t>VPC (10.0.0.0/16)</a:t>
              </a:r>
              <a:endParaRPr lang="en-US" sz="1200" dirty="0">
                <a:ln w="0"/>
                <a:solidFill>
                  <a:srgbClr val="1E8900"/>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8" name="Graphic 28">
              <a:extLst>
                <a:ext uri="{FF2B5EF4-FFF2-40B4-BE49-F238E27FC236}">
                  <a16:creationId xmlns:a16="http://schemas.microsoft.com/office/drawing/2014/main" id="{88C69878-A4A8-CE45-B624-0223CB166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810" y="2280516"/>
              <a:ext cx="330199"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D246DAA1-0260-E449-8CA2-92FF0101149D}"/>
                </a:ext>
              </a:extLst>
            </p:cNvPr>
            <p:cNvSpPr/>
            <p:nvPr/>
          </p:nvSpPr>
          <p:spPr>
            <a:xfrm>
              <a:off x="4074859" y="1905656"/>
              <a:ext cx="2751250" cy="387764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Availability Zone 1</a:t>
              </a:r>
            </a:p>
          </p:txBody>
        </p:sp>
        <p:sp>
          <p:nvSpPr>
            <p:cNvPr id="20" name="Rectangle 19">
              <a:extLst>
                <a:ext uri="{FF2B5EF4-FFF2-40B4-BE49-F238E27FC236}">
                  <a16:creationId xmlns:a16="http://schemas.microsoft.com/office/drawing/2014/main" id="{D246DAA1-0260-E449-8CA2-92FF0101149D}"/>
                </a:ext>
              </a:extLst>
            </p:cNvPr>
            <p:cNvSpPr/>
            <p:nvPr/>
          </p:nvSpPr>
          <p:spPr>
            <a:xfrm>
              <a:off x="8012443" y="1905656"/>
              <a:ext cx="2751250" cy="387764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Availability Zone 2</a:t>
              </a:r>
            </a:p>
          </p:txBody>
        </p:sp>
        <p:sp>
          <p:nvSpPr>
            <p:cNvPr id="28" name="Rectangle 27">
              <a:extLst>
                <a:ext uri="{FF2B5EF4-FFF2-40B4-BE49-F238E27FC236}">
                  <a16:creationId xmlns:a16="http://schemas.microsoft.com/office/drawing/2014/main" id="{B1844CBB-737E-C049-891C-1F2168761D96}"/>
                </a:ext>
              </a:extLst>
            </p:cNvPr>
            <p:cNvSpPr/>
            <p:nvPr/>
          </p:nvSpPr>
          <p:spPr>
            <a:xfrm>
              <a:off x="8311768" y="2771095"/>
              <a:ext cx="2182764" cy="1292249"/>
            </a:xfrm>
            <a:prstGeom prst="rect">
              <a:avLst/>
            </a:prstGeom>
            <a:solidFill>
              <a:srgbClr val="1D8900">
                <a:alpha val="9804"/>
              </a:srgbClr>
            </a:solidFill>
            <a:ln w="127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600" dirty="0">
                  <a:solidFill>
                    <a:srgbClr val="1E8900"/>
                  </a:solidFill>
                  <a:latin typeface="Amazon Ember" panose="020B0603020204020204" pitchFamily="34" charset="0"/>
                  <a:ea typeface="Amazon Ember" panose="020B0603020204020204" pitchFamily="34" charset="0"/>
                  <a:cs typeface="Amazon Ember" panose="020B0603020204020204" pitchFamily="34" charset="0"/>
                </a:rPr>
                <a:t>Public subnet (10.0.1.0/24)</a:t>
              </a:r>
            </a:p>
          </p:txBody>
        </p:sp>
        <p:sp>
          <p:nvSpPr>
            <p:cNvPr id="23" name="Rectangle 22">
              <a:extLst>
                <a:ext uri="{FF2B5EF4-FFF2-40B4-BE49-F238E27FC236}">
                  <a16:creationId xmlns:a16="http://schemas.microsoft.com/office/drawing/2014/main" id="{B1844CBB-737E-C049-891C-1F2168761D96}"/>
                </a:ext>
              </a:extLst>
            </p:cNvPr>
            <p:cNvSpPr/>
            <p:nvPr/>
          </p:nvSpPr>
          <p:spPr>
            <a:xfrm>
              <a:off x="4355522" y="2772586"/>
              <a:ext cx="2220277" cy="1284113"/>
            </a:xfrm>
            <a:prstGeom prst="rect">
              <a:avLst/>
            </a:prstGeom>
            <a:solidFill>
              <a:srgbClr val="1D8900">
                <a:alpha val="9804"/>
              </a:srgbClr>
            </a:solidFill>
            <a:ln w="127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600" dirty="0">
                  <a:solidFill>
                    <a:srgbClr val="1E8900"/>
                  </a:solidFill>
                  <a:latin typeface="Amazon Ember" panose="020B0603020204020204" pitchFamily="34" charset="0"/>
                  <a:ea typeface="Amazon Ember" panose="020B0603020204020204" pitchFamily="34" charset="0"/>
                  <a:cs typeface="Amazon Ember" panose="020B0603020204020204" pitchFamily="34" charset="0"/>
                </a:rPr>
                <a:t>Public subnet (10.0.0.0/24)</a:t>
              </a:r>
            </a:p>
          </p:txBody>
        </p:sp>
        <p:sp>
          <p:nvSpPr>
            <p:cNvPr id="29" name="Rectangle 28">
              <a:extLst>
                <a:ext uri="{FF2B5EF4-FFF2-40B4-BE49-F238E27FC236}">
                  <a16:creationId xmlns:a16="http://schemas.microsoft.com/office/drawing/2014/main" id="{F5AD8509-7566-E946-9E5A-5557E62A6A29}"/>
                </a:ext>
              </a:extLst>
            </p:cNvPr>
            <p:cNvSpPr/>
            <p:nvPr/>
          </p:nvSpPr>
          <p:spPr>
            <a:xfrm>
              <a:off x="4355522" y="4155018"/>
              <a:ext cx="2220277" cy="1437786"/>
            </a:xfrm>
            <a:prstGeom prst="rect">
              <a:avLst/>
            </a:prstGeom>
            <a:solidFill>
              <a:srgbClr val="007CBC">
                <a:alpha val="9804"/>
              </a:srgbClr>
            </a:solidFill>
            <a:ln w="127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Private subnet</a:t>
              </a:r>
            </a:p>
          </p:txBody>
        </p:sp>
        <p:sp>
          <p:nvSpPr>
            <p:cNvPr id="30" name="Rectangle 29">
              <a:extLst>
                <a:ext uri="{FF2B5EF4-FFF2-40B4-BE49-F238E27FC236}">
                  <a16:creationId xmlns:a16="http://schemas.microsoft.com/office/drawing/2014/main" id="{F5AD8509-7566-E946-9E5A-5557E62A6A29}"/>
                </a:ext>
              </a:extLst>
            </p:cNvPr>
            <p:cNvSpPr/>
            <p:nvPr/>
          </p:nvSpPr>
          <p:spPr>
            <a:xfrm>
              <a:off x="8311767" y="4158840"/>
              <a:ext cx="2182764" cy="1433962"/>
            </a:xfrm>
            <a:prstGeom prst="rect">
              <a:avLst/>
            </a:prstGeom>
            <a:solidFill>
              <a:srgbClr val="007CBC">
                <a:alpha val="9804"/>
              </a:srgbClr>
            </a:solidFill>
            <a:ln w="127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Private subnet</a:t>
              </a:r>
            </a:p>
          </p:txBody>
        </p:sp>
        <p:pic>
          <p:nvPicPr>
            <p:cNvPr id="31"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522" y="4148540"/>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1767" y="4161664"/>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522" y="2772585"/>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1768" y="2771096"/>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7" name="Graphic 60">
            <a:extLst>
              <a:ext uri="{FF2B5EF4-FFF2-40B4-BE49-F238E27FC236}">
                <a16:creationId xmlns:a16="http://schemas.microsoft.com/office/drawing/2014/main" id="{D5F1E014-1AF5-0442-BA6E-37B0D94AA4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0438" y="319512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Graphic 60">
            <a:extLst>
              <a:ext uri="{FF2B5EF4-FFF2-40B4-BE49-F238E27FC236}">
                <a16:creationId xmlns:a16="http://schemas.microsoft.com/office/drawing/2014/main" id="{D5F1E014-1AF5-0442-BA6E-37B0D94AA4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3048" y="323177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5604854" y="3621927"/>
            <a:ext cx="1302929" cy="246221"/>
          </a:xfrm>
          <a:prstGeom prst="rect">
            <a:avLst/>
          </a:prstGeom>
          <a:noFill/>
        </p:spPr>
        <p:txBody>
          <a:bodyPr wrap="squar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EC2 instance</a:t>
            </a:r>
          </a:p>
        </p:txBody>
      </p:sp>
      <p:sp>
        <p:nvSpPr>
          <p:cNvPr id="39" name="TextBox 38"/>
          <p:cNvSpPr txBox="1"/>
          <p:nvPr/>
        </p:nvSpPr>
        <p:spPr>
          <a:xfrm>
            <a:off x="9204048" y="3633294"/>
            <a:ext cx="1421824" cy="246221"/>
          </a:xfrm>
          <a:prstGeom prst="rect">
            <a:avLst/>
          </a:prstGeom>
          <a:noFill/>
        </p:spPr>
        <p:txBody>
          <a:bodyPr wrap="squar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EC2 instance</a:t>
            </a:r>
          </a:p>
        </p:txBody>
      </p:sp>
      <p:pic>
        <p:nvPicPr>
          <p:cNvPr id="42" name="Graphic 7">
            <a:extLst>
              <a:ext uri="{FF2B5EF4-FFF2-40B4-BE49-F238E27FC236}">
                <a16:creationId xmlns:a16="http://schemas.microsoft.com/office/drawing/2014/main" id="{CABCFE61-AB10-C946-8417-B7CC9B70C1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7193" y="448890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Graphic 7">
            <a:extLst>
              <a:ext uri="{FF2B5EF4-FFF2-40B4-BE49-F238E27FC236}">
                <a16:creationId xmlns:a16="http://schemas.microsoft.com/office/drawing/2014/main" id="{CABCFE61-AB10-C946-8417-B7CC9B70C1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28269" y="448572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p:cNvSpPr txBox="1"/>
          <p:nvPr/>
        </p:nvSpPr>
        <p:spPr>
          <a:xfrm>
            <a:off x="9364705" y="4986139"/>
            <a:ext cx="1033885" cy="246221"/>
          </a:xfrm>
          <a:prstGeom prst="rect">
            <a:avLst/>
          </a:prstGeom>
          <a:noFill/>
        </p:spPr>
        <p:txBody>
          <a:bodyPr wrap="squar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a:t>
            </a:r>
          </a:p>
        </p:txBody>
      </p:sp>
      <p:pic>
        <p:nvPicPr>
          <p:cNvPr id="52" name="Graphic 14">
            <a:extLst>
              <a:ext uri="{FF2B5EF4-FFF2-40B4-BE49-F238E27FC236}">
                <a16:creationId xmlns:a16="http://schemas.microsoft.com/office/drawing/2014/main" id="{C515D72C-3F48-8947-9098-CC3212A526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3990" y="3635264"/>
            <a:ext cx="509765" cy="531533"/>
          </a:xfrm>
          <a:prstGeom prst="rect">
            <a:avLst/>
          </a:prstGeom>
          <a:solidFill>
            <a:schemeClr val="bg1"/>
          </a:solidFill>
          <a:ln>
            <a:noFill/>
          </a:ln>
        </p:spPr>
      </p:pic>
      <p:sp>
        <p:nvSpPr>
          <p:cNvPr id="53" name="TextBox 52"/>
          <p:cNvSpPr txBox="1"/>
          <p:nvPr/>
        </p:nvSpPr>
        <p:spPr>
          <a:xfrm>
            <a:off x="4076014" y="4241575"/>
            <a:ext cx="1059454" cy="738664"/>
          </a:xfrm>
          <a:prstGeom prst="rect">
            <a:avLst/>
          </a:prstGeom>
          <a:solidFill>
            <a:schemeClr val="bg1"/>
          </a:solidFill>
        </p:spPr>
        <p:txBody>
          <a:bodyPr wrap="square" lIns="0" tIns="0" rIns="0" bIns="0" rtlCol="0">
            <a:spAutoFit/>
          </a:bodyPr>
          <a:lstStyle/>
          <a:p>
            <a:pPr algn="ctr"/>
            <a:r>
              <a:rPr lang="en-US" sz="1600" dirty="0">
                <a:ea typeface="Amazon Ember" panose="020B0603020204020204" pitchFamily="34" charset="0"/>
                <a:cs typeface="Amazon Ember" panose="020B0603020204020204" pitchFamily="34" charset="0"/>
              </a:rPr>
              <a:t>Virtual private gateway</a:t>
            </a:r>
          </a:p>
        </p:txBody>
      </p:sp>
      <p:pic>
        <p:nvPicPr>
          <p:cNvPr id="56" name="Graphic 12">
            <a:extLst>
              <a:ext uri="{FF2B5EF4-FFF2-40B4-BE49-F238E27FC236}">
                <a16:creationId xmlns:a16="http://schemas.microsoft.com/office/drawing/2014/main" id="{6126B0F3-5EE7-1D42-B391-C817DF3148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7708" y="1124111"/>
            <a:ext cx="514838" cy="49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34">
            <a:extLst>
              <a:ext uri="{FF2B5EF4-FFF2-40B4-BE49-F238E27FC236}">
                <a16:creationId xmlns:a16="http://schemas.microsoft.com/office/drawing/2014/main" id="{409D704E-6A53-7047-8815-53620AA8715B}"/>
              </a:ext>
            </a:extLst>
          </p:cNvPr>
          <p:cNvSpPr txBox="1">
            <a:spLocks noChangeArrowheads="1"/>
          </p:cNvSpPr>
          <p:nvPr/>
        </p:nvSpPr>
        <p:spPr bwMode="auto">
          <a:xfrm>
            <a:off x="2299300" y="1315472"/>
            <a:ext cx="86399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rial" panose="020B0604020202020204" pitchFamily="34" charset="0"/>
              </a:rPr>
              <a:t>Internet</a:t>
            </a:r>
          </a:p>
        </p:txBody>
      </p:sp>
      <p:grpSp>
        <p:nvGrpSpPr>
          <p:cNvPr id="68" name="Group 67"/>
          <p:cNvGrpSpPr/>
          <p:nvPr/>
        </p:nvGrpSpPr>
        <p:grpSpPr>
          <a:xfrm>
            <a:off x="871273" y="2933441"/>
            <a:ext cx="1583855" cy="1916354"/>
            <a:chOff x="472132" y="2979738"/>
            <a:chExt cx="1583855" cy="1817968"/>
          </a:xfrm>
        </p:grpSpPr>
        <p:pic>
          <p:nvPicPr>
            <p:cNvPr id="50" name="Graphic 7">
              <a:extLst>
                <a:ext uri="{FF2B5EF4-FFF2-40B4-BE49-F238E27FC236}">
                  <a16:creationId xmlns:a16="http://schemas.microsoft.com/office/drawing/2014/main" id="{26C0DC1E-098C-CA46-B385-73951CEA53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4118" y="3653142"/>
              <a:ext cx="539881" cy="48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34">
              <a:extLst>
                <a:ext uri="{FF2B5EF4-FFF2-40B4-BE49-F238E27FC236}">
                  <a16:creationId xmlns:a16="http://schemas.microsoft.com/office/drawing/2014/main" id="{409D704E-6A53-7047-8815-53620AA8715B}"/>
                </a:ext>
              </a:extLst>
            </p:cNvPr>
            <p:cNvSpPr txBox="1">
              <a:spLocks noChangeArrowheads="1"/>
            </p:cNvSpPr>
            <p:nvPr/>
          </p:nvSpPr>
          <p:spPr bwMode="auto">
            <a:xfrm>
              <a:off x="723605" y="4225314"/>
              <a:ext cx="1073150" cy="467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rial" panose="020B0604020202020204" pitchFamily="34" charset="0"/>
                </a:rPr>
                <a:t>Customer gateway</a:t>
              </a:r>
            </a:p>
          </p:txBody>
        </p:sp>
        <p:sp>
          <p:nvSpPr>
            <p:cNvPr id="63" name="Rectangle 62">
              <a:extLst>
                <a:ext uri="{FF2B5EF4-FFF2-40B4-BE49-F238E27FC236}">
                  <a16:creationId xmlns:a16="http://schemas.microsoft.com/office/drawing/2014/main" id="{2C20A410-6A05-8049-8DF4-A7A4612F5A71}"/>
                </a:ext>
              </a:extLst>
            </p:cNvPr>
            <p:cNvSpPr/>
            <p:nvPr/>
          </p:nvSpPr>
          <p:spPr>
            <a:xfrm>
              <a:off x="472132" y="2979738"/>
              <a:ext cx="1583855" cy="1817968"/>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rgbClr val="5A6B86"/>
                  </a:solidFill>
                  <a:cs typeface="Arial" panose="020B0604020202020204" pitchFamily="34" charset="0"/>
                </a:rPr>
                <a:t>Corporate </a:t>
              </a:r>
            </a:p>
            <a:p>
              <a:pPr eaLnBrk="1" fontAlgn="auto" hangingPunct="1">
                <a:spcBef>
                  <a:spcPts val="0"/>
                </a:spcBef>
                <a:spcAft>
                  <a:spcPts val="0"/>
                </a:spcAft>
                <a:defRPr/>
              </a:pPr>
              <a:r>
                <a:rPr lang="en-US" sz="1600" dirty="0">
                  <a:solidFill>
                    <a:srgbClr val="5A6B86"/>
                  </a:solidFill>
                  <a:cs typeface="Arial" panose="020B0604020202020204" pitchFamily="34" charset="0"/>
                </a:rPr>
                <a:t>data center</a:t>
              </a:r>
            </a:p>
          </p:txBody>
        </p:sp>
        <p:pic>
          <p:nvPicPr>
            <p:cNvPr id="64" name="Graphic 22">
              <a:extLst>
                <a:ext uri="{FF2B5EF4-FFF2-40B4-BE49-F238E27FC236}">
                  <a16:creationId xmlns:a16="http://schemas.microsoft.com/office/drawing/2014/main" id="{F9FA696D-9078-0249-8655-9184349AB87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307" y="297973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73" name="Elbow Connector 72"/>
          <p:cNvCxnSpPr>
            <a:stCxn id="50" idx="3"/>
            <a:endCxn id="52" idx="1"/>
          </p:cNvCxnSpPr>
          <p:nvPr/>
        </p:nvCxnSpPr>
        <p:spPr>
          <a:xfrm>
            <a:off x="1933140" y="3899864"/>
            <a:ext cx="2430850" cy="116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76" name="Group 75"/>
          <p:cNvGrpSpPr/>
          <p:nvPr/>
        </p:nvGrpSpPr>
        <p:grpSpPr>
          <a:xfrm>
            <a:off x="147524" y="1330007"/>
            <a:ext cx="1073150" cy="764071"/>
            <a:chOff x="223004" y="1626849"/>
            <a:chExt cx="1073150" cy="779989"/>
          </a:xfrm>
        </p:grpSpPr>
        <p:pic>
          <p:nvPicPr>
            <p:cNvPr id="74" name="Graphic 24">
              <a:extLst>
                <a:ext uri="{FF2B5EF4-FFF2-40B4-BE49-F238E27FC236}">
                  <a16:creationId xmlns:a16="http://schemas.microsoft.com/office/drawing/2014/main" id="{084CA126-51B9-4342-B381-198CA72FE2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4629" y="162684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Box 25">
              <a:extLst>
                <a:ext uri="{FF2B5EF4-FFF2-40B4-BE49-F238E27FC236}">
                  <a16:creationId xmlns:a16="http://schemas.microsoft.com/office/drawing/2014/main" id="{ECC319A7-ACB1-A443-B188-85E40AB14968}"/>
                </a:ext>
              </a:extLst>
            </p:cNvPr>
            <p:cNvSpPr txBox="1">
              <a:spLocks noChangeArrowheads="1"/>
            </p:cNvSpPr>
            <p:nvPr/>
          </p:nvSpPr>
          <p:spPr bwMode="auto">
            <a:xfrm>
              <a:off x="223004" y="2155487"/>
              <a:ext cx="1073150" cy="25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rial" panose="020B0604020202020204" pitchFamily="34" charset="0"/>
                </a:rPr>
                <a:t>Client</a:t>
              </a:r>
            </a:p>
          </p:txBody>
        </p:sp>
      </p:grpSp>
      <p:cxnSp>
        <p:nvCxnSpPr>
          <p:cNvPr id="80" name="Elbow Connector 79"/>
          <p:cNvCxnSpPr>
            <a:stCxn id="74" idx="3"/>
            <a:endCxn id="40" idx="0"/>
          </p:cNvCxnSpPr>
          <p:nvPr/>
        </p:nvCxnSpPr>
        <p:spPr>
          <a:xfrm>
            <a:off x="919049" y="1560162"/>
            <a:ext cx="7077901" cy="39855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pic>
        <p:nvPicPr>
          <p:cNvPr id="81" name="Graphic 12">
            <a:extLst>
              <a:ext uri="{FF2B5EF4-FFF2-40B4-BE49-F238E27FC236}">
                <a16:creationId xmlns:a16="http://schemas.microsoft.com/office/drawing/2014/main" id="{6126B0F3-5EE7-1D42-B391-C817DF3148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5603" y="3475095"/>
            <a:ext cx="514838" cy="49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34">
            <a:extLst>
              <a:ext uri="{FF2B5EF4-FFF2-40B4-BE49-F238E27FC236}">
                <a16:creationId xmlns:a16="http://schemas.microsoft.com/office/drawing/2014/main" id="{409D704E-6A53-7047-8815-53620AA8715B}"/>
              </a:ext>
            </a:extLst>
          </p:cNvPr>
          <p:cNvSpPr txBox="1">
            <a:spLocks noChangeArrowheads="1"/>
          </p:cNvSpPr>
          <p:nvPr/>
        </p:nvSpPr>
        <p:spPr bwMode="auto">
          <a:xfrm>
            <a:off x="3060833" y="3638184"/>
            <a:ext cx="9168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rial" panose="020B0604020202020204" pitchFamily="34" charset="0"/>
              </a:rPr>
              <a:t>Internet</a:t>
            </a:r>
          </a:p>
        </p:txBody>
      </p:sp>
      <p:pic>
        <p:nvPicPr>
          <p:cNvPr id="83" name="Graphic 79">
            <a:extLst>
              <a:ext uri="{FF2B5EF4-FFF2-40B4-BE49-F238E27FC236}">
                <a16:creationId xmlns:a16="http://schemas.microsoft.com/office/drawing/2014/main" id="{B0EEFFBA-D1C4-7A4B-A2B8-973083545B3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105576" y="3973775"/>
            <a:ext cx="492415" cy="492415"/>
          </a:xfrm>
          <a:prstGeom prst="rect">
            <a:avLst/>
          </a:prstGeom>
        </p:spPr>
      </p:pic>
      <p:sp>
        <p:nvSpPr>
          <p:cNvPr id="84" name="TextBox 34">
            <a:extLst>
              <a:ext uri="{FF2B5EF4-FFF2-40B4-BE49-F238E27FC236}">
                <a16:creationId xmlns:a16="http://schemas.microsoft.com/office/drawing/2014/main" id="{409D704E-6A53-7047-8815-53620AA8715B}"/>
              </a:ext>
            </a:extLst>
          </p:cNvPr>
          <p:cNvSpPr txBox="1">
            <a:spLocks noChangeArrowheads="1"/>
          </p:cNvSpPr>
          <p:nvPr/>
        </p:nvSpPr>
        <p:spPr bwMode="auto">
          <a:xfrm>
            <a:off x="2748586" y="4450003"/>
            <a:ext cx="12063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rial" panose="020B0604020202020204" pitchFamily="34" charset="0"/>
              </a:rPr>
              <a:t>VPN connection</a:t>
            </a:r>
          </a:p>
        </p:txBody>
      </p:sp>
      <p:pic>
        <p:nvPicPr>
          <p:cNvPr id="87" name="Graphic 31">
            <a:extLst>
              <a:ext uri="{FF2B5EF4-FFF2-40B4-BE49-F238E27FC236}">
                <a16:creationId xmlns:a16="http://schemas.microsoft.com/office/drawing/2014/main" id="{F400C3F7-C9D7-D341-BD21-50868EB55DD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98019" y="392783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0" name="Elbow Connector 89"/>
          <p:cNvCxnSpPr>
            <a:stCxn id="42" idx="3"/>
            <a:endCxn id="87" idx="2"/>
          </p:cNvCxnSpPr>
          <p:nvPr/>
        </p:nvCxnSpPr>
        <p:spPr>
          <a:xfrm flipV="1">
            <a:off x="6494393" y="4385037"/>
            <a:ext cx="1532226" cy="332470"/>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2" name="Elbow Connector 91"/>
          <p:cNvCxnSpPr>
            <a:stCxn id="85" idx="2"/>
            <a:endCxn id="87" idx="1"/>
          </p:cNvCxnSpPr>
          <p:nvPr/>
        </p:nvCxnSpPr>
        <p:spPr>
          <a:xfrm rot="16200000" flipH="1">
            <a:off x="7134058" y="3492475"/>
            <a:ext cx="501983" cy="825940"/>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4" name="Straight Arrow Connector 93"/>
          <p:cNvCxnSpPr>
            <a:stCxn id="87" idx="0"/>
            <a:endCxn id="40" idx="2"/>
          </p:cNvCxnSpPr>
          <p:nvPr/>
        </p:nvCxnSpPr>
        <p:spPr>
          <a:xfrm flipH="1" flipV="1">
            <a:off x="7996950" y="2415919"/>
            <a:ext cx="29669" cy="15119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8" name="TextBox 87"/>
          <p:cNvSpPr txBox="1"/>
          <p:nvPr/>
        </p:nvSpPr>
        <p:spPr>
          <a:xfrm>
            <a:off x="7637045" y="4579368"/>
            <a:ext cx="832257" cy="246221"/>
          </a:xfrm>
          <a:prstGeom prst="rect">
            <a:avLst/>
          </a:prstGeom>
          <a:solidFill>
            <a:schemeClr val="bg1"/>
          </a:solidFill>
        </p:spPr>
        <p:txBody>
          <a:bodyPr wrap="square" lIns="0" tIns="0" rIns="0" bIns="0" rtlCol="0">
            <a:spAutoFit/>
          </a:bodyPr>
          <a:lstStyle/>
          <a:p>
            <a:pPr algn="ctr"/>
            <a:r>
              <a:rPr lang="en-US" sz="1600" dirty="0">
                <a:ea typeface="Amazon Ember" panose="020B0603020204020204" pitchFamily="34" charset="0"/>
                <a:cs typeface="Amazon Ember" panose="020B0603020204020204" pitchFamily="34" charset="0"/>
              </a:rPr>
              <a:t>Router</a:t>
            </a:r>
          </a:p>
        </p:txBody>
      </p:sp>
      <p:sp>
        <p:nvSpPr>
          <p:cNvPr id="59" name="TextBox 58"/>
          <p:cNvSpPr txBox="1"/>
          <p:nvPr/>
        </p:nvSpPr>
        <p:spPr>
          <a:xfrm>
            <a:off x="5762095" y="4989766"/>
            <a:ext cx="1033885" cy="246221"/>
          </a:xfrm>
          <a:prstGeom prst="rect">
            <a:avLst/>
          </a:prstGeom>
          <a:noFill/>
        </p:spPr>
        <p:txBody>
          <a:bodyPr wrap="squar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a:t>
            </a:r>
          </a:p>
        </p:txBody>
      </p:sp>
      <p:sp>
        <p:nvSpPr>
          <p:cNvPr id="86" name="TextBox 85"/>
          <p:cNvSpPr txBox="1"/>
          <p:nvPr/>
        </p:nvSpPr>
        <p:spPr>
          <a:xfrm>
            <a:off x="7208648" y="3252202"/>
            <a:ext cx="767111" cy="492443"/>
          </a:xfrm>
          <a:prstGeom prst="rect">
            <a:avLst/>
          </a:prstGeom>
          <a:noFill/>
        </p:spPr>
        <p:txBody>
          <a:bodyPr wrap="square" lIns="0" tIns="0" rIns="0" bIns="0" rtlCol="0">
            <a:spAutoFit/>
          </a:bodyPr>
          <a:lstStyle/>
          <a:p>
            <a:pPr algn="ctr"/>
            <a:r>
              <a:rPr lang="en-US" sz="1600" dirty="0">
                <a:ea typeface="Amazon Ember" panose="020B0603020204020204" pitchFamily="34" charset="0"/>
                <a:cs typeface="Amazon Ember" panose="020B0603020204020204" pitchFamily="34" charset="0"/>
              </a:rPr>
              <a:t>NAT </a:t>
            </a:r>
          </a:p>
          <a:p>
            <a:pPr algn="ctr"/>
            <a:r>
              <a:rPr lang="en-US" sz="1600" dirty="0">
                <a:ea typeface="Amazon Ember" panose="020B0603020204020204" pitchFamily="34" charset="0"/>
                <a:cs typeface="Amazon Ember" panose="020B0603020204020204" pitchFamily="34" charset="0"/>
              </a:rPr>
              <a:t>gateway</a:t>
            </a:r>
          </a:p>
        </p:txBody>
      </p:sp>
      <p:pic>
        <p:nvPicPr>
          <p:cNvPr id="85"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43479" y="3197254"/>
            <a:ext cx="457200" cy="457200"/>
          </a:xfrm>
          <a:prstGeom prst="rect">
            <a:avLst/>
          </a:prstGeom>
          <a:noFill/>
          <a:ln>
            <a:noFill/>
          </a:ln>
        </p:spPr>
      </p:pic>
      <p:sp>
        <p:nvSpPr>
          <p:cNvPr id="41" name="TextBox 40"/>
          <p:cNvSpPr txBox="1"/>
          <p:nvPr/>
        </p:nvSpPr>
        <p:spPr>
          <a:xfrm>
            <a:off x="7573748" y="2513538"/>
            <a:ext cx="905741" cy="492443"/>
          </a:xfrm>
          <a:prstGeom prst="rect">
            <a:avLst/>
          </a:prstGeom>
          <a:noFill/>
        </p:spPr>
        <p:txBody>
          <a:bodyPr wrap="square" lIns="0" tIns="0" rIns="0" bIns="0" rtlCol="0">
            <a:spAutoFit/>
          </a:bodyPr>
          <a:lstStyle/>
          <a:p>
            <a:pPr algn="ctr"/>
            <a:r>
              <a:rPr lang="en-US" sz="1600" dirty="0">
                <a:ea typeface="Amazon Ember" panose="020B0603020204020204" pitchFamily="34" charset="0"/>
                <a:cs typeface="Amazon Ember" panose="020B0603020204020204" pitchFamily="34" charset="0"/>
              </a:rPr>
              <a:t>Internet</a:t>
            </a:r>
          </a:p>
          <a:p>
            <a:pPr algn="ctr"/>
            <a:r>
              <a:rPr lang="en-US" sz="1600" dirty="0">
                <a:ea typeface="Amazon Ember" panose="020B0603020204020204" pitchFamily="34" charset="0"/>
                <a:cs typeface="Amazon Ember" panose="020B0603020204020204" pitchFamily="34" charset="0"/>
              </a:rPr>
              <a:t>gateway</a:t>
            </a:r>
          </a:p>
        </p:txBody>
      </p:sp>
      <p:pic>
        <p:nvPicPr>
          <p:cNvPr id="40" name="Graphic 10">
            <a:extLst>
              <a:ext uri="{FF2B5EF4-FFF2-40B4-BE49-F238E27FC236}">
                <a16:creationId xmlns:a16="http://schemas.microsoft.com/office/drawing/2014/main" id="{9706C417-0A05-234F-806E-00A9C81666E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68350" y="1958719"/>
            <a:ext cx="457200" cy="457200"/>
          </a:xfrm>
          <a:prstGeom prst="rect">
            <a:avLst/>
          </a:prstGeom>
          <a:solidFill>
            <a:schemeClr val="bg1"/>
          </a:solidFill>
          <a:ln>
            <a:noFill/>
          </a:ln>
        </p:spPr>
      </p:pic>
    </p:spTree>
    <p:custDataLst>
      <p:tags r:id="rId1"/>
    </p:custDataLst>
    <p:extLst>
      <p:ext uri="{BB962C8B-B14F-4D97-AF65-F5344CB8AC3E}">
        <p14:creationId xmlns:p14="http://schemas.microsoft.com/office/powerpoint/2010/main" val="3309845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p:txBody>
          <a:bodyPr/>
          <a:lstStyle/>
          <a:p>
            <a:pPr algn="ctr"/>
            <a:r>
              <a:rPr lang="en-US" dirty="0"/>
              <a:t>Route tables</a:t>
            </a:r>
          </a:p>
        </p:txBody>
      </p:sp>
      <p:sp>
        <p:nvSpPr>
          <p:cNvPr id="45" name="Rectangle 44">
            <a:extLst>
              <a:ext uri="{FF2B5EF4-FFF2-40B4-BE49-F238E27FC236}">
                <a16:creationId xmlns:a16="http://schemas.microsoft.com/office/drawing/2014/main" id="{34D72B91-09F3-9A42-B66A-106F01CCE8B4}"/>
              </a:ext>
            </a:extLst>
          </p:cNvPr>
          <p:cNvSpPr/>
          <p:nvPr/>
        </p:nvSpPr>
        <p:spPr>
          <a:xfrm>
            <a:off x="1295400" y="1940636"/>
            <a:ext cx="5243286" cy="3206187"/>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ln w="0"/>
                <a:solidFill>
                  <a:srgbClr val="1E8900"/>
                </a:solidFill>
                <a:latin typeface="Amazon Ember" panose="020B0603020204020204" pitchFamily="34" charset="0"/>
                <a:ea typeface="Amazon Ember" panose="020B0603020204020204" pitchFamily="34" charset="0"/>
                <a:cs typeface="Amazon Ember" panose="020B0603020204020204" pitchFamily="34" charset="0"/>
              </a:rPr>
              <a:t>VPC (10.0.0.0/16)</a:t>
            </a:r>
            <a:endParaRPr lang="en-US" sz="1200" dirty="0">
              <a:ln w="0"/>
              <a:solidFill>
                <a:srgbClr val="1E8900"/>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6" name="Graphic 28">
            <a:extLst>
              <a:ext uri="{FF2B5EF4-FFF2-40B4-BE49-F238E27FC236}">
                <a16:creationId xmlns:a16="http://schemas.microsoft.com/office/drawing/2014/main" id="{88C69878-A4A8-CE45-B624-0223CB166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9877" y="1931091"/>
            <a:ext cx="296040" cy="310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46">
            <a:extLst>
              <a:ext uri="{FF2B5EF4-FFF2-40B4-BE49-F238E27FC236}">
                <a16:creationId xmlns:a16="http://schemas.microsoft.com/office/drawing/2014/main" id="{D246DAA1-0260-E449-8CA2-92FF0101149D}"/>
              </a:ext>
            </a:extLst>
          </p:cNvPr>
          <p:cNvSpPr/>
          <p:nvPr/>
        </p:nvSpPr>
        <p:spPr>
          <a:xfrm>
            <a:off x="2017487" y="1587609"/>
            <a:ext cx="3367314" cy="3651807"/>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Availability Zone</a:t>
            </a:r>
          </a:p>
        </p:txBody>
      </p:sp>
      <p:sp>
        <p:nvSpPr>
          <p:cNvPr id="48" name="Rectangle 47">
            <a:extLst>
              <a:ext uri="{FF2B5EF4-FFF2-40B4-BE49-F238E27FC236}">
                <a16:creationId xmlns:a16="http://schemas.microsoft.com/office/drawing/2014/main" id="{B1844CBB-737E-C049-891C-1F2168761D96}"/>
              </a:ext>
            </a:extLst>
          </p:cNvPr>
          <p:cNvSpPr/>
          <p:nvPr/>
        </p:nvSpPr>
        <p:spPr>
          <a:xfrm>
            <a:off x="2728105" y="2404048"/>
            <a:ext cx="1990588" cy="1209325"/>
          </a:xfrm>
          <a:prstGeom prst="rect">
            <a:avLst/>
          </a:prstGeom>
          <a:solidFill>
            <a:srgbClr val="1D8900">
              <a:alpha val="9804"/>
            </a:srgbClr>
          </a:solidFill>
          <a:ln w="127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600" dirty="0">
                <a:solidFill>
                  <a:srgbClr val="1E8900"/>
                </a:solidFill>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49" name="Rectangle 48">
            <a:extLst>
              <a:ext uri="{FF2B5EF4-FFF2-40B4-BE49-F238E27FC236}">
                <a16:creationId xmlns:a16="http://schemas.microsoft.com/office/drawing/2014/main" id="{F5AD8509-7566-E946-9E5A-5557E62A6A29}"/>
              </a:ext>
            </a:extLst>
          </p:cNvPr>
          <p:cNvSpPr/>
          <p:nvPr/>
        </p:nvSpPr>
        <p:spPr>
          <a:xfrm>
            <a:off x="2728105" y="3705966"/>
            <a:ext cx="1990588" cy="1354048"/>
          </a:xfrm>
          <a:prstGeom prst="rect">
            <a:avLst/>
          </a:prstGeom>
          <a:solidFill>
            <a:srgbClr val="007CBC">
              <a:alpha val="9804"/>
            </a:srgbClr>
          </a:solidFill>
          <a:ln w="127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Private subnet</a:t>
            </a:r>
          </a:p>
        </p:txBody>
      </p:sp>
      <p:pic>
        <p:nvPicPr>
          <p:cNvPr id="50" name="Graphic 35">
            <a:extLst>
              <a:ext uri="{FF2B5EF4-FFF2-40B4-BE49-F238E27FC236}">
                <a16:creationId xmlns:a16="http://schemas.microsoft.com/office/drawing/2014/main" id="{6FC3D56A-1081-9B43-9B9C-251CDE8593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105" y="3699866"/>
            <a:ext cx="246226" cy="25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8105" y="2404047"/>
            <a:ext cx="246227" cy="25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Graphic 60">
            <a:extLst>
              <a:ext uri="{FF2B5EF4-FFF2-40B4-BE49-F238E27FC236}">
                <a16:creationId xmlns:a16="http://schemas.microsoft.com/office/drawing/2014/main" id="{D5F1E014-1AF5-0442-BA6E-37B0D94AA4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1191" y="2845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60"/>
          <p:cNvSpPr txBox="1"/>
          <p:nvPr/>
        </p:nvSpPr>
        <p:spPr>
          <a:xfrm>
            <a:off x="3069789" y="3342339"/>
            <a:ext cx="1280004" cy="246221"/>
          </a:xfrm>
          <a:prstGeom prst="rect">
            <a:avLst/>
          </a:prstGeom>
          <a:noFill/>
        </p:spPr>
        <p:txBody>
          <a:bodyPr wrap="squar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EC2 instance</a:t>
            </a:r>
          </a:p>
        </p:txBody>
      </p:sp>
      <p:pic>
        <p:nvPicPr>
          <p:cNvPr id="62" name="Graphic 7">
            <a:extLst>
              <a:ext uri="{FF2B5EF4-FFF2-40B4-BE49-F238E27FC236}">
                <a16:creationId xmlns:a16="http://schemas.microsoft.com/office/drawing/2014/main" id="{CABCFE61-AB10-C946-8417-B7CC9B70C1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5099" y="425200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65"/>
          <p:cNvSpPr txBox="1"/>
          <p:nvPr/>
        </p:nvSpPr>
        <p:spPr>
          <a:xfrm>
            <a:off x="3212965" y="4773757"/>
            <a:ext cx="921467" cy="246221"/>
          </a:xfrm>
          <a:prstGeom prst="rect">
            <a:avLst/>
          </a:prstGeom>
          <a:noFill/>
        </p:spPr>
        <p:txBody>
          <a:bodyPr wrap="squar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a:t>
            </a:r>
          </a:p>
        </p:txBody>
      </p:sp>
      <p:graphicFrame>
        <p:nvGraphicFramePr>
          <p:cNvPr id="5" name="Table 4"/>
          <p:cNvGraphicFramePr>
            <a:graphicFrameLocks noGrp="1"/>
          </p:cNvGraphicFramePr>
          <p:nvPr/>
        </p:nvGraphicFramePr>
        <p:xfrm>
          <a:off x="7912020" y="1357496"/>
          <a:ext cx="3082704" cy="1737360"/>
        </p:xfrm>
        <a:graphic>
          <a:graphicData uri="http://schemas.openxmlformats.org/drawingml/2006/table">
            <a:tbl>
              <a:tblPr firstRow="1" bandRow="1">
                <a:tableStyleId>{5C22544A-7EE6-4342-B048-85BDC9FD1C3A}</a:tableStyleId>
              </a:tblPr>
              <a:tblGrid>
                <a:gridCol w="1541352">
                  <a:extLst>
                    <a:ext uri="{9D8B030D-6E8A-4147-A177-3AD203B41FA5}">
                      <a16:colId xmlns:a16="http://schemas.microsoft.com/office/drawing/2014/main" val="785177685"/>
                    </a:ext>
                  </a:extLst>
                </a:gridCol>
                <a:gridCol w="1541352">
                  <a:extLst>
                    <a:ext uri="{9D8B030D-6E8A-4147-A177-3AD203B41FA5}">
                      <a16:colId xmlns:a16="http://schemas.microsoft.com/office/drawing/2014/main" val="836349152"/>
                    </a:ext>
                  </a:extLst>
                </a:gridCol>
              </a:tblGrid>
              <a:tr h="330283">
                <a:tc gridSpan="2">
                  <a:txBody>
                    <a:bodyPr/>
                    <a:lstStyle/>
                    <a:p>
                      <a:pPr algn="ctr"/>
                      <a:r>
                        <a:rPr lang="en-US" dirty="0"/>
                        <a:t>Custom</a:t>
                      </a:r>
                      <a:r>
                        <a:rPr lang="en-US" baseline="0" dirty="0"/>
                        <a:t> route table</a:t>
                      </a:r>
                      <a:endParaRPr lang="en-US" dirty="0"/>
                    </a:p>
                  </a:txBody>
                  <a:tcPr/>
                </a:tc>
                <a:tc hMerge="1">
                  <a:txBody>
                    <a:bodyPr/>
                    <a:lstStyle/>
                    <a:p>
                      <a:endParaRPr lang="en-US" dirty="0"/>
                    </a:p>
                  </a:txBody>
                  <a:tcPr/>
                </a:tc>
                <a:extLst>
                  <a:ext uri="{0D108BD9-81ED-4DB2-BD59-A6C34878D82A}">
                    <a16:rowId xmlns:a16="http://schemas.microsoft.com/office/drawing/2014/main" val="2835650456"/>
                  </a:ext>
                </a:extLst>
              </a:tr>
              <a:tr h="330283">
                <a:tc>
                  <a:txBody>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Destination</a:t>
                      </a:r>
                    </a:p>
                  </a:txBody>
                  <a:tcPr/>
                </a:tc>
                <a:tc>
                  <a:txBody>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Target</a:t>
                      </a:r>
                    </a:p>
                  </a:txBody>
                  <a:tcPr/>
                </a:tc>
                <a:extLst>
                  <a:ext uri="{0D108BD9-81ED-4DB2-BD59-A6C34878D82A}">
                    <a16:rowId xmlns:a16="http://schemas.microsoft.com/office/drawing/2014/main" val="2746532005"/>
                  </a:ext>
                </a:extLst>
              </a:tr>
              <a:tr h="330283">
                <a:tc>
                  <a:txBody>
                    <a:bodyPr/>
                    <a:lstStyle/>
                    <a:p>
                      <a:pPr algn="ctr"/>
                      <a:r>
                        <a:rPr lang="en-US" dirty="0"/>
                        <a:t>10.0.0.0/16</a:t>
                      </a:r>
                    </a:p>
                  </a:txBody>
                  <a:tcPr anchor="ctr"/>
                </a:tc>
                <a:tc>
                  <a:txBody>
                    <a:bodyPr/>
                    <a:lstStyle/>
                    <a:p>
                      <a:pPr algn="ctr"/>
                      <a:r>
                        <a:rPr lang="en-US" dirty="0"/>
                        <a:t>local</a:t>
                      </a:r>
                    </a:p>
                  </a:txBody>
                  <a:tcPr anchor="ctr"/>
                </a:tc>
                <a:extLst>
                  <a:ext uri="{0D108BD9-81ED-4DB2-BD59-A6C34878D82A}">
                    <a16:rowId xmlns:a16="http://schemas.microsoft.com/office/drawing/2014/main" val="2473802307"/>
                  </a:ext>
                </a:extLst>
              </a:tr>
              <a:tr h="330283">
                <a:tc>
                  <a:txBody>
                    <a:bodyPr/>
                    <a:lstStyle/>
                    <a:p>
                      <a:pPr algn="ctr"/>
                      <a:r>
                        <a:rPr lang="en-US" dirty="0"/>
                        <a:t>0.0.0.0/0</a:t>
                      </a:r>
                    </a:p>
                  </a:txBody>
                  <a:tcPr anchor="ctr"/>
                </a:tc>
                <a:tc>
                  <a:txBody>
                    <a:bodyPr/>
                    <a:lstStyle/>
                    <a:p>
                      <a:pPr algn="ctr"/>
                      <a:r>
                        <a:rPr lang="en-US" dirty="0"/>
                        <a:t>Internet gateway ID</a:t>
                      </a:r>
                    </a:p>
                  </a:txBody>
                  <a:tcPr anchor="ctr"/>
                </a:tc>
                <a:extLst>
                  <a:ext uri="{0D108BD9-81ED-4DB2-BD59-A6C34878D82A}">
                    <a16:rowId xmlns:a16="http://schemas.microsoft.com/office/drawing/2014/main" val="1841296434"/>
                  </a:ext>
                </a:extLst>
              </a:tr>
            </a:tbl>
          </a:graphicData>
        </a:graphic>
      </p:graphicFrame>
      <p:graphicFrame>
        <p:nvGraphicFramePr>
          <p:cNvPr id="69" name="Table 68"/>
          <p:cNvGraphicFramePr>
            <a:graphicFrameLocks noGrp="1"/>
          </p:cNvGraphicFramePr>
          <p:nvPr/>
        </p:nvGraphicFramePr>
        <p:xfrm>
          <a:off x="7912020" y="3645997"/>
          <a:ext cx="3082704" cy="1737360"/>
        </p:xfrm>
        <a:graphic>
          <a:graphicData uri="http://schemas.openxmlformats.org/drawingml/2006/table">
            <a:tbl>
              <a:tblPr firstRow="1" bandRow="1">
                <a:tableStyleId>{5C22544A-7EE6-4342-B048-85BDC9FD1C3A}</a:tableStyleId>
              </a:tblPr>
              <a:tblGrid>
                <a:gridCol w="1541352">
                  <a:extLst>
                    <a:ext uri="{9D8B030D-6E8A-4147-A177-3AD203B41FA5}">
                      <a16:colId xmlns:a16="http://schemas.microsoft.com/office/drawing/2014/main" val="785177685"/>
                    </a:ext>
                  </a:extLst>
                </a:gridCol>
                <a:gridCol w="1541352">
                  <a:extLst>
                    <a:ext uri="{9D8B030D-6E8A-4147-A177-3AD203B41FA5}">
                      <a16:colId xmlns:a16="http://schemas.microsoft.com/office/drawing/2014/main" val="836349152"/>
                    </a:ext>
                  </a:extLst>
                </a:gridCol>
              </a:tblGrid>
              <a:tr h="319422">
                <a:tc gridSpan="2">
                  <a:txBody>
                    <a:bodyPr/>
                    <a:lstStyle/>
                    <a:p>
                      <a:pPr algn="ctr"/>
                      <a:r>
                        <a:rPr lang="en-US" dirty="0"/>
                        <a:t>Main</a:t>
                      </a:r>
                      <a:r>
                        <a:rPr lang="en-US" baseline="0" dirty="0"/>
                        <a:t> route table</a:t>
                      </a:r>
                      <a:endParaRPr lang="en-US" dirty="0"/>
                    </a:p>
                  </a:txBody>
                  <a:tcPr/>
                </a:tc>
                <a:tc hMerge="1">
                  <a:txBody>
                    <a:bodyPr/>
                    <a:lstStyle/>
                    <a:p>
                      <a:endParaRPr lang="en-US" dirty="0"/>
                    </a:p>
                  </a:txBody>
                  <a:tcPr/>
                </a:tc>
                <a:extLst>
                  <a:ext uri="{0D108BD9-81ED-4DB2-BD59-A6C34878D82A}">
                    <a16:rowId xmlns:a16="http://schemas.microsoft.com/office/drawing/2014/main" val="2835650456"/>
                  </a:ext>
                </a:extLst>
              </a:tr>
              <a:tr h="319422">
                <a:tc>
                  <a:txBody>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Destination</a:t>
                      </a:r>
                    </a:p>
                  </a:txBody>
                  <a:tcPr/>
                </a:tc>
                <a:tc>
                  <a:txBody>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Target</a:t>
                      </a:r>
                    </a:p>
                  </a:txBody>
                  <a:tcPr/>
                </a:tc>
                <a:extLst>
                  <a:ext uri="{0D108BD9-81ED-4DB2-BD59-A6C34878D82A}">
                    <a16:rowId xmlns:a16="http://schemas.microsoft.com/office/drawing/2014/main" val="2746532005"/>
                  </a:ext>
                </a:extLst>
              </a:tr>
              <a:tr h="319422">
                <a:tc>
                  <a:txBody>
                    <a:bodyPr/>
                    <a:lstStyle/>
                    <a:p>
                      <a:pPr algn="ctr"/>
                      <a:r>
                        <a:rPr lang="en-US" dirty="0"/>
                        <a:t>10.0.0.0/16</a:t>
                      </a:r>
                    </a:p>
                  </a:txBody>
                  <a:tcPr anchor="ctr"/>
                </a:tc>
                <a:tc>
                  <a:txBody>
                    <a:bodyPr/>
                    <a:lstStyle/>
                    <a:p>
                      <a:pPr algn="ctr"/>
                      <a:r>
                        <a:rPr lang="en-US" dirty="0"/>
                        <a:t>local</a:t>
                      </a:r>
                    </a:p>
                  </a:txBody>
                  <a:tcPr anchor="ctr"/>
                </a:tc>
                <a:extLst>
                  <a:ext uri="{0D108BD9-81ED-4DB2-BD59-A6C34878D82A}">
                    <a16:rowId xmlns:a16="http://schemas.microsoft.com/office/drawing/2014/main" val="2473802307"/>
                  </a:ext>
                </a:extLst>
              </a:tr>
              <a:tr h="319422">
                <a:tc>
                  <a:txBody>
                    <a:bodyPr/>
                    <a:lstStyle/>
                    <a:p>
                      <a:pPr algn="ctr"/>
                      <a:r>
                        <a:rPr lang="en-US" dirty="0"/>
                        <a:t>0.0.0.0/0</a:t>
                      </a:r>
                    </a:p>
                  </a:txBody>
                  <a:tcPr anchor="ctr"/>
                </a:tc>
                <a:tc>
                  <a:txBody>
                    <a:bodyPr/>
                    <a:lstStyle/>
                    <a:p>
                      <a:pPr algn="ctr"/>
                      <a:r>
                        <a:rPr lang="en-US" dirty="0"/>
                        <a:t>NAT gateway ID</a:t>
                      </a:r>
                    </a:p>
                  </a:txBody>
                  <a:tcPr anchor="ctr"/>
                </a:tc>
                <a:extLst>
                  <a:ext uri="{0D108BD9-81ED-4DB2-BD59-A6C34878D82A}">
                    <a16:rowId xmlns:a16="http://schemas.microsoft.com/office/drawing/2014/main" val="1841296434"/>
                  </a:ext>
                </a:extLst>
              </a:tr>
            </a:tbl>
          </a:graphicData>
        </a:graphic>
      </p:graphicFrame>
      <p:pic>
        <p:nvPicPr>
          <p:cNvPr id="70" name="Graphic 10">
            <a:extLst>
              <a:ext uri="{FF2B5EF4-FFF2-40B4-BE49-F238E27FC236}">
                <a16:creationId xmlns:a16="http://schemas.microsoft.com/office/drawing/2014/main" id="{9706C417-0A05-234F-806E-00A9C81666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0314" y="1702491"/>
            <a:ext cx="457200" cy="457200"/>
          </a:xfrm>
          <a:prstGeom prst="rect">
            <a:avLst/>
          </a:prstGeom>
          <a:solidFill>
            <a:schemeClr val="bg1"/>
          </a:solidFill>
          <a:ln>
            <a:noFill/>
          </a:ln>
        </p:spPr>
      </p:pic>
      <p:sp>
        <p:nvSpPr>
          <p:cNvPr id="73" name="TextBox 72"/>
          <p:cNvSpPr txBox="1"/>
          <p:nvPr/>
        </p:nvSpPr>
        <p:spPr>
          <a:xfrm>
            <a:off x="5492189" y="2195054"/>
            <a:ext cx="966083" cy="492443"/>
          </a:xfrm>
          <a:prstGeom prst="rect">
            <a:avLst/>
          </a:prstGeom>
          <a:solidFill>
            <a:schemeClr val="bg1"/>
          </a:solidFill>
        </p:spPr>
        <p:txBody>
          <a:bodyPr wrap="square" lIns="0" tIns="0" rIns="0" bIns="0"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Internet gateway</a:t>
            </a:r>
          </a:p>
        </p:txBody>
      </p:sp>
      <p:pic>
        <p:nvPicPr>
          <p:cNvPr id="23"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7395" y="2843653"/>
            <a:ext cx="457200" cy="457200"/>
          </a:xfrm>
          <a:prstGeom prst="rect">
            <a:avLst/>
          </a:prstGeom>
          <a:noFill/>
          <a:ln>
            <a:noFill/>
          </a:ln>
        </p:spPr>
      </p:pic>
      <p:grpSp>
        <p:nvGrpSpPr>
          <p:cNvPr id="4" name="Group 3"/>
          <p:cNvGrpSpPr/>
          <p:nvPr/>
        </p:nvGrpSpPr>
        <p:grpSpPr>
          <a:xfrm>
            <a:off x="936264" y="5508944"/>
            <a:ext cx="2046320" cy="457200"/>
            <a:chOff x="-170638" y="3645397"/>
            <a:chExt cx="2046320" cy="457200"/>
          </a:xfrm>
        </p:grpSpPr>
        <p:pic>
          <p:nvPicPr>
            <p:cNvPr id="24" name="Graphic 35">
              <a:extLst>
                <a:ext uri="{FF2B5EF4-FFF2-40B4-BE49-F238E27FC236}">
                  <a16:creationId xmlns:a16="http://schemas.microsoft.com/office/drawing/2014/main" id="{A5BA7256-6A27-CE46-BA90-6D710A3837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638" y="3645397"/>
              <a:ext cx="457200" cy="457200"/>
            </a:xfrm>
            <a:prstGeom prst="rect">
              <a:avLst/>
            </a:prstGeom>
            <a:noFill/>
            <a:ln>
              <a:noFill/>
            </a:ln>
          </p:spPr>
        </p:pic>
        <p:sp>
          <p:nvSpPr>
            <p:cNvPr id="25" name="TextBox 24"/>
            <p:cNvSpPr txBox="1"/>
            <p:nvPr/>
          </p:nvSpPr>
          <p:spPr>
            <a:xfrm>
              <a:off x="367206" y="3751571"/>
              <a:ext cx="1508476" cy="246221"/>
            </a:xfrm>
            <a:prstGeom prst="rect">
              <a:avLst/>
            </a:prstGeom>
            <a:solidFill>
              <a:schemeClr val="bg1"/>
            </a:solidFill>
          </p:spPr>
          <p:txBody>
            <a:bodyPr wrap="square" lIns="0" tIns="0" rIns="0" bIns="0" rtlCol="0">
              <a:spAutoFit/>
            </a:bodyPr>
            <a:lstStyle/>
            <a:p>
              <a:r>
                <a:rPr lang="en-US" sz="1600" dirty="0">
                  <a:ea typeface="Amazon Ember" panose="020B0603020204020204" pitchFamily="34" charset="0"/>
                  <a:cs typeface="Amazon Ember" panose="020B0603020204020204" pitchFamily="34" charset="0"/>
                </a:rPr>
                <a:t>= NAT gateway</a:t>
              </a:r>
            </a:p>
          </p:txBody>
        </p:sp>
      </p:grpSp>
    </p:spTree>
    <p:custDataLst>
      <p:tags r:id="rId1"/>
    </p:custDataLst>
    <p:extLst>
      <p:ext uri="{BB962C8B-B14F-4D97-AF65-F5344CB8AC3E}">
        <p14:creationId xmlns:p14="http://schemas.microsoft.com/office/powerpoint/2010/main" val="234124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EDF4-4182-1A4B-9915-68282F791C94}"/>
              </a:ext>
            </a:extLst>
          </p:cNvPr>
          <p:cNvSpPr>
            <a:spLocks noGrp="1"/>
          </p:cNvSpPr>
          <p:nvPr>
            <p:ph type="title"/>
          </p:nvPr>
        </p:nvSpPr>
        <p:spPr/>
        <p:txBody>
          <a:bodyPr/>
          <a:lstStyle/>
          <a:p>
            <a:pPr algn="ctr"/>
            <a:r>
              <a:rPr lang="en-US" dirty="0"/>
              <a:t>Network access control lists</a:t>
            </a:r>
          </a:p>
        </p:txBody>
      </p:sp>
      <p:sp>
        <p:nvSpPr>
          <p:cNvPr id="20" name="Rectangle 19">
            <a:extLst>
              <a:ext uri="{FF2B5EF4-FFF2-40B4-BE49-F238E27FC236}">
                <a16:creationId xmlns:a16="http://schemas.microsoft.com/office/drawing/2014/main" id="{34D72B91-09F3-9A42-B66A-106F01CCE8B4}"/>
              </a:ext>
            </a:extLst>
          </p:cNvPr>
          <p:cNvSpPr/>
          <p:nvPr/>
        </p:nvSpPr>
        <p:spPr>
          <a:xfrm>
            <a:off x="860294" y="2280025"/>
            <a:ext cx="4677864" cy="3618435"/>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ln w="0"/>
                <a:solidFill>
                  <a:srgbClr val="1E8900"/>
                </a:solidFill>
                <a:latin typeface="Amazon Ember" panose="020B0603020204020204" pitchFamily="34" charset="0"/>
                <a:ea typeface="Amazon Ember" panose="020B0603020204020204" pitchFamily="34" charset="0"/>
                <a:cs typeface="Amazon Ember" panose="020B0603020204020204" pitchFamily="34" charset="0"/>
              </a:rPr>
              <a:t>VPC</a:t>
            </a:r>
            <a:endParaRPr lang="en-US" sz="1200" dirty="0">
              <a:ln w="0"/>
              <a:solidFill>
                <a:srgbClr val="1E8900"/>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Graphic 28">
            <a:extLst>
              <a:ext uri="{FF2B5EF4-FFF2-40B4-BE49-F238E27FC236}">
                <a16:creationId xmlns:a16="http://schemas.microsoft.com/office/drawing/2014/main" id="{88C69878-A4A8-CE45-B624-0223CB166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59" y="2280025"/>
            <a:ext cx="299521" cy="31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extLst>
              <a:ext uri="{FF2B5EF4-FFF2-40B4-BE49-F238E27FC236}">
                <a16:creationId xmlns:a16="http://schemas.microsoft.com/office/drawing/2014/main" id="{D246DAA1-0260-E449-8CA2-92FF0101149D}"/>
              </a:ext>
            </a:extLst>
          </p:cNvPr>
          <p:cNvSpPr/>
          <p:nvPr/>
        </p:nvSpPr>
        <p:spPr>
          <a:xfrm>
            <a:off x="1425661" y="1757710"/>
            <a:ext cx="3703553" cy="423596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1600" dirty="0">
                <a:solidFill>
                  <a:srgbClr val="5B9CD5"/>
                </a:solidFill>
                <a:latin typeface="Amazon Ember" panose="020B0603020204020204" pitchFamily="34" charset="0"/>
                <a:ea typeface="Amazon Ember" panose="020B0603020204020204" pitchFamily="34" charset="0"/>
                <a:cs typeface="Amazon Ember" panose="020B0603020204020204" pitchFamily="34" charset="0"/>
              </a:rPr>
              <a:t>Availability Zone</a:t>
            </a:r>
          </a:p>
        </p:txBody>
      </p:sp>
      <p:sp>
        <p:nvSpPr>
          <p:cNvPr id="23" name="Rectangle 22">
            <a:extLst>
              <a:ext uri="{FF2B5EF4-FFF2-40B4-BE49-F238E27FC236}">
                <a16:creationId xmlns:a16="http://schemas.microsoft.com/office/drawing/2014/main" id="{B1844CBB-737E-C049-891C-1F2168761D96}"/>
              </a:ext>
            </a:extLst>
          </p:cNvPr>
          <p:cNvSpPr/>
          <p:nvPr/>
        </p:nvSpPr>
        <p:spPr>
          <a:xfrm>
            <a:off x="1961914" y="3417091"/>
            <a:ext cx="2523822" cy="2198995"/>
          </a:xfrm>
          <a:prstGeom prst="rect">
            <a:avLst/>
          </a:prstGeom>
          <a:solidFill>
            <a:srgbClr val="1D8900">
              <a:alpha val="9804"/>
            </a:srgbClr>
          </a:solidFill>
          <a:ln w="19050">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600" dirty="0">
                <a:solidFill>
                  <a:srgbClr val="1E8900"/>
                </a:solidFill>
                <a:latin typeface="Amazon Ember" panose="020B0603020204020204" pitchFamily="34" charset="0"/>
                <a:ea typeface="Amazon Ember" panose="020B0603020204020204" pitchFamily="34" charset="0"/>
                <a:cs typeface="Amazon Ember" panose="020B0603020204020204" pitchFamily="34" charset="0"/>
              </a:rPr>
              <a:t>Public subnet</a:t>
            </a:r>
          </a:p>
        </p:txBody>
      </p:sp>
      <p:pic>
        <p:nvPicPr>
          <p:cNvPr id="26" name="Graphic 34">
            <a:extLst>
              <a:ext uri="{FF2B5EF4-FFF2-40B4-BE49-F238E27FC236}">
                <a16:creationId xmlns:a16="http://schemas.microsoft.com/office/drawing/2014/main" id="{41905C5A-FAE4-854F-8D41-4C3BCF9EA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914" y="3417092"/>
            <a:ext cx="249122" cy="26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60">
            <a:extLst>
              <a:ext uri="{FF2B5EF4-FFF2-40B4-BE49-F238E27FC236}">
                <a16:creationId xmlns:a16="http://schemas.microsoft.com/office/drawing/2014/main" id="{D5F1E014-1AF5-0442-BA6E-37B0D94AA4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1016" y="4192414"/>
            <a:ext cx="462576" cy="459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2568805" y="4755436"/>
            <a:ext cx="1304965" cy="247669"/>
          </a:xfrm>
          <a:prstGeom prst="rect">
            <a:avLst/>
          </a:prstGeom>
          <a:noFill/>
        </p:spPr>
        <p:txBody>
          <a:bodyPr wrap="squar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EC2 instance</a:t>
            </a:r>
          </a:p>
        </p:txBody>
      </p:sp>
      <p:pic>
        <p:nvPicPr>
          <p:cNvPr id="37" name="Graphic 41">
            <a:extLst>
              <a:ext uri="{FF2B5EF4-FFF2-40B4-BE49-F238E27FC236}">
                <a16:creationId xmlns:a16="http://schemas.microsoft.com/office/drawing/2014/main" id="{3ED30090-964F-E044-A541-A782E908DE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6261" y="3806268"/>
            <a:ext cx="450822" cy="459889"/>
          </a:xfrm>
          <a:prstGeom prst="rect">
            <a:avLst/>
          </a:prstGeom>
          <a:solidFill>
            <a:schemeClr val="bg1"/>
          </a:solidFill>
          <a:ln>
            <a:noFill/>
          </a:ln>
        </p:spPr>
      </p:pic>
      <p:sp>
        <p:nvSpPr>
          <p:cNvPr id="38" name="TextBox 37"/>
          <p:cNvSpPr txBox="1"/>
          <p:nvPr/>
        </p:nvSpPr>
        <p:spPr>
          <a:xfrm>
            <a:off x="4014180" y="4333706"/>
            <a:ext cx="893751" cy="492443"/>
          </a:xfrm>
          <a:prstGeom prst="rect">
            <a:avLst/>
          </a:prstGeom>
          <a:solidFill>
            <a:schemeClr val="bg1"/>
          </a:solidFill>
        </p:spPr>
        <p:txBody>
          <a:bodyPr wrap="square" lIns="0" tIns="0" rIns="0" bIns="0"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Network ACL</a:t>
            </a:r>
          </a:p>
        </p:txBody>
      </p:sp>
      <p:pic>
        <p:nvPicPr>
          <p:cNvPr id="39" name="Graphic 10">
            <a:extLst>
              <a:ext uri="{FF2B5EF4-FFF2-40B4-BE49-F238E27FC236}">
                <a16:creationId xmlns:a16="http://schemas.microsoft.com/office/drawing/2014/main" id="{9706C417-0A05-234F-806E-00A9C81666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4911" y="2106986"/>
            <a:ext cx="459889" cy="459889"/>
          </a:xfrm>
          <a:prstGeom prst="rect">
            <a:avLst/>
          </a:prstGeom>
          <a:solidFill>
            <a:schemeClr val="bg1"/>
          </a:solidFill>
          <a:ln>
            <a:noFill/>
          </a:ln>
        </p:spPr>
      </p:pic>
      <p:sp>
        <p:nvSpPr>
          <p:cNvPr id="40" name="TextBox 39"/>
          <p:cNvSpPr txBox="1"/>
          <p:nvPr/>
        </p:nvSpPr>
        <p:spPr>
          <a:xfrm>
            <a:off x="3278828" y="2588423"/>
            <a:ext cx="838971" cy="495339"/>
          </a:xfrm>
          <a:prstGeom prst="rect">
            <a:avLst/>
          </a:prstGeom>
          <a:noFill/>
        </p:spPr>
        <p:txBody>
          <a:bodyPr wrap="square" lIns="0" tIns="0" rIns="0" bIns="0" rtlCol="0">
            <a:spAutoFit/>
          </a:bodyPr>
          <a:lstStyle/>
          <a:p>
            <a:pPr algn="ctr"/>
            <a:r>
              <a:rPr lang="en-US" sz="1600" dirty="0">
                <a:ea typeface="Amazon Ember" panose="020B0603020204020204" pitchFamily="34" charset="0"/>
                <a:cs typeface="Amazon Ember" panose="020B0603020204020204" pitchFamily="34" charset="0"/>
              </a:rPr>
              <a:t>Internet</a:t>
            </a:r>
          </a:p>
          <a:p>
            <a:pPr algn="ctr"/>
            <a:r>
              <a:rPr lang="en-US" sz="1600" dirty="0">
                <a:ea typeface="Amazon Ember" panose="020B0603020204020204" pitchFamily="34" charset="0"/>
                <a:cs typeface="Amazon Ember" panose="020B0603020204020204" pitchFamily="34" charset="0"/>
              </a:rPr>
              <a:t>gateway</a:t>
            </a:r>
          </a:p>
        </p:txBody>
      </p:sp>
      <p:pic>
        <p:nvPicPr>
          <p:cNvPr id="41" name="Graphic 12">
            <a:extLst>
              <a:ext uri="{FF2B5EF4-FFF2-40B4-BE49-F238E27FC236}">
                <a16:creationId xmlns:a16="http://schemas.microsoft.com/office/drawing/2014/main" id="{6126B0F3-5EE7-1D42-B391-C817DF3148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8913" y="1089182"/>
            <a:ext cx="423481" cy="410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34">
            <a:extLst>
              <a:ext uri="{FF2B5EF4-FFF2-40B4-BE49-F238E27FC236}">
                <a16:creationId xmlns:a16="http://schemas.microsoft.com/office/drawing/2014/main" id="{409D704E-6A53-7047-8815-53620AA8715B}"/>
              </a:ext>
            </a:extLst>
          </p:cNvPr>
          <p:cNvSpPr txBox="1">
            <a:spLocks noChangeArrowheads="1"/>
          </p:cNvSpPr>
          <p:nvPr/>
        </p:nvSpPr>
        <p:spPr bwMode="auto">
          <a:xfrm>
            <a:off x="1824472" y="1213249"/>
            <a:ext cx="8771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rial" panose="020B0604020202020204" pitchFamily="34" charset="0"/>
              </a:rPr>
              <a:t>Internet</a:t>
            </a:r>
          </a:p>
        </p:txBody>
      </p:sp>
      <p:pic>
        <p:nvPicPr>
          <p:cNvPr id="44" name="Graphic 24">
            <a:extLst>
              <a:ext uri="{FF2B5EF4-FFF2-40B4-BE49-F238E27FC236}">
                <a16:creationId xmlns:a16="http://schemas.microsoft.com/office/drawing/2014/main" id="{084CA126-51B9-4342-B381-198CA72FE2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016" y="1215704"/>
            <a:ext cx="469900" cy="460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25">
            <a:extLst>
              <a:ext uri="{FF2B5EF4-FFF2-40B4-BE49-F238E27FC236}">
                <a16:creationId xmlns:a16="http://schemas.microsoft.com/office/drawing/2014/main" id="{ECC319A7-ACB1-A443-B188-85E40AB14968}"/>
              </a:ext>
            </a:extLst>
          </p:cNvPr>
          <p:cNvSpPr txBox="1">
            <a:spLocks noChangeArrowheads="1"/>
          </p:cNvSpPr>
          <p:nvPr/>
        </p:nvSpPr>
        <p:spPr bwMode="auto">
          <a:xfrm>
            <a:off x="772308" y="1469440"/>
            <a:ext cx="7715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rial" panose="020B0604020202020204" pitchFamily="34" charset="0"/>
              </a:rPr>
              <a:t>Client</a:t>
            </a:r>
          </a:p>
        </p:txBody>
      </p:sp>
      <p:cxnSp>
        <p:nvCxnSpPr>
          <p:cNvPr id="5" name="Elbow Connector 4"/>
          <p:cNvCxnSpPr/>
          <p:nvPr/>
        </p:nvCxnSpPr>
        <p:spPr>
          <a:xfrm>
            <a:off x="840916" y="1457289"/>
            <a:ext cx="2833940" cy="649697"/>
          </a:xfrm>
          <a:prstGeom prst="bentConnector2">
            <a:avLst/>
          </a:prstGeom>
          <a:ln w="28575">
            <a:tailEnd type="triangle"/>
          </a:ln>
        </p:spPr>
        <p:style>
          <a:lnRef idx="3">
            <a:schemeClr val="accent1"/>
          </a:lnRef>
          <a:fillRef idx="0">
            <a:schemeClr val="accent1"/>
          </a:fillRef>
          <a:effectRef idx="2">
            <a:schemeClr val="accent1"/>
          </a:effectRef>
          <a:fontRef idx="minor">
            <a:schemeClr val="tx1"/>
          </a:fontRef>
        </p:style>
      </p:cxnSp>
      <p:graphicFrame>
        <p:nvGraphicFramePr>
          <p:cNvPr id="10" name="Table 9"/>
          <p:cNvGraphicFramePr>
            <a:graphicFrameLocks noGrp="1"/>
          </p:cNvGraphicFramePr>
          <p:nvPr/>
        </p:nvGraphicFramePr>
        <p:xfrm>
          <a:off x="5799139" y="1665250"/>
          <a:ext cx="5842778" cy="4220456"/>
        </p:xfrm>
        <a:graphic>
          <a:graphicData uri="http://schemas.openxmlformats.org/drawingml/2006/table">
            <a:tbl>
              <a:tblPr firstRow="1" bandRow="1">
                <a:tableStyleId>{5C22544A-7EE6-4342-B048-85BDC9FD1C3A}</a:tableStyleId>
              </a:tblPr>
              <a:tblGrid>
                <a:gridCol w="919393">
                  <a:extLst>
                    <a:ext uri="{9D8B030D-6E8A-4147-A177-3AD203B41FA5}">
                      <a16:colId xmlns:a16="http://schemas.microsoft.com/office/drawing/2014/main" val="2364431415"/>
                    </a:ext>
                  </a:extLst>
                </a:gridCol>
                <a:gridCol w="919393">
                  <a:extLst>
                    <a:ext uri="{9D8B030D-6E8A-4147-A177-3AD203B41FA5}">
                      <a16:colId xmlns:a16="http://schemas.microsoft.com/office/drawing/2014/main" val="2247473828"/>
                    </a:ext>
                  </a:extLst>
                </a:gridCol>
                <a:gridCol w="1088847">
                  <a:extLst>
                    <a:ext uri="{9D8B030D-6E8A-4147-A177-3AD203B41FA5}">
                      <a16:colId xmlns:a16="http://schemas.microsoft.com/office/drawing/2014/main" val="3435727736"/>
                    </a:ext>
                  </a:extLst>
                </a:gridCol>
                <a:gridCol w="749938">
                  <a:extLst>
                    <a:ext uri="{9D8B030D-6E8A-4147-A177-3AD203B41FA5}">
                      <a16:colId xmlns:a16="http://schemas.microsoft.com/office/drawing/2014/main" val="4069718406"/>
                    </a:ext>
                  </a:extLst>
                </a:gridCol>
                <a:gridCol w="1218513">
                  <a:extLst>
                    <a:ext uri="{9D8B030D-6E8A-4147-A177-3AD203B41FA5}">
                      <a16:colId xmlns:a16="http://schemas.microsoft.com/office/drawing/2014/main" val="3679758359"/>
                    </a:ext>
                  </a:extLst>
                </a:gridCol>
                <a:gridCol w="946694">
                  <a:extLst>
                    <a:ext uri="{9D8B030D-6E8A-4147-A177-3AD203B41FA5}">
                      <a16:colId xmlns:a16="http://schemas.microsoft.com/office/drawing/2014/main" val="1461553646"/>
                    </a:ext>
                  </a:extLst>
                </a:gridCol>
              </a:tblGrid>
              <a:tr h="366997">
                <a:tc gridSpan="6">
                  <a:txBody>
                    <a:bodyPr/>
                    <a:lstStyle/>
                    <a:p>
                      <a:r>
                        <a:rPr lang="en-US" b="0" dirty="0">
                          <a:latin typeface="Amazon Ember" panose="020B0603020204020204" pitchFamily="34" charset="0"/>
                          <a:ea typeface="Amazon Ember" panose="020B0603020204020204" pitchFamily="34" charset="0"/>
                          <a:cs typeface="Amazon Ember" panose="020B0603020204020204" pitchFamily="34" charset="0"/>
                        </a:rPr>
                        <a:t>Inbound</a:t>
                      </a:r>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78447347"/>
                  </a:ext>
                </a:extLst>
              </a:tr>
              <a:tr h="581077">
                <a:tc>
                  <a:txBody>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Rule</a:t>
                      </a:r>
                      <a:r>
                        <a:rPr lang="en-US" sz="1600" baseline="0" dirty="0">
                          <a:latin typeface="Amazon Ember" panose="020B0603020204020204" pitchFamily="34" charset="0"/>
                          <a:ea typeface="Amazon Ember" panose="020B0603020204020204" pitchFamily="34" charset="0"/>
                          <a:cs typeface="Amazon Ember" panose="020B0603020204020204" pitchFamily="34" charset="0"/>
                        </a:rPr>
                        <a:t> #</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nchor="ctr"/>
                </a:tc>
                <a:tc>
                  <a:txBody>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Type</a:t>
                      </a:r>
                    </a:p>
                  </a:txBody>
                  <a:tcPr anchor="ctr"/>
                </a:tc>
                <a:tc>
                  <a:txBody>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Protocol</a:t>
                      </a:r>
                    </a:p>
                  </a:txBody>
                  <a:tcPr anchor="ctr"/>
                </a:tc>
                <a:tc>
                  <a:txBody>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Port range</a:t>
                      </a:r>
                    </a:p>
                  </a:txBody>
                  <a:tcPr anchor="ctr"/>
                </a:tc>
                <a:tc>
                  <a:txBody>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Source</a:t>
                      </a:r>
                    </a:p>
                  </a:txBody>
                  <a:tcPr anchor="ctr"/>
                </a:tc>
                <a:tc>
                  <a:txBody>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Allow/ Deny</a:t>
                      </a:r>
                    </a:p>
                  </a:txBody>
                  <a:tcPr anchor="ctr"/>
                </a:tc>
                <a:extLst>
                  <a:ext uri="{0D108BD9-81ED-4DB2-BD59-A6C34878D82A}">
                    <a16:rowId xmlns:a16="http://schemas.microsoft.com/office/drawing/2014/main" val="178185881"/>
                  </a:ext>
                </a:extLst>
              </a:tr>
              <a:tr h="581077">
                <a:tc>
                  <a:txBody>
                    <a:bodyPr/>
                    <a:lstStyle/>
                    <a:p>
                      <a:pPr algn="ctr"/>
                      <a:r>
                        <a:rPr lang="en-US" sz="1600" dirty="0"/>
                        <a:t>100</a:t>
                      </a:r>
                    </a:p>
                  </a:txBody>
                  <a:tcPr anchor="ctr"/>
                </a:tc>
                <a:tc>
                  <a:txBody>
                    <a:bodyPr/>
                    <a:lstStyle/>
                    <a:p>
                      <a:pPr algn="ctr"/>
                      <a:r>
                        <a:rPr lang="en-US" sz="1600" dirty="0"/>
                        <a:t>All IPv4 traffic</a:t>
                      </a:r>
                    </a:p>
                  </a:txBody>
                  <a:tcPr anchor="ctr"/>
                </a:tc>
                <a:tc>
                  <a:txBody>
                    <a:bodyPr/>
                    <a:lstStyle/>
                    <a:p>
                      <a:pPr algn="ctr"/>
                      <a:r>
                        <a:rPr lang="en-US" sz="1600" dirty="0"/>
                        <a:t>All</a:t>
                      </a:r>
                    </a:p>
                  </a:txBody>
                  <a:tcPr anchor="ctr"/>
                </a:tc>
                <a:tc>
                  <a:txBody>
                    <a:bodyPr/>
                    <a:lstStyle/>
                    <a:p>
                      <a:pPr algn="ctr"/>
                      <a:r>
                        <a:rPr lang="en-US" sz="1600" dirty="0"/>
                        <a:t>All</a:t>
                      </a:r>
                    </a:p>
                  </a:txBody>
                  <a:tcPr anchor="ctr"/>
                </a:tc>
                <a:tc>
                  <a:txBody>
                    <a:bodyPr/>
                    <a:lstStyle/>
                    <a:p>
                      <a:pPr algn="ctr"/>
                      <a:r>
                        <a:rPr lang="en-US" sz="1600" dirty="0"/>
                        <a:t>0.0.0.0/0</a:t>
                      </a:r>
                    </a:p>
                  </a:txBody>
                  <a:tcPr anchor="ctr"/>
                </a:tc>
                <a:tc>
                  <a:txBody>
                    <a:bodyPr/>
                    <a:lstStyle/>
                    <a:p>
                      <a:pPr algn="ctr"/>
                      <a:r>
                        <a:rPr lang="en-US" sz="1600" dirty="0"/>
                        <a:t>ALLOW</a:t>
                      </a:r>
                    </a:p>
                  </a:txBody>
                  <a:tcPr anchor="ctr"/>
                </a:tc>
                <a:extLst>
                  <a:ext uri="{0D108BD9-81ED-4DB2-BD59-A6C34878D82A}">
                    <a16:rowId xmlns:a16="http://schemas.microsoft.com/office/drawing/2014/main" val="3430819874"/>
                  </a:ext>
                </a:extLst>
              </a:tr>
              <a:tr h="581077">
                <a:tc>
                  <a:txBody>
                    <a:bodyPr/>
                    <a:lstStyle/>
                    <a:p>
                      <a:pPr algn="ctr"/>
                      <a:r>
                        <a:rPr lang="en-US" sz="1600" dirty="0"/>
                        <a:t>*</a:t>
                      </a:r>
                    </a:p>
                  </a:txBody>
                  <a:tcPr anchor="ctr"/>
                </a:tc>
                <a:tc>
                  <a:txBody>
                    <a:bodyPr/>
                    <a:lstStyle/>
                    <a:p>
                      <a:pPr algn="ctr"/>
                      <a:r>
                        <a:rPr lang="en-US" sz="1600" dirty="0"/>
                        <a:t>All IPv4 traffic</a:t>
                      </a:r>
                    </a:p>
                  </a:txBody>
                  <a:tcPr anchor="ctr"/>
                </a:tc>
                <a:tc>
                  <a:txBody>
                    <a:bodyPr/>
                    <a:lstStyle/>
                    <a:p>
                      <a:pPr algn="ctr"/>
                      <a:r>
                        <a:rPr lang="en-US" sz="1600" dirty="0"/>
                        <a:t>All</a:t>
                      </a:r>
                    </a:p>
                  </a:txBody>
                  <a:tcPr anchor="ctr"/>
                </a:tc>
                <a:tc>
                  <a:txBody>
                    <a:bodyPr/>
                    <a:lstStyle/>
                    <a:p>
                      <a:pPr algn="ctr"/>
                      <a:r>
                        <a:rPr lang="en-US" sz="1600" dirty="0"/>
                        <a:t>All</a:t>
                      </a:r>
                    </a:p>
                  </a:txBody>
                  <a:tcPr anchor="ctr"/>
                </a:tc>
                <a:tc>
                  <a:txBody>
                    <a:bodyPr/>
                    <a:lstStyle/>
                    <a:p>
                      <a:pPr algn="ctr"/>
                      <a:r>
                        <a:rPr lang="en-US" sz="1600" dirty="0"/>
                        <a:t>0.0.0.0/0</a:t>
                      </a:r>
                    </a:p>
                  </a:txBody>
                  <a:tcPr anchor="ctr"/>
                </a:tc>
                <a:tc>
                  <a:txBody>
                    <a:bodyPr/>
                    <a:lstStyle/>
                    <a:p>
                      <a:pPr algn="ctr"/>
                      <a:r>
                        <a:rPr lang="en-US" sz="1600" dirty="0"/>
                        <a:t>DENY</a:t>
                      </a:r>
                    </a:p>
                  </a:txBody>
                  <a:tcPr anchor="ctr"/>
                </a:tc>
                <a:extLst>
                  <a:ext uri="{0D108BD9-81ED-4DB2-BD59-A6C34878D82A}">
                    <a16:rowId xmlns:a16="http://schemas.microsoft.com/office/drawing/2014/main" val="1330240891"/>
                  </a:ext>
                </a:extLst>
              </a:tr>
              <a:tr h="366997">
                <a:tc gridSpan="6">
                  <a:txBody>
                    <a:bodyPr/>
                    <a:lstStyle/>
                    <a:p>
                      <a:pPr algn="l"/>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Outbound</a:t>
                      </a:r>
                    </a:p>
                  </a:txBody>
                  <a:tcPr anchor="ctr">
                    <a:solidFill>
                      <a:srgbClr val="232F3E"/>
                    </a:solidFill>
                  </a:tcPr>
                </a:tc>
                <a:tc hMerge="1">
                  <a:txBody>
                    <a:bodyPr/>
                    <a:lstStyle/>
                    <a:p>
                      <a:endParaRPr lang="en-US" dirty="0"/>
                    </a:p>
                  </a:txBody>
                  <a:tcPr>
                    <a:solidFill>
                      <a:srgbClr val="232F3E"/>
                    </a:solidFill>
                  </a:tcPr>
                </a:tc>
                <a:tc hMerge="1">
                  <a:txBody>
                    <a:bodyPr/>
                    <a:lstStyle/>
                    <a:p>
                      <a:endParaRPr lang="en-US" dirty="0"/>
                    </a:p>
                  </a:txBody>
                  <a:tcPr>
                    <a:solidFill>
                      <a:srgbClr val="232F3E"/>
                    </a:solidFill>
                  </a:tcPr>
                </a:tc>
                <a:tc hMerge="1">
                  <a:txBody>
                    <a:bodyPr/>
                    <a:lstStyle/>
                    <a:p>
                      <a:endParaRPr lang="en-US"/>
                    </a:p>
                  </a:txBody>
                  <a:tcPr/>
                </a:tc>
                <a:tc hMerge="1">
                  <a:txBody>
                    <a:bodyPr/>
                    <a:lstStyle/>
                    <a:p>
                      <a:endParaRPr lang="en-US" dirty="0"/>
                    </a:p>
                  </a:txBody>
                  <a:tcPr>
                    <a:solidFill>
                      <a:srgbClr val="232F3E"/>
                    </a:solidFill>
                  </a:tcPr>
                </a:tc>
                <a:tc hMerge="1">
                  <a:txBody>
                    <a:bodyPr/>
                    <a:lstStyle/>
                    <a:p>
                      <a:endParaRPr lang="en-US"/>
                    </a:p>
                  </a:txBody>
                  <a:tcPr/>
                </a:tc>
                <a:extLst>
                  <a:ext uri="{0D108BD9-81ED-4DB2-BD59-A6C34878D82A}">
                    <a16:rowId xmlns:a16="http://schemas.microsoft.com/office/drawing/2014/main" val="1028334960"/>
                  </a:ext>
                </a:extLst>
              </a:tr>
              <a:tr h="581077">
                <a:tc>
                  <a:txBody>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Rule</a:t>
                      </a:r>
                      <a:r>
                        <a:rPr lang="en-US" sz="1600" baseline="0" dirty="0">
                          <a:latin typeface="Amazon Ember" panose="020B0603020204020204" pitchFamily="34" charset="0"/>
                          <a:ea typeface="Amazon Ember" panose="020B0603020204020204" pitchFamily="34" charset="0"/>
                          <a:cs typeface="Amazon Ember" panose="020B0603020204020204" pitchFamily="34" charset="0"/>
                        </a:rPr>
                        <a:t> #</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a:txBody>
                  <a:tcPr anchor="ctr"/>
                </a:tc>
                <a:tc>
                  <a:txBody>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Type</a:t>
                      </a:r>
                    </a:p>
                  </a:txBody>
                  <a:tcPr anchor="ctr"/>
                </a:tc>
                <a:tc>
                  <a:txBody>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Protocol</a:t>
                      </a:r>
                    </a:p>
                  </a:txBody>
                  <a:tcPr anchor="ctr"/>
                </a:tc>
                <a:tc>
                  <a:txBody>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Port range</a:t>
                      </a:r>
                    </a:p>
                  </a:txBody>
                  <a:tcPr anchor="ctr"/>
                </a:tc>
                <a:tc>
                  <a:txBody>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Destination</a:t>
                      </a:r>
                    </a:p>
                  </a:txBody>
                  <a:tcPr anchor="ctr"/>
                </a:tc>
                <a:tc>
                  <a:txBody>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Allow/ Deny</a:t>
                      </a:r>
                    </a:p>
                  </a:txBody>
                  <a:tcPr anchor="ctr"/>
                </a:tc>
                <a:extLst>
                  <a:ext uri="{0D108BD9-81ED-4DB2-BD59-A6C34878D82A}">
                    <a16:rowId xmlns:a16="http://schemas.microsoft.com/office/drawing/2014/main" val="3204568941"/>
                  </a:ext>
                </a:extLst>
              </a:tr>
              <a:tr h="581077">
                <a:tc>
                  <a:txBody>
                    <a:bodyPr/>
                    <a:lstStyle/>
                    <a:p>
                      <a:pPr algn="ctr"/>
                      <a:r>
                        <a:rPr lang="en-US" sz="1600" dirty="0"/>
                        <a:t>100</a:t>
                      </a:r>
                    </a:p>
                  </a:txBody>
                  <a:tcPr anchor="ctr"/>
                </a:tc>
                <a:tc>
                  <a:txBody>
                    <a:bodyPr/>
                    <a:lstStyle/>
                    <a:p>
                      <a:pPr algn="ctr"/>
                      <a:r>
                        <a:rPr lang="en-US" sz="1600" dirty="0"/>
                        <a:t>All IPv4 traffic</a:t>
                      </a:r>
                    </a:p>
                  </a:txBody>
                  <a:tcPr anchor="ctr"/>
                </a:tc>
                <a:tc>
                  <a:txBody>
                    <a:bodyPr/>
                    <a:lstStyle/>
                    <a:p>
                      <a:pPr algn="ctr"/>
                      <a:r>
                        <a:rPr lang="en-US" sz="1600" dirty="0"/>
                        <a:t>All</a:t>
                      </a:r>
                    </a:p>
                  </a:txBody>
                  <a:tcPr anchor="ctr"/>
                </a:tc>
                <a:tc>
                  <a:txBody>
                    <a:bodyPr/>
                    <a:lstStyle/>
                    <a:p>
                      <a:pPr algn="ctr"/>
                      <a:r>
                        <a:rPr lang="en-US" sz="1600" dirty="0"/>
                        <a:t>All</a:t>
                      </a:r>
                    </a:p>
                  </a:txBody>
                  <a:tcPr anchor="ctr"/>
                </a:tc>
                <a:tc>
                  <a:txBody>
                    <a:bodyPr/>
                    <a:lstStyle/>
                    <a:p>
                      <a:pPr algn="ctr"/>
                      <a:r>
                        <a:rPr lang="en-US" sz="1600" dirty="0"/>
                        <a:t>0.0.0.0/0</a:t>
                      </a:r>
                    </a:p>
                  </a:txBody>
                  <a:tcPr anchor="ctr"/>
                </a:tc>
                <a:tc>
                  <a:txBody>
                    <a:bodyPr/>
                    <a:lstStyle/>
                    <a:p>
                      <a:pPr algn="ctr"/>
                      <a:r>
                        <a:rPr lang="en-US" sz="1600" dirty="0"/>
                        <a:t>ALLOW</a:t>
                      </a:r>
                    </a:p>
                  </a:txBody>
                  <a:tcPr anchor="ctr"/>
                </a:tc>
                <a:extLst>
                  <a:ext uri="{0D108BD9-81ED-4DB2-BD59-A6C34878D82A}">
                    <a16:rowId xmlns:a16="http://schemas.microsoft.com/office/drawing/2014/main" val="1636279368"/>
                  </a:ext>
                </a:extLst>
              </a:tr>
              <a:tr h="581077">
                <a:tc>
                  <a:txBody>
                    <a:bodyPr/>
                    <a:lstStyle/>
                    <a:p>
                      <a:pPr algn="ctr"/>
                      <a:r>
                        <a:rPr lang="en-US" sz="1600" dirty="0"/>
                        <a:t>*</a:t>
                      </a:r>
                    </a:p>
                  </a:txBody>
                  <a:tcPr anchor="ctr"/>
                </a:tc>
                <a:tc>
                  <a:txBody>
                    <a:bodyPr/>
                    <a:lstStyle/>
                    <a:p>
                      <a:pPr algn="ctr"/>
                      <a:r>
                        <a:rPr lang="en-US" sz="1600" dirty="0"/>
                        <a:t>All IPv4 traffic</a:t>
                      </a:r>
                    </a:p>
                  </a:txBody>
                  <a:tcPr anchor="ctr"/>
                </a:tc>
                <a:tc>
                  <a:txBody>
                    <a:bodyPr/>
                    <a:lstStyle/>
                    <a:p>
                      <a:pPr algn="ctr"/>
                      <a:r>
                        <a:rPr lang="en-US" sz="1600" dirty="0"/>
                        <a:t>All</a:t>
                      </a:r>
                    </a:p>
                  </a:txBody>
                  <a:tcPr anchor="ctr"/>
                </a:tc>
                <a:tc>
                  <a:txBody>
                    <a:bodyPr/>
                    <a:lstStyle/>
                    <a:p>
                      <a:pPr algn="ctr"/>
                      <a:r>
                        <a:rPr lang="en-US" sz="1600" dirty="0"/>
                        <a:t>All</a:t>
                      </a:r>
                    </a:p>
                  </a:txBody>
                  <a:tcPr anchor="ctr"/>
                </a:tc>
                <a:tc>
                  <a:txBody>
                    <a:bodyPr/>
                    <a:lstStyle/>
                    <a:p>
                      <a:pPr algn="ctr"/>
                      <a:r>
                        <a:rPr lang="en-US" sz="1600" dirty="0"/>
                        <a:t>0.0.0.0/0</a:t>
                      </a:r>
                    </a:p>
                  </a:txBody>
                  <a:tcPr anchor="ctr"/>
                </a:tc>
                <a:tc>
                  <a:txBody>
                    <a:bodyPr/>
                    <a:lstStyle/>
                    <a:p>
                      <a:pPr algn="ctr"/>
                      <a:r>
                        <a:rPr lang="en-US" sz="1600" dirty="0"/>
                        <a:t>DENY</a:t>
                      </a:r>
                    </a:p>
                  </a:txBody>
                  <a:tcPr anchor="ctr"/>
                </a:tc>
                <a:extLst>
                  <a:ext uri="{0D108BD9-81ED-4DB2-BD59-A6C34878D82A}">
                    <a16:rowId xmlns:a16="http://schemas.microsoft.com/office/drawing/2014/main" val="556284247"/>
                  </a:ext>
                </a:extLst>
              </a:tr>
            </a:tbl>
          </a:graphicData>
        </a:graphic>
      </p:graphicFrame>
      <p:cxnSp>
        <p:nvCxnSpPr>
          <p:cNvPr id="7" name="Elbow Connector 6"/>
          <p:cNvCxnSpPr>
            <a:stCxn id="39" idx="3"/>
            <a:endCxn id="37" idx="3"/>
          </p:cNvCxnSpPr>
          <p:nvPr/>
        </p:nvCxnSpPr>
        <p:spPr>
          <a:xfrm>
            <a:off x="3904800" y="2336931"/>
            <a:ext cx="792283" cy="1699282"/>
          </a:xfrm>
          <a:prstGeom prst="bentConnector3">
            <a:avLst>
              <a:gd name="adj1" fmla="val 128853"/>
            </a:avLst>
          </a:prstGeom>
          <a:ln w="28575">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88883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a:xfrm>
            <a:off x="121693" y="2482353"/>
            <a:ext cx="2778457" cy="1325563"/>
          </a:xfrm>
        </p:spPr>
        <p:txBody>
          <a:bodyPr>
            <a:normAutofit/>
          </a:bodyPr>
          <a:lstStyle/>
          <a:p>
            <a:r>
              <a:rPr lang="en-US" sz="2800" dirty="0"/>
              <a:t>Key Benefits</a:t>
            </a:r>
          </a:p>
        </p:txBody>
      </p:sp>
      <p:sp>
        <p:nvSpPr>
          <p:cNvPr id="14" name="Slide Number Placeholder 3">
            <a:extLst>
              <a:ext uri="{FF2B5EF4-FFF2-40B4-BE49-F238E27FC236}">
                <a16:creationId xmlns:a16="http://schemas.microsoft.com/office/drawing/2014/main" id="{B8753D6E-76EA-7942-B5A9-A46F7CD49F6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3</a:t>
            </a:fld>
            <a:endParaRPr lang="en-US" dirty="0"/>
          </a:p>
        </p:txBody>
      </p:sp>
      <p:sp>
        <p:nvSpPr>
          <p:cNvPr id="3" name="TextBox 2">
            <a:extLst>
              <a:ext uri="{FF2B5EF4-FFF2-40B4-BE49-F238E27FC236}">
                <a16:creationId xmlns:a16="http://schemas.microsoft.com/office/drawing/2014/main" id="{E2A64D64-1298-5CE7-3133-A4EFB37EBF55}"/>
              </a:ext>
            </a:extLst>
          </p:cNvPr>
          <p:cNvSpPr txBox="1"/>
          <p:nvPr/>
        </p:nvSpPr>
        <p:spPr>
          <a:xfrm>
            <a:off x="3856346" y="1343102"/>
            <a:ext cx="4312692" cy="278473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dirty="0"/>
              <a:t>Pay as you go</a:t>
            </a:r>
          </a:p>
          <a:p>
            <a:pPr marL="285750" indent="-285750">
              <a:lnSpc>
                <a:spcPct val="200000"/>
              </a:lnSpc>
              <a:buFont typeface="Wingdings" panose="05000000000000000000" pitchFamily="2" charset="2"/>
              <a:buChar char="§"/>
            </a:pPr>
            <a:r>
              <a:rPr lang="en-IN" dirty="0"/>
              <a:t>No upfront commitment</a:t>
            </a:r>
          </a:p>
          <a:p>
            <a:pPr marL="285750" indent="-285750">
              <a:lnSpc>
                <a:spcPct val="200000"/>
              </a:lnSpc>
              <a:buFont typeface="Wingdings" panose="05000000000000000000" pitchFamily="2" charset="2"/>
              <a:buChar char="§"/>
            </a:pPr>
            <a:r>
              <a:rPr lang="en-IN" dirty="0"/>
              <a:t>Increase speed and automation</a:t>
            </a:r>
          </a:p>
          <a:p>
            <a:pPr marL="285750" indent="-285750">
              <a:lnSpc>
                <a:spcPct val="200000"/>
              </a:lnSpc>
              <a:buFont typeface="Wingdings" panose="05000000000000000000" pitchFamily="2" charset="2"/>
              <a:buChar char="§"/>
            </a:pPr>
            <a:r>
              <a:rPr lang="en-IN" dirty="0"/>
              <a:t>Availability</a:t>
            </a:r>
          </a:p>
          <a:p>
            <a:pPr marL="285750" indent="-285750">
              <a:lnSpc>
                <a:spcPct val="200000"/>
              </a:lnSpc>
              <a:buFont typeface="Wingdings" panose="05000000000000000000" pitchFamily="2" charset="2"/>
              <a:buChar char="§"/>
            </a:pPr>
            <a:endParaRPr lang="en-IN" dirty="0"/>
          </a:p>
        </p:txBody>
      </p:sp>
      <p:cxnSp>
        <p:nvCxnSpPr>
          <p:cNvPr id="12" name="Straight Connector 11">
            <a:extLst>
              <a:ext uri="{FF2B5EF4-FFF2-40B4-BE49-F238E27FC236}">
                <a16:creationId xmlns:a16="http://schemas.microsoft.com/office/drawing/2014/main" id="{FF669308-33B8-BCBF-3B9C-872DCDBC5DD7}"/>
              </a:ext>
            </a:extLst>
          </p:cNvPr>
          <p:cNvCxnSpPr/>
          <p:nvPr/>
        </p:nvCxnSpPr>
        <p:spPr>
          <a:xfrm>
            <a:off x="2995684" y="225188"/>
            <a:ext cx="0" cy="6209731"/>
          </a:xfrm>
          <a:prstGeom prst="line">
            <a:avLst/>
          </a:prstGeom>
          <a:ln w="28575"/>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198781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96A8-C88A-CA4F-82CC-9C94CFD30E16}"/>
              </a:ext>
            </a:extLst>
          </p:cNvPr>
          <p:cNvSpPr>
            <a:spLocks noGrp="1"/>
          </p:cNvSpPr>
          <p:nvPr>
            <p:ph type="title"/>
          </p:nvPr>
        </p:nvSpPr>
        <p:spPr>
          <a:xfrm>
            <a:off x="899615" y="211588"/>
            <a:ext cx="10515600" cy="1325563"/>
          </a:xfrm>
        </p:spPr>
        <p:txBody>
          <a:bodyPr/>
          <a:lstStyle/>
          <a:p>
            <a:pPr algn="ctr"/>
            <a:r>
              <a:rPr lang="en-US" dirty="0"/>
              <a:t>Regions</a:t>
            </a:r>
          </a:p>
        </p:txBody>
      </p:sp>
      <p:sp>
        <p:nvSpPr>
          <p:cNvPr id="39" name="Slide Number Placeholder 3">
            <a:extLst>
              <a:ext uri="{FF2B5EF4-FFF2-40B4-BE49-F238E27FC236}">
                <a16:creationId xmlns:a16="http://schemas.microsoft.com/office/drawing/2014/main" id="{03F827C9-0541-3E44-81EF-755769D5E7F4}"/>
              </a:ext>
            </a:extLst>
          </p:cNvPr>
          <p:cNvSpPr>
            <a:spLocks noGrp="1"/>
          </p:cNvSpPr>
          <p:nvPr>
            <p:ph type="sldNum" sz="quarter" idx="12"/>
          </p:nvPr>
        </p:nvSpPr>
        <p:spPr/>
        <p:txBody>
          <a:bodyPr/>
          <a:lstStyle/>
          <a:p>
            <a:fld id="{B6A95138-A96E-2F42-A959-2EFD44FE4AB7}" type="slidenum">
              <a:rPr lang="en-US" smtClean="0"/>
              <a:t>4</a:t>
            </a:fld>
            <a:endParaRPr lang="en-US" dirty="0"/>
          </a:p>
        </p:txBody>
      </p:sp>
      <p:pic>
        <p:nvPicPr>
          <p:cNvPr id="3" name="Picture 2"/>
          <p:cNvPicPr>
            <a:picLocks noChangeAspect="1"/>
          </p:cNvPicPr>
          <p:nvPr/>
        </p:nvPicPr>
        <p:blipFill>
          <a:blip r:embed="rId4"/>
          <a:stretch>
            <a:fillRect/>
          </a:stretch>
        </p:blipFill>
        <p:spPr>
          <a:xfrm>
            <a:off x="1477507" y="1242202"/>
            <a:ext cx="9262821" cy="5184022"/>
          </a:xfrm>
          <a:prstGeom prst="rect">
            <a:avLst/>
          </a:prstGeom>
        </p:spPr>
      </p:pic>
    </p:spTree>
    <p:custDataLst>
      <p:tags r:id="rId1"/>
    </p:custDataLst>
    <p:extLst>
      <p:ext uri="{BB962C8B-B14F-4D97-AF65-F5344CB8AC3E}">
        <p14:creationId xmlns:p14="http://schemas.microsoft.com/office/powerpoint/2010/main" val="238218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96A8-C88A-CA4F-82CC-9C94CFD30E16}"/>
              </a:ext>
            </a:extLst>
          </p:cNvPr>
          <p:cNvSpPr>
            <a:spLocks noGrp="1"/>
          </p:cNvSpPr>
          <p:nvPr>
            <p:ph type="title"/>
          </p:nvPr>
        </p:nvSpPr>
        <p:spPr/>
        <p:txBody>
          <a:bodyPr/>
          <a:lstStyle/>
          <a:p>
            <a:r>
              <a:rPr lang="en-US" dirty="0"/>
              <a:t>Availability Zones</a:t>
            </a:r>
          </a:p>
        </p:txBody>
      </p:sp>
      <p:sp>
        <p:nvSpPr>
          <p:cNvPr id="39" name="Slide Number Placeholder 3">
            <a:extLst>
              <a:ext uri="{FF2B5EF4-FFF2-40B4-BE49-F238E27FC236}">
                <a16:creationId xmlns:a16="http://schemas.microsoft.com/office/drawing/2014/main" id="{03F827C9-0541-3E44-81EF-755769D5E7F4}"/>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5</a:t>
            </a:fld>
            <a:endParaRPr lang="en-US" dirty="0"/>
          </a:p>
        </p:txBody>
      </p:sp>
      <p:pic>
        <p:nvPicPr>
          <p:cNvPr id="1026" name="Picture 2" descr="Understand AWS Regions vs. Availability Zones">
            <a:extLst>
              <a:ext uri="{FF2B5EF4-FFF2-40B4-BE49-F238E27FC236}">
                <a16:creationId xmlns:a16="http://schemas.microsoft.com/office/drawing/2014/main" id="{7F54A557-2B69-7651-6B65-9355E28CE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313" y="1373447"/>
            <a:ext cx="6840940" cy="45199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8249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a:xfrm>
            <a:off x="121693" y="2482353"/>
            <a:ext cx="2778457" cy="1325563"/>
          </a:xfrm>
        </p:spPr>
        <p:txBody>
          <a:bodyPr>
            <a:normAutofit/>
          </a:bodyPr>
          <a:lstStyle/>
          <a:p>
            <a:r>
              <a:rPr lang="en-US" sz="2800" dirty="0"/>
              <a:t>Service management</a:t>
            </a:r>
          </a:p>
        </p:txBody>
      </p:sp>
      <p:sp>
        <p:nvSpPr>
          <p:cNvPr id="14" name="Slide Number Placeholder 3">
            <a:extLst>
              <a:ext uri="{FF2B5EF4-FFF2-40B4-BE49-F238E27FC236}">
                <a16:creationId xmlns:a16="http://schemas.microsoft.com/office/drawing/2014/main" id="{B8753D6E-76EA-7942-B5A9-A46F7CD49F6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6</a:t>
            </a:fld>
            <a:endParaRPr lang="en-US" dirty="0"/>
          </a:p>
        </p:txBody>
      </p:sp>
      <p:sp>
        <p:nvSpPr>
          <p:cNvPr id="3" name="TextBox 2">
            <a:extLst>
              <a:ext uri="{FF2B5EF4-FFF2-40B4-BE49-F238E27FC236}">
                <a16:creationId xmlns:a16="http://schemas.microsoft.com/office/drawing/2014/main" id="{E2A64D64-1298-5CE7-3133-A4EFB37EBF55}"/>
              </a:ext>
            </a:extLst>
          </p:cNvPr>
          <p:cNvSpPr txBox="1"/>
          <p:nvPr/>
        </p:nvSpPr>
        <p:spPr>
          <a:xfrm>
            <a:off x="3856346" y="1343102"/>
            <a:ext cx="4312692" cy="278473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dirty="0"/>
              <a:t>Command Line interface (CLI)</a:t>
            </a:r>
          </a:p>
          <a:p>
            <a:pPr marL="285750" indent="-285750">
              <a:lnSpc>
                <a:spcPct val="200000"/>
              </a:lnSpc>
              <a:buFont typeface="Wingdings" panose="05000000000000000000" pitchFamily="2" charset="2"/>
              <a:buChar char="§"/>
            </a:pPr>
            <a:r>
              <a:rPr lang="en-IN" dirty="0"/>
              <a:t>AWS Management console</a:t>
            </a:r>
          </a:p>
          <a:p>
            <a:pPr marL="285750" indent="-285750">
              <a:lnSpc>
                <a:spcPct val="200000"/>
              </a:lnSpc>
              <a:buFont typeface="Wingdings" panose="05000000000000000000" pitchFamily="2" charset="2"/>
              <a:buChar char="§"/>
            </a:pPr>
            <a:r>
              <a:rPr lang="en-IN" dirty="0"/>
              <a:t>CloudFormation </a:t>
            </a:r>
          </a:p>
          <a:p>
            <a:pPr marL="285750" indent="-285750">
              <a:lnSpc>
                <a:spcPct val="200000"/>
              </a:lnSpc>
              <a:buFont typeface="Wingdings" panose="05000000000000000000" pitchFamily="2" charset="2"/>
              <a:buChar char="§"/>
            </a:pPr>
            <a:r>
              <a:rPr lang="en-IN" dirty="0"/>
              <a:t>SDK</a:t>
            </a:r>
          </a:p>
          <a:p>
            <a:pPr marL="285750" indent="-285750">
              <a:lnSpc>
                <a:spcPct val="200000"/>
              </a:lnSpc>
              <a:buFont typeface="Wingdings" panose="05000000000000000000" pitchFamily="2" charset="2"/>
              <a:buChar char="§"/>
            </a:pPr>
            <a:endParaRPr lang="en-IN" dirty="0"/>
          </a:p>
        </p:txBody>
      </p:sp>
      <p:cxnSp>
        <p:nvCxnSpPr>
          <p:cNvPr id="12" name="Straight Connector 11">
            <a:extLst>
              <a:ext uri="{FF2B5EF4-FFF2-40B4-BE49-F238E27FC236}">
                <a16:creationId xmlns:a16="http://schemas.microsoft.com/office/drawing/2014/main" id="{FF669308-33B8-BCBF-3B9C-872DCDBC5DD7}"/>
              </a:ext>
            </a:extLst>
          </p:cNvPr>
          <p:cNvCxnSpPr/>
          <p:nvPr/>
        </p:nvCxnSpPr>
        <p:spPr>
          <a:xfrm>
            <a:off x="2995684" y="225188"/>
            <a:ext cx="0" cy="6209731"/>
          </a:xfrm>
          <a:prstGeom prst="line">
            <a:avLst/>
          </a:prstGeom>
          <a:ln w="28575"/>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217270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pPr algn="ctr"/>
            <a:r>
              <a:rPr lang="en-US" dirty="0"/>
              <a:t>IAM</a:t>
            </a:r>
          </a:p>
        </p:txBody>
      </p:sp>
      <p:sp>
        <p:nvSpPr>
          <p:cNvPr id="18" name="Slide Number Placeholder 3">
            <a:extLst>
              <a:ext uri="{FF2B5EF4-FFF2-40B4-BE49-F238E27FC236}">
                <a16:creationId xmlns:a16="http://schemas.microsoft.com/office/drawing/2014/main" id="{6D21577C-E83C-8142-9CA0-CB5E3DBE93A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7</a:t>
            </a:fld>
            <a:endParaRPr lang="en-US" dirty="0"/>
          </a:p>
        </p:txBody>
      </p:sp>
      <p:sp>
        <p:nvSpPr>
          <p:cNvPr id="31" name="TextBox 30">
            <a:extLst>
              <a:ext uri="{FF2B5EF4-FFF2-40B4-BE49-F238E27FC236}">
                <a16:creationId xmlns:a16="http://schemas.microsoft.com/office/drawing/2014/main" id="{9C5C1CEA-67CD-BC4F-96AF-8C694075DD73}"/>
              </a:ext>
            </a:extLst>
          </p:cNvPr>
          <p:cNvSpPr txBox="1"/>
          <p:nvPr/>
        </p:nvSpPr>
        <p:spPr>
          <a:xfrm>
            <a:off x="1407895" y="3700906"/>
            <a:ext cx="2224480"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Users</a:t>
            </a:r>
          </a:p>
        </p:txBody>
      </p:sp>
      <p:sp>
        <p:nvSpPr>
          <p:cNvPr id="32" name="TextBox 31">
            <a:extLst>
              <a:ext uri="{FF2B5EF4-FFF2-40B4-BE49-F238E27FC236}">
                <a16:creationId xmlns:a16="http://schemas.microsoft.com/office/drawing/2014/main" id="{9C5C1CEA-67CD-BC4F-96AF-8C694075DD73}"/>
              </a:ext>
            </a:extLst>
          </p:cNvPr>
          <p:cNvSpPr txBox="1"/>
          <p:nvPr/>
        </p:nvSpPr>
        <p:spPr>
          <a:xfrm>
            <a:off x="8743223" y="3700906"/>
            <a:ext cx="2226885"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Services</a:t>
            </a:r>
          </a:p>
        </p:txBody>
      </p:sp>
      <p:sp>
        <p:nvSpPr>
          <p:cNvPr id="2" name="Rectangle 1">
            <a:extLst>
              <a:ext uri="{FF2B5EF4-FFF2-40B4-BE49-F238E27FC236}">
                <a16:creationId xmlns:a16="http://schemas.microsoft.com/office/drawing/2014/main" id="{B41877DC-E643-1980-6675-565833F2149F}"/>
              </a:ext>
            </a:extLst>
          </p:cNvPr>
          <p:cNvSpPr/>
          <p:nvPr/>
        </p:nvSpPr>
        <p:spPr>
          <a:xfrm>
            <a:off x="5075437" y="1860123"/>
            <a:ext cx="2041128" cy="1435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IAM</a:t>
            </a:r>
          </a:p>
        </p:txBody>
      </p:sp>
      <p:cxnSp>
        <p:nvCxnSpPr>
          <p:cNvPr id="4" name="Connector: Elbow 3">
            <a:extLst>
              <a:ext uri="{FF2B5EF4-FFF2-40B4-BE49-F238E27FC236}">
                <a16:creationId xmlns:a16="http://schemas.microsoft.com/office/drawing/2014/main" id="{DD190C4E-848C-8060-D3AE-22166EE0D4DF}"/>
              </a:ext>
            </a:extLst>
          </p:cNvPr>
          <p:cNvCxnSpPr>
            <a:cxnSpLocks/>
            <a:stCxn id="2" idx="1"/>
          </p:cNvCxnSpPr>
          <p:nvPr/>
        </p:nvCxnSpPr>
        <p:spPr>
          <a:xfrm rot="10800000" flipV="1">
            <a:off x="2520135" y="2578028"/>
            <a:ext cx="2555302" cy="1122877"/>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B48A2397-200B-D235-F827-2E009AF28DFB}"/>
              </a:ext>
            </a:extLst>
          </p:cNvPr>
          <p:cNvCxnSpPr>
            <a:cxnSpLocks/>
            <a:stCxn id="2" idx="3"/>
          </p:cNvCxnSpPr>
          <p:nvPr/>
        </p:nvCxnSpPr>
        <p:spPr>
          <a:xfrm>
            <a:off x="7116565" y="2578029"/>
            <a:ext cx="2569505" cy="112287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Group, group users, multiple users, people, user, users icon - Download on  Iconfinder">
            <a:extLst>
              <a:ext uri="{FF2B5EF4-FFF2-40B4-BE49-F238E27FC236}">
                <a16:creationId xmlns:a16="http://schemas.microsoft.com/office/drawing/2014/main" id="{05C4E5C3-5091-9F9B-93AE-52C80DF47C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833" y="4072558"/>
            <a:ext cx="1134603" cy="11346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onents of AWS EC2 | by Rahul Venati | Medium">
            <a:extLst>
              <a:ext uri="{FF2B5EF4-FFF2-40B4-BE49-F238E27FC236}">
                <a16:creationId xmlns:a16="http://schemas.microsoft.com/office/drawing/2014/main" id="{E6389A11-C9A0-5CC5-EA41-A4E34B0EF4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9627" y="4072558"/>
            <a:ext cx="1660813" cy="9331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ke Data Acquisition Easy with AWS &amp; Lambda (Python) in 12 Steps | by  Shawn Cochran | Towards Data Science">
            <a:extLst>
              <a:ext uri="{FF2B5EF4-FFF2-40B4-BE49-F238E27FC236}">
                <a16:creationId xmlns:a16="http://schemas.microsoft.com/office/drawing/2014/main" id="{5DD28667-F4F2-CA5A-4E7A-4E8E48552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1640" y="4139730"/>
            <a:ext cx="827279" cy="82727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WS IAM Exploitation - Security Risk Advisors">
            <a:extLst>
              <a:ext uri="{FF2B5EF4-FFF2-40B4-BE49-F238E27FC236}">
                <a16:creationId xmlns:a16="http://schemas.microsoft.com/office/drawing/2014/main" id="{30A2511E-0ADC-1F1D-74CC-84A1D3AE2C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1144" y="3404067"/>
            <a:ext cx="1420951" cy="79839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2849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a:xfrm>
            <a:off x="121693" y="2482353"/>
            <a:ext cx="2778457" cy="1325563"/>
          </a:xfrm>
        </p:spPr>
        <p:txBody>
          <a:bodyPr>
            <a:normAutofit/>
          </a:bodyPr>
          <a:lstStyle/>
          <a:p>
            <a:r>
              <a:rPr lang="en-US" sz="2800" dirty="0"/>
              <a:t>IAM features</a:t>
            </a:r>
          </a:p>
        </p:txBody>
      </p:sp>
      <p:sp>
        <p:nvSpPr>
          <p:cNvPr id="14" name="Slide Number Placeholder 3">
            <a:extLst>
              <a:ext uri="{FF2B5EF4-FFF2-40B4-BE49-F238E27FC236}">
                <a16:creationId xmlns:a16="http://schemas.microsoft.com/office/drawing/2014/main" id="{B8753D6E-76EA-7942-B5A9-A46F7CD49F6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8</a:t>
            </a:fld>
            <a:endParaRPr lang="en-US" dirty="0"/>
          </a:p>
        </p:txBody>
      </p:sp>
      <p:sp>
        <p:nvSpPr>
          <p:cNvPr id="3" name="TextBox 2">
            <a:extLst>
              <a:ext uri="{FF2B5EF4-FFF2-40B4-BE49-F238E27FC236}">
                <a16:creationId xmlns:a16="http://schemas.microsoft.com/office/drawing/2014/main" id="{E2A64D64-1298-5CE7-3133-A4EFB37EBF55}"/>
              </a:ext>
            </a:extLst>
          </p:cNvPr>
          <p:cNvSpPr txBox="1"/>
          <p:nvPr/>
        </p:nvSpPr>
        <p:spPr>
          <a:xfrm>
            <a:off x="3939654" y="1752765"/>
            <a:ext cx="4312692" cy="278473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dirty="0"/>
              <a:t>Global services</a:t>
            </a:r>
          </a:p>
          <a:p>
            <a:pPr marL="285750" indent="-285750">
              <a:lnSpc>
                <a:spcPct val="200000"/>
              </a:lnSpc>
              <a:buFont typeface="Wingdings" panose="05000000000000000000" pitchFamily="2" charset="2"/>
              <a:buChar char="§"/>
            </a:pPr>
            <a:r>
              <a:rPr lang="en-IN" dirty="0"/>
              <a:t>Integrated with AWS services</a:t>
            </a:r>
          </a:p>
          <a:p>
            <a:pPr marL="285750" indent="-285750">
              <a:lnSpc>
                <a:spcPct val="200000"/>
              </a:lnSpc>
              <a:buFont typeface="Wingdings" panose="05000000000000000000" pitchFamily="2" charset="2"/>
              <a:buChar char="§"/>
            </a:pPr>
            <a:r>
              <a:rPr lang="en-IN" dirty="0"/>
              <a:t>Integrated with Federations</a:t>
            </a:r>
          </a:p>
          <a:p>
            <a:pPr marL="285750" indent="-285750">
              <a:lnSpc>
                <a:spcPct val="200000"/>
              </a:lnSpc>
              <a:buFont typeface="Wingdings" panose="05000000000000000000" pitchFamily="2" charset="2"/>
              <a:buChar char="§"/>
            </a:pPr>
            <a:r>
              <a:rPr lang="en-IN" dirty="0"/>
              <a:t>Free to use</a:t>
            </a:r>
          </a:p>
          <a:p>
            <a:pPr marL="285750" indent="-285750">
              <a:lnSpc>
                <a:spcPct val="200000"/>
              </a:lnSpc>
              <a:buFont typeface="Wingdings" panose="05000000000000000000" pitchFamily="2" charset="2"/>
              <a:buChar char="§"/>
            </a:pPr>
            <a:endParaRPr lang="en-IN" dirty="0"/>
          </a:p>
        </p:txBody>
      </p:sp>
      <p:cxnSp>
        <p:nvCxnSpPr>
          <p:cNvPr id="12" name="Straight Connector 11">
            <a:extLst>
              <a:ext uri="{FF2B5EF4-FFF2-40B4-BE49-F238E27FC236}">
                <a16:creationId xmlns:a16="http://schemas.microsoft.com/office/drawing/2014/main" id="{FF669308-33B8-BCBF-3B9C-872DCDBC5DD7}"/>
              </a:ext>
            </a:extLst>
          </p:cNvPr>
          <p:cNvCxnSpPr/>
          <p:nvPr/>
        </p:nvCxnSpPr>
        <p:spPr>
          <a:xfrm>
            <a:off x="2995684" y="225188"/>
            <a:ext cx="0" cy="6209731"/>
          </a:xfrm>
          <a:prstGeom prst="line">
            <a:avLst/>
          </a:prstGeom>
          <a:ln w="28575"/>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293953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386B-05FF-AB4D-94CB-674E991624C6}"/>
              </a:ext>
            </a:extLst>
          </p:cNvPr>
          <p:cNvSpPr>
            <a:spLocks noGrp="1"/>
          </p:cNvSpPr>
          <p:nvPr>
            <p:ph type="title"/>
          </p:nvPr>
        </p:nvSpPr>
        <p:spPr>
          <a:xfrm>
            <a:off x="121693" y="2482353"/>
            <a:ext cx="2778457" cy="1325563"/>
          </a:xfrm>
        </p:spPr>
        <p:txBody>
          <a:bodyPr>
            <a:normAutofit/>
          </a:bodyPr>
          <a:lstStyle/>
          <a:p>
            <a:r>
              <a:rPr lang="en-US" sz="2800" dirty="0"/>
              <a:t>Compute Services</a:t>
            </a:r>
          </a:p>
        </p:txBody>
      </p:sp>
      <p:sp>
        <p:nvSpPr>
          <p:cNvPr id="14" name="Slide Number Placeholder 3">
            <a:extLst>
              <a:ext uri="{FF2B5EF4-FFF2-40B4-BE49-F238E27FC236}">
                <a16:creationId xmlns:a16="http://schemas.microsoft.com/office/drawing/2014/main" id="{B8753D6E-76EA-7942-B5A9-A46F7CD49F6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9</a:t>
            </a:fld>
            <a:endParaRPr lang="en-US" dirty="0"/>
          </a:p>
        </p:txBody>
      </p:sp>
      <p:sp>
        <p:nvSpPr>
          <p:cNvPr id="3" name="TextBox 2">
            <a:extLst>
              <a:ext uri="{FF2B5EF4-FFF2-40B4-BE49-F238E27FC236}">
                <a16:creationId xmlns:a16="http://schemas.microsoft.com/office/drawing/2014/main" id="{E2A64D64-1298-5CE7-3133-A4EFB37EBF55}"/>
              </a:ext>
            </a:extLst>
          </p:cNvPr>
          <p:cNvSpPr txBox="1"/>
          <p:nvPr/>
        </p:nvSpPr>
        <p:spPr>
          <a:xfrm>
            <a:off x="3939654" y="2131175"/>
            <a:ext cx="4312692" cy="1676741"/>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dirty="0"/>
              <a:t>Virtual machines</a:t>
            </a:r>
          </a:p>
          <a:p>
            <a:pPr marL="285750" indent="-285750">
              <a:lnSpc>
                <a:spcPct val="200000"/>
              </a:lnSpc>
              <a:buFont typeface="Wingdings" panose="05000000000000000000" pitchFamily="2" charset="2"/>
              <a:buChar char="§"/>
            </a:pPr>
            <a:r>
              <a:rPr lang="en-IN" dirty="0"/>
              <a:t>Containers</a:t>
            </a:r>
          </a:p>
          <a:p>
            <a:pPr marL="285750" indent="-285750">
              <a:lnSpc>
                <a:spcPct val="200000"/>
              </a:lnSpc>
              <a:buFont typeface="Wingdings" panose="05000000000000000000" pitchFamily="2" charset="2"/>
              <a:buChar char="§"/>
            </a:pPr>
            <a:r>
              <a:rPr lang="en-IN" dirty="0"/>
              <a:t>Serverless (Lambda)</a:t>
            </a:r>
          </a:p>
        </p:txBody>
      </p:sp>
      <p:cxnSp>
        <p:nvCxnSpPr>
          <p:cNvPr id="12" name="Straight Connector 11">
            <a:extLst>
              <a:ext uri="{FF2B5EF4-FFF2-40B4-BE49-F238E27FC236}">
                <a16:creationId xmlns:a16="http://schemas.microsoft.com/office/drawing/2014/main" id="{FF669308-33B8-BCBF-3B9C-872DCDBC5DD7}"/>
              </a:ext>
            </a:extLst>
          </p:cNvPr>
          <p:cNvCxnSpPr/>
          <p:nvPr/>
        </p:nvCxnSpPr>
        <p:spPr>
          <a:xfrm>
            <a:off x="2995684" y="225188"/>
            <a:ext cx="0" cy="6209731"/>
          </a:xfrm>
          <a:prstGeom prst="line">
            <a:avLst/>
          </a:prstGeom>
          <a:ln w="28575"/>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24427381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3088</Words>
  <Application>Microsoft Office PowerPoint</Application>
  <PresentationFormat>Widescreen</PresentationFormat>
  <Paragraphs>329</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Amazon Ember</vt:lpstr>
      <vt:lpstr>Amazon Ember Light</vt:lpstr>
      <vt:lpstr>Arial</vt:lpstr>
      <vt:lpstr>Calibri</vt:lpstr>
      <vt:lpstr>Calibri Light</vt:lpstr>
      <vt:lpstr>Wingdings</vt:lpstr>
      <vt:lpstr>Office Theme</vt:lpstr>
      <vt:lpstr>PowerPoint Presentation</vt:lpstr>
      <vt:lpstr>Cloud computing</vt:lpstr>
      <vt:lpstr>Key Benefits</vt:lpstr>
      <vt:lpstr>Regions</vt:lpstr>
      <vt:lpstr>Availability Zones</vt:lpstr>
      <vt:lpstr>Service management</vt:lpstr>
      <vt:lpstr>IAM</vt:lpstr>
      <vt:lpstr>IAM features</vt:lpstr>
      <vt:lpstr>Compute Services</vt:lpstr>
      <vt:lpstr>Elastic compute Cloud</vt:lpstr>
      <vt:lpstr>Amazon Machine Image (AMI)</vt:lpstr>
      <vt:lpstr>EC2 life cycle</vt:lpstr>
      <vt:lpstr>Storage types</vt:lpstr>
      <vt:lpstr>EBS Volume</vt:lpstr>
      <vt:lpstr>EFS Volume</vt:lpstr>
      <vt:lpstr>Object storage</vt:lpstr>
      <vt:lpstr>AWS Storage classes</vt:lpstr>
      <vt:lpstr>Amazon VPC and subnets</vt:lpstr>
      <vt:lpstr>CIDR</vt:lpstr>
      <vt:lpstr>VPC Architecture</vt:lpstr>
      <vt:lpstr>Route tables</vt:lpstr>
      <vt:lpstr>Network access control lists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Pradeep Kumar</dc:creator>
  <cp:lastModifiedBy>Pradeep Kumar</cp:lastModifiedBy>
  <cp:revision>1</cp:revision>
  <dcterms:created xsi:type="dcterms:W3CDTF">2022-06-27T13:06:48Z</dcterms:created>
  <dcterms:modified xsi:type="dcterms:W3CDTF">2022-08-11T03:24:57Z</dcterms:modified>
</cp:coreProperties>
</file>