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612" r:id="rId2"/>
    <p:sldId id="1616" r:id="rId3"/>
    <p:sldId id="256" r:id="rId4"/>
    <p:sldId id="258" r:id="rId5"/>
    <p:sldId id="257" r:id="rId6"/>
    <p:sldId id="259" r:id="rId7"/>
    <p:sldId id="1613" r:id="rId8"/>
    <p:sldId id="1614" r:id="rId9"/>
    <p:sldId id="161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B8B762-8FD5-499E-B955-80ED256BE0DA}" v="14" dt="2021-12-01T08:35:27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eep Kumar" userId="b8eaa742-4466-4601-8b81-d61892a78fd8" providerId="ADAL" clId="{F9B8B762-8FD5-499E-B955-80ED256BE0DA}"/>
    <pc:docChg chg="addSld delSld modSld sldOrd">
      <pc:chgData name="Pradeep Kumar" userId="b8eaa742-4466-4601-8b81-d61892a78fd8" providerId="ADAL" clId="{F9B8B762-8FD5-499E-B955-80ED256BE0DA}" dt="2021-12-01T08:35:27.224" v="20" actId="1076"/>
      <pc:docMkLst>
        <pc:docMk/>
      </pc:docMkLst>
      <pc:sldChg chg="add">
        <pc:chgData name="Pradeep Kumar" userId="b8eaa742-4466-4601-8b81-d61892a78fd8" providerId="ADAL" clId="{F9B8B762-8FD5-499E-B955-80ED256BE0DA}" dt="2021-10-12T11:00:04.360" v="1"/>
        <pc:sldMkLst>
          <pc:docMk/>
          <pc:sldMk cId="3721907434" sldId="256"/>
        </pc:sldMkLst>
      </pc:sldChg>
      <pc:sldChg chg="del">
        <pc:chgData name="Pradeep Kumar" userId="b8eaa742-4466-4601-8b81-d61892a78fd8" providerId="ADAL" clId="{F9B8B762-8FD5-499E-B955-80ED256BE0DA}" dt="2021-10-12T11:00:01.424" v="0" actId="2696"/>
        <pc:sldMkLst>
          <pc:docMk/>
          <pc:sldMk cId="4285478641" sldId="256"/>
        </pc:sldMkLst>
      </pc:sldChg>
      <pc:sldChg chg="add ord">
        <pc:chgData name="Pradeep Kumar" userId="b8eaa742-4466-4601-8b81-d61892a78fd8" providerId="ADAL" clId="{F9B8B762-8FD5-499E-B955-80ED256BE0DA}" dt="2021-10-26T05:49:17.064" v="18"/>
        <pc:sldMkLst>
          <pc:docMk/>
          <pc:sldMk cId="671380604" sldId="257"/>
        </pc:sldMkLst>
      </pc:sldChg>
      <pc:sldChg chg="del">
        <pc:chgData name="Pradeep Kumar" userId="b8eaa742-4466-4601-8b81-d61892a78fd8" providerId="ADAL" clId="{F9B8B762-8FD5-499E-B955-80ED256BE0DA}" dt="2021-10-12T11:00:01.424" v="0" actId="2696"/>
        <pc:sldMkLst>
          <pc:docMk/>
          <pc:sldMk cId="1455686164" sldId="257"/>
        </pc:sldMkLst>
      </pc:sldChg>
      <pc:sldChg chg="del">
        <pc:chgData name="Pradeep Kumar" userId="b8eaa742-4466-4601-8b81-d61892a78fd8" providerId="ADAL" clId="{F9B8B762-8FD5-499E-B955-80ED256BE0DA}" dt="2021-10-12T11:00:01.424" v="0" actId="2696"/>
        <pc:sldMkLst>
          <pc:docMk/>
          <pc:sldMk cId="546644655" sldId="258"/>
        </pc:sldMkLst>
      </pc:sldChg>
      <pc:sldChg chg="add">
        <pc:chgData name="Pradeep Kumar" userId="b8eaa742-4466-4601-8b81-d61892a78fd8" providerId="ADAL" clId="{F9B8B762-8FD5-499E-B955-80ED256BE0DA}" dt="2021-10-12T11:00:04.360" v="1"/>
        <pc:sldMkLst>
          <pc:docMk/>
          <pc:sldMk cId="616291993" sldId="258"/>
        </pc:sldMkLst>
      </pc:sldChg>
      <pc:sldChg chg="del">
        <pc:chgData name="Pradeep Kumar" userId="b8eaa742-4466-4601-8b81-d61892a78fd8" providerId="ADAL" clId="{F9B8B762-8FD5-499E-B955-80ED256BE0DA}" dt="2021-10-12T11:00:01.424" v="0" actId="2696"/>
        <pc:sldMkLst>
          <pc:docMk/>
          <pc:sldMk cId="1500737047" sldId="259"/>
        </pc:sldMkLst>
      </pc:sldChg>
      <pc:sldChg chg="add ord">
        <pc:chgData name="Pradeep Kumar" userId="b8eaa742-4466-4601-8b81-d61892a78fd8" providerId="ADAL" clId="{F9B8B762-8FD5-499E-B955-80ED256BE0DA}" dt="2021-10-13T03:39:09.075" v="16"/>
        <pc:sldMkLst>
          <pc:docMk/>
          <pc:sldMk cId="2795062272" sldId="259"/>
        </pc:sldMkLst>
      </pc:sldChg>
      <pc:sldChg chg="add">
        <pc:chgData name="Pradeep Kumar" userId="b8eaa742-4466-4601-8b81-d61892a78fd8" providerId="ADAL" clId="{F9B8B762-8FD5-499E-B955-80ED256BE0DA}" dt="2021-10-12T11:00:18.201" v="3"/>
        <pc:sldMkLst>
          <pc:docMk/>
          <pc:sldMk cId="1990253878" sldId="1613"/>
        </pc:sldMkLst>
      </pc:sldChg>
      <pc:sldChg chg="del">
        <pc:chgData name="Pradeep Kumar" userId="b8eaa742-4466-4601-8b81-d61892a78fd8" providerId="ADAL" clId="{F9B8B762-8FD5-499E-B955-80ED256BE0DA}" dt="2021-10-12T11:00:08.560" v="2" actId="2696"/>
        <pc:sldMkLst>
          <pc:docMk/>
          <pc:sldMk cId="3753606068" sldId="1613"/>
        </pc:sldMkLst>
      </pc:sldChg>
      <pc:sldChg chg="addSp modSp new">
        <pc:chgData name="Pradeep Kumar" userId="b8eaa742-4466-4601-8b81-d61892a78fd8" providerId="ADAL" clId="{F9B8B762-8FD5-499E-B955-80ED256BE0DA}" dt="2021-12-01T08:35:27.224" v="20" actId="1076"/>
        <pc:sldMkLst>
          <pc:docMk/>
          <pc:sldMk cId="3133514793" sldId="1616"/>
        </pc:sldMkLst>
        <pc:picChg chg="add mod">
          <ac:chgData name="Pradeep Kumar" userId="b8eaa742-4466-4601-8b81-d61892a78fd8" providerId="ADAL" clId="{F9B8B762-8FD5-499E-B955-80ED256BE0DA}" dt="2021-12-01T08:35:27.224" v="20" actId="1076"/>
          <ac:picMkLst>
            <pc:docMk/>
            <pc:sldMk cId="3133514793" sldId="1616"/>
            <ac:picMk id="1026" creationId="{F478CA21-76E7-49AC-A49E-7B3952C6FC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34F9-4962-47C1-82A7-791095F3B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FB2BF-55A4-4A40-9639-288523BB3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BF4C0-05F6-48DE-9067-BDF28D90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EBBE-456B-4124-811D-6FDF2A57A865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86FAB-CC3C-4645-99C4-2473301D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E024E-0AAD-4889-951C-E8714165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E126-7194-49D3-8EE1-B2B0B3271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6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251D-CCA5-478D-9715-86B0E5AB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A07E9-82BD-4382-93EB-ECF6E991C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C9164-6B7A-423F-BAB0-9296DF0B9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EBBE-456B-4124-811D-6FDF2A57A865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21325-C605-4825-95BB-65901421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E2DC8-F04E-4F1B-B0B6-218DF725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E126-7194-49D3-8EE1-B2B0B3271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96151-27B7-4BF2-A1BC-0D3143D66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89F90-1B06-407F-B237-F77119496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D417A-799E-43D8-8ABA-D917F56C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EBBE-456B-4124-811D-6FDF2A57A865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74CC4-458E-4A10-8CD6-2C433B74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D23B4-0F2B-4868-B7D4-77C482F7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E126-7194-49D3-8EE1-B2B0B3271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09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e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970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A5B9-07CF-4868-843B-E1A5C5DD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54F3-288D-4C7C-80AB-289CBDD8B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43B89-AAB8-4FAD-9163-D6A78B49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EBBE-456B-4124-811D-6FDF2A57A865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0B963-9761-411E-905A-F63A56E9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DC6B9-B8CC-4761-94AD-1C7C1960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E126-7194-49D3-8EE1-B2B0B3271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0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11B0-A342-4A91-AC6A-2520BF29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EA8CF-3EB7-436A-B8C6-5B91CDD76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BA550-E702-4F8C-ACB5-AE22254B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EBBE-456B-4124-811D-6FDF2A57A865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12708-5804-4BDB-822C-31DD04732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37937-0254-450D-9AC0-3E394C373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E126-7194-49D3-8EE1-B2B0B3271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0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2C9F-8F55-4A02-ADD2-791D52F9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EA26F-180D-4A08-AADE-9B399D233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B016E-3562-4F35-A0E6-884746542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0E843-C93C-44CC-84F7-B2197BB3D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EBBE-456B-4124-811D-6FDF2A57A865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FB175-3ECC-4F9C-A49A-BC853843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419D4-D59C-4478-BBC5-A6967FE8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E126-7194-49D3-8EE1-B2B0B3271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9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7080-9E46-4CE2-B1B4-AD49004B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B932C-BA3B-4EB3-82BB-45128C7BC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F919C-5708-47B0-9BDA-CCD421E96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901BE-FFF8-47BF-AD7E-BAF30D07B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4E352D-101F-46AE-BDCA-FA4D4E757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9AB5D-3690-460B-94D5-1B4C4A4A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EBBE-456B-4124-811D-6FDF2A57A865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EDD4AA-7EBE-42EE-83F2-D5FEDD62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B0DE3-BB34-45EA-AAA0-6E699D39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E126-7194-49D3-8EE1-B2B0B3271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3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A156-1E0D-45A6-825F-A56C3473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CAF70-28F6-4781-8DE0-6CD2A47E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EBBE-456B-4124-811D-6FDF2A57A865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A0AE6-FB89-4463-9B5A-C54D2B56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5F119-62DA-4CD1-9827-CA001520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E126-7194-49D3-8EE1-B2B0B3271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3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58C5F7-9274-4FD0-9CCB-A226353B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EBBE-456B-4124-811D-6FDF2A57A865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4AB98-2E67-40D9-B114-63B61F70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74407-BABA-4626-8838-A921B9D0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E126-7194-49D3-8EE1-B2B0B3271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8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2F06-1030-4689-BFFF-20E83E3B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26B01-F41D-4C80-8A37-8423FF50F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DE7F7-B3D1-4D19-9B09-A62B267C3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73D40-1300-4984-99C9-59D59157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EBBE-456B-4124-811D-6FDF2A57A865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C2399-986D-433F-BD76-64C112C0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56C16-692A-4140-B33E-DF0C17B7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E126-7194-49D3-8EE1-B2B0B3271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2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B664-22EF-4461-983B-74A69D77B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BB64E6-BFEC-4865-B654-D86846400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DF958-38E3-4B51-B8DC-86166DE03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20A5D-5DEB-47BA-A24C-C7846198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EBBE-456B-4124-811D-6FDF2A57A865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EDC8D-A0DA-4F52-A298-F375A83F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0F3C8-1012-4663-A968-A9F198CB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E126-7194-49D3-8EE1-B2B0B3271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3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52E22-171D-4D1A-80B2-8CD4220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BD0EC-BADE-4237-B4BA-C59E3FF47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B903A-1A6A-4CD8-8B7C-5620D91A9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5EBBE-456B-4124-811D-6FDF2A57A865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56E0E-7BC6-492A-A285-82B182705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F6211-F911-4F15-BEFF-CD339E072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AE126-7194-49D3-8EE1-B2B0B3271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1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69333"/>
            <a:ext cx="12192000" cy="70273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677984" y="4401743"/>
            <a:ext cx="683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Introduction to Docker CI/CD</a:t>
            </a:r>
          </a:p>
        </p:txBody>
      </p:sp>
      <p:sp>
        <p:nvSpPr>
          <p:cNvPr id="7" name="Rectangle 6"/>
          <p:cNvSpPr/>
          <p:nvPr/>
        </p:nvSpPr>
        <p:spPr>
          <a:xfrm rot="2700000">
            <a:off x="5970903" y="5342828"/>
            <a:ext cx="230427" cy="2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945339" y="5458041"/>
            <a:ext cx="18242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422441" y="5458041"/>
            <a:ext cx="1747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agon 10"/>
          <p:cNvSpPr/>
          <p:nvPr/>
        </p:nvSpPr>
        <p:spPr bwMode="auto">
          <a:xfrm rot="5400000">
            <a:off x="4127499" y="385778"/>
            <a:ext cx="3937003" cy="3048000"/>
          </a:xfrm>
          <a:prstGeom prst="homePlat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pic>
        <p:nvPicPr>
          <p:cNvPr id="2" name="Picture 2" descr="What is Infrastructure as Code? - Azure DevOps | Microsoft Docs">
            <a:extLst>
              <a:ext uri="{FF2B5EF4-FFF2-40B4-BE49-F238E27FC236}">
                <a16:creationId xmlns:a16="http://schemas.microsoft.com/office/drawing/2014/main" id="{386DB56A-2579-4FCA-BFC0-763B74964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394" y="735714"/>
            <a:ext cx="2656974" cy="132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102728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ical Article - DELTA">
            <a:extLst>
              <a:ext uri="{FF2B5EF4-FFF2-40B4-BE49-F238E27FC236}">
                <a16:creationId xmlns:a16="http://schemas.microsoft.com/office/drawing/2014/main" id="{F478CA21-76E7-49AC-A49E-7B3952C6F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47" y="711948"/>
            <a:ext cx="8670141" cy="543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51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2" descr="Image for post">
            <a:extLst>
              <a:ext uri="{FF2B5EF4-FFF2-40B4-BE49-F238E27FC236}">
                <a16:creationId xmlns:a16="http://schemas.microsoft.com/office/drawing/2014/main" id="{C527B325-97FE-4EA3-8845-223C11A9B1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6" name="Picture 14" descr="Image for post">
            <a:extLst>
              <a:ext uri="{FF2B5EF4-FFF2-40B4-BE49-F238E27FC236}">
                <a16:creationId xmlns:a16="http://schemas.microsoft.com/office/drawing/2014/main" id="{493230CF-5DAE-42C4-898F-F01D6CA4E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950" y="0"/>
            <a:ext cx="6388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90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for post">
            <a:extLst>
              <a:ext uri="{FF2B5EF4-FFF2-40B4-BE49-F238E27FC236}">
                <a16:creationId xmlns:a16="http://schemas.microsoft.com/office/drawing/2014/main" id="{B3CF5BBE-A8DF-4DDC-92A9-4D99439AC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600075"/>
            <a:ext cx="7810500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29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6A655B02-AC55-498A-8590-85F8A643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715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38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for post">
            <a:extLst>
              <a:ext uri="{FF2B5EF4-FFF2-40B4-BE49-F238E27FC236}">
                <a16:creationId xmlns:a16="http://schemas.microsoft.com/office/drawing/2014/main" id="{642EAAC2-CD2A-4D37-8A99-B693510BB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709" y="254448"/>
            <a:ext cx="6281016" cy="660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06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29616A-346F-4F34-9E07-5D8AA4705C7E}"/>
              </a:ext>
            </a:extLst>
          </p:cNvPr>
          <p:cNvCxnSpPr/>
          <p:nvPr/>
        </p:nvCxnSpPr>
        <p:spPr>
          <a:xfrm>
            <a:off x="3047767" y="7475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04C92AF-8A51-486C-9E73-42C5B31043AC}"/>
              </a:ext>
            </a:extLst>
          </p:cNvPr>
          <p:cNvSpPr txBox="1"/>
          <p:nvPr/>
        </p:nvSpPr>
        <p:spPr>
          <a:xfrm>
            <a:off x="3678649" y="2008962"/>
            <a:ext cx="7692085" cy="22275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Continuous Integration 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Orchestrating builds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Open source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Ecosystem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FF422-09EA-4271-B903-FA9A4E1EADBF}"/>
              </a:ext>
            </a:extLst>
          </p:cNvPr>
          <p:cNvSpPr txBox="1"/>
          <p:nvPr/>
        </p:nvSpPr>
        <p:spPr>
          <a:xfrm>
            <a:off x="490950" y="3122729"/>
            <a:ext cx="2692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Jenkins </a:t>
            </a:r>
          </a:p>
        </p:txBody>
      </p:sp>
    </p:spTree>
    <p:extLst>
      <p:ext uri="{BB962C8B-B14F-4D97-AF65-F5344CB8AC3E}">
        <p14:creationId xmlns:p14="http://schemas.microsoft.com/office/powerpoint/2010/main" val="199025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29616A-346F-4F34-9E07-5D8AA4705C7E}"/>
              </a:ext>
            </a:extLst>
          </p:cNvPr>
          <p:cNvCxnSpPr/>
          <p:nvPr/>
        </p:nvCxnSpPr>
        <p:spPr>
          <a:xfrm>
            <a:off x="3047767" y="7475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DCFF422-09EA-4271-B903-FA9A4E1EADBF}"/>
              </a:ext>
            </a:extLst>
          </p:cNvPr>
          <p:cNvSpPr txBox="1"/>
          <p:nvPr/>
        </p:nvSpPr>
        <p:spPr>
          <a:xfrm>
            <a:off x="490950" y="3122729"/>
            <a:ext cx="2692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Jenkins </a:t>
            </a:r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CF579D60-8327-492A-BA5C-E0F7AF264D0D}"/>
              </a:ext>
            </a:extLst>
          </p:cNvPr>
          <p:cNvSpPr/>
          <p:nvPr/>
        </p:nvSpPr>
        <p:spPr>
          <a:xfrm>
            <a:off x="5935595" y="2214694"/>
            <a:ext cx="2348886" cy="1912689"/>
          </a:xfrm>
          <a:prstGeom prst="diamon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B4410C-0AB6-4F62-92A3-9C11F68D3A52}"/>
              </a:ext>
            </a:extLst>
          </p:cNvPr>
          <p:cNvSpPr/>
          <p:nvPr/>
        </p:nvSpPr>
        <p:spPr>
          <a:xfrm>
            <a:off x="5604585" y="645952"/>
            <a:ext cx="3010907" cy="10402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237A08-9D8B-4132-88D0-C51D36549E2B}"/>
              </a:ext>
            </a:extLst>
          </p:cNvPr>
          <p:cNvSpPr/>
          <p:nvPr/>
        </p:nvSpPr>
        <p:spPr>
          <a:xfrm>
            <a:off x="3917659" y="5066950"/>
            <a:ext cx="2004966" cy="7969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73429F-D5E8-4AA1-B81A-3A1F1AF1AF02}"/>
              </a:ext>
            </a:extLst>
          </p:cNvPr>
          <p:cNvSpPr/>
          <p:nvPr/>
        </p:nvSpPr>
        <p:spPr>
          <a:xfrm>
            <a:off x="6117156" y="5066949"/>
            <a:ext cx="2004966" cy="7969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7C50F4-BA7A-4274-9577-B119BA437572}"/>
              </a:ext>
            </a:extLst>
          </p:cNvPr>
          <p:cNvSpPr/>
          <p:nvPr/>
        </p:nvSpPr>
        <p:spPr>
          <a:xfrm>
            <a:off x="8449986" y="5066949"/>
            <a:ext cx="2004966" cy="7969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0F109D5-2B29-4A9B-B334-6A7DC584892C}"/>
              </a:ext>
            </a:extLst>
          </p:cNvPr>
          <p:cNvCxnSpPr>
            <a:stCxn id="2" idx="3"/>
            <a:endCxn id="3" idx="3"/>
          </p:cNvCxnSpPr>
          <p:nvPr/>
        </p:nvCxnSpPr>
        <p:spPr>
          <a:xfrm flipV="1">
            <a:off x="8284481" y="1166070"/>
            <a:ext cx="331011" cy="2004969"/>
          </a:xfrm>
          <a:prstGeom prst="bentConnector3">
            <a:avLst>
              <a:gd name="adj1" fmla="val 1690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AC0B78-3E52-4930-84A6-76572C645331}"/>
              </a:ext>
            </a:extLst>
          </p:cNvPr>
          <p:cNvCxnSpPr>
            <a:stCxn id="3" idx="2"/>
          </p:cNvCxnSpPr>
          <p:nvPr/>
        </p:nvCxnSpPr>
        <p:spPr>
          <a:xfrm flipH="1">
            <a:off x="7110038" y="1686187"/>
            <a:ext cx="1" cy="528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7F5923-F9A8-48B0-82AD-654B6A3632A4}"/>
              </a:ext>
            </a:extLst>
          </p:cNvPr>
          <p:cNvCxnSpPr>
            <a:stCxn id="2" idx="2"/>
            <a:endCxn id="7" idx="0"/>
          </p:cNvCxnSpPr>
          <p:nvPr/>
        </p:nvCxnSpPr>
        <p:spPr>
          <a:xfrm flipH="1">
            <a:off x="4920142" y="4127383"/>
            <a:ext cx="2189896" cy="9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1FDB1C-90A2-4E5D-A627-C961D76A28FA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7110038" y="4127383"/>
            <a:ext cx="9601" cy="93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231061-1F6A-4963-A8EF-9F33B88E16F0}"/>
              </a:ext>
            </a:extLst>
          </p:cNvPr>
          <p:cNvCxnSpPr>
            <a:stCxn id="2" idx="2"/>
            <a:endCxn id="9" idx="0"/>
          </p:cNvCxnSpPr>
          <p:nvPr/>
        </p:nvCxnSpPr>
        <p:spPr>
          <a:xfrm>
            <a:off x="7110038" y="4127383"/>
            <a:ext cx="2342431" cy="93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019ECA4-37AF-440B-A79F-5D062E40D753}"/>
              </a:ext>
            </a:extLst>
          </p:cNvPr>
          <p:cNvSpPr txBox="1"/>
          <p:nvPr/>
        </p:nvSpPr>
        <p:spPr>
          <a:xfrm>
            <a:off x="8992998" y="2088859"/>
            <a:ext cx="155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A43557-D506-4C8A-89BA-2651A6470A11}"/>
              </a:ext>
            </a:extLst>
          </p:cNvPr>
          <p:cNvSpPr txBox="1"/>
          <p:nvPr/>
        </p:nvSpPr>
        <p:spPr>
          <a:xfrm>
            <a:off x="5813572" y="994096"/>
            <a:ext cx="247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Commit changes to VC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BF9628-3FAD-4C11-B3F5-D43615125764}"/>
              </a:ext>
            </a:extLst>
          </p:cNvPr>
          <p:cNvSpPr txBox="1"/>
          <p:nvPr/>
        </p:nvSpPr>
        <p:spPr>
          <a:xfrm>
            <a:off x="6673805" y="2938063"/>
            <a:ext cx="102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 server</a:t>
            </a:r>
          </a:p>
        </p:txBody>
      </p:sp>
    </p:spTree>
    <p:extLst>
      <p:ext uri="{BB962C8B-B14F-4D97-AF65-F5344CB8AC3E}">
        <p14:creationId xmlns:p14="http://schemas.microsoft.com/office/powerpoint/2010/main" val="120789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enkins Pipeline – QAutomation">
            <a:extLst>
              <a:ext uri="{FF2B5EF4-FFF2-40B4-BE49-F238E27FC236}">
                <a16:creationId xmlns:a16="http://schemas.microsoft.com/office/drawing/2014/main" id="{D384BDC3-A41D-4326-912C-27050F6FB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43" y="1841255"/>
            <a:ext cx="11387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88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25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</dc:creator>
  <cp:lastModifiedBy>Pradeep Kumar</cp:lastModifiedBy>
  <cp:revision>3</cp:revision>
  <dcterms:created xsi:type="dcterms:W3CDTF">2020-09-23T16:33:08Z</dcterms:created>
  <dcterms:modified xsi:type="dcterms:W3CDTF">2021-12-01T08:35:39Z</dcterms:modified>
</cp:coreProperties>
</file>