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12" r:id="rId2"/>
    <p:sldId id="1660" r:id="rId3"/>
    <p:sldId id="1648" r:id="rId4"/>
    <p:sldId id="1649" r:id="rId5"/>
    <p:sldId id="1650" r:id="rId6"/>
    <p:sldId id="1661" r:id="rId7"/>
    <p:sldId id="1662" r:id="rId8"/>
    <p:sldId id="1664" r:id="rId9"/>
    <p:sldId id="1663" r:id="rId10"/>
    <p:sldId id="1665" r:id="rId11"/>
    <p:sldId id="1666" r:id="rId12"/>
    <p:sldId id="16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2D946-3BE2-4A43-BA29-AC19DCA48164}" v="21" dt="2022-01-19T04:44:11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" userId="b8eaa742-4466-4601-8b81-d61892a78fd8" providerId="ADAL" clId="{3D02D946-3BE2-4A43-BA29-AC19DCA48164}"/>
    <pc:docChg chg="undo custSel modSld">
      <pc:chgData name="Pradeep Kumar" userId="b8eaa742-4466-4601-8b81-d61892a78fd8" providerId="ADAL" clId="{3D02D946-3BE2-4A43-BA29-AC19DCA48164}" dt="2022-01-19T04:44:11.912" v="123" actId="20577"/>
      <pc:docMkLst>
        <pc:docMk/>
      </pc:docMkLst>
      <pc:sldChg chg="modSp">
        <pc:chgData name="Pradeep Kumar" userId="b8eaa742-4466-4601-8b81-d61892a78fd8" providerId="ADAL" clId="{3D02D946-3BE2-4A43-BA29-AC19DCA48164}" dt="2022-01-19T04:44:11.912" v="123" actId="20577"/>
        <pc:sldMkLst>
          <pc:docMk/>
          <pc:sldMk cId="3649102728" sldId="1612"/>
        </pc:sldMkLst>
        <pc:spChg chg="mod">
          <ac:chgData name="Pradeep Kumar" userId="b8eaa742-4466-4601-8b81-d61892a78fd8" providerId="ADAL" clId="{3D02D946-3BE2-4A43-BA29-AC19DCA48164}" dt="2022-01-19T04:44:11.912" v="123" actId="20577"/>
          <ac:spMkLst>
            <pc:docMk/>
            <pc:sldMk cId="3649102728" sldId="1612"/>
            <ac:spMk id="12" creationId="{A333FD25-32FA-48D7-9B98-AC128DF2F224}"/>
          </ac:spMkLst>
        </pc:spChg>
      </pc:sldChg>
      <pc:sldChg chg="modSp mod">
        <pc:chgData name="Pradeep Kumar" userId="b8eaa742-4466-4601-8b81-d61892a78fd8" providerId="ADAL" clId="{3D02D946-3BE2-4A43-BA29-AC19DCA48164}" dt="2021-11-18T06:07:57.585" v="77" actId="20577"/>
        <pc:sldMkLst>
          <pc:docMk/>
          <pc:sldMk cId="1893928080" sldId="1648"/>
        </pc:sldMkLst>
        <pc:spChg chg="mod">
          <ac:chgData name="Pradeep Kumar" userId="b8eaa742-4466-4601-8b81-d61892a78fd8" providerId="ADAL" clId="{3D02D946-3BE2-4A43-BA29-AC19DCA48164}" dt="2021-11-18T06:07:57.585" v="77" actId="20577"/>
          <ac:spMkLst>
            <pc:docMk/>
            <pc:sldMk cId="1893928080" sldId="1648"/>
            <ac:spMk id="16" creationId="{1736EB2B-E50C-4AE1-9DA7-C8FE5923866D}"/>
          </ac:spMkLst>
        </pc:spChg>
      </pc:sldChg>
      <pc:sldChg chg="addSp delSp modSp mod">
        <pc:chgData name="Pradeep Kumar" userId="b8eaa742-4466-4601-8b81-d61892a78fd8" providerId="ADAL" clId="{3D02D946-3BE2-4A43-BA29-AC19DCA48164}" dt="2021-11-18T06:12:02.215" v="99" actId="1076"/>
        <pc:sldMkLst>
          <pc:docMk/>
          <pc:sldMk cId="2346222765" sldId="1649"/>
        </pc:sldMkLst>
        <pc:spChg chg="add del mod">
          <ac:chgData name="Pradeep Kumar" userId="b8eaa742-4466-4601-8b81-d61892a78fd8" providerId="ADAL" clId="{3D02D946-3BE2-4A43-BA29-AC19DCA48164}" dt="2021-11-18T06:10:40.672" v="82"/>
          <ac:spMkLst>
            <pc:docMk/>
            <pc:sldMk cId="2346222765" sldId="1649"/>
            <ac:spMk id="3" creationId="{5F0BEC6C-60E0-4928-A172-9B12E453416E}"/>
          </ac:spMkLst>
        </pc:spChg>
        <pc:spChg chg="add mod">
          <ac:chgData name="Pradeep Kumar" userId="b8eaa742-4466-4601-8b81-d61892a78fd8" providerId="ADAL" clId="{3D02D946-3BE2-4A43-BA29-AC19DCA48164}" dt="2021-11-18T06:12:02.215" v="99" actId="1076"/>
          <ac:spMkLst>
            <pc:docMk/>
            <pc:sldMk cId="2346222765" sldId="1649"/>
            <ac:spMk id="6" creationId="{6D7ED55A-D232-4D37-AF94-6B6CE3AFB9F5}"/>
          </ac:spMkLst>
        </pc:spChg>
        <pc:spChg chg="mod">
          <ac:chgData name="Pradeep Kumar" userId="b8eaa742-4466-4601-8b81-d61892a78fd8" providerId="ADAL" clId="{3D02D946-3BE2-4A43-BA29-AC19DCA48164}" dt="2021-11-18T06:11:42.738" v="95" actId="21"/>
          <ac:spMkLst>
            <pc:docMk/>
            <pc:sldMk cId="2346222765" sldId="1649"/>
            <ac:spMk id="16" creationId="{1736EB2B-E50C-4AE1-9DA7-C8FE5923866D}"/>
          </ac:spMkLst>
        </pc:spChg>
      </pc:sldChg>
      <pc:sldChg chg="modSp mod">
        <pc:chgData name="Pradeep Kumar" userId="b8eaa742-4466-4601-8b81-d61892a78fd8" providerId="ADAL" clId="{3D02D946-3BE2-4A43-BA29-AC19DCA48164}" dt="2021-11-18T06:12:30.051" v="101" actId="20577"/>
        <pc:sldMkLst>
          <pc:docMk/>
          <pc:sldMk cId="1041488565" sldId="1650"/>
        </pc:sldMkLst>
        <pc:spChg chg="mod">
          <ac:chgData name="Pradeep Kumar" userId="b8eaa742-4466-4601-8b81-d61892a78fd8" providerId="ADAL" clId="{3D02D946-3BE2-4A43-BA29-AC19DCA48164}" dt="2021-11-18T06:12:30.051" v="101" actId="20577"/>
          <ac:spMkLst>
            <pc:docMk/>
            <pc:sldMk cId="1041488565" sldId="1650"/>
            <ac:spMk id="16" creationId="{1736EB2B-E50C-4AE1-9DA7-C8FE5923866D}"/>
          </ac:spMkLst>
        </pc:spChg>
      </pc:sldChg>
      <pc:sldChg chg="modSp mod">
        <pc:chgData name="Pradeep Kumar" userId="b8eaa742-4466-4601-8b81-d61892a78fd8" providerId="ADAL" clId="{3D02D946-3BE2-4A43-BA29-AC19DCA48164}" dt="2021-11-18T06:13:28.044" v="105" actId="20577"/>
        <pc:sldMkLst>
          <pc:docMk/>
          <pc:sldMk cId="2851475184" sldId="1661"/>
        </pc:sldMkLst>
        <pc:spChg chg="mod">
          <ac:chgData name="Pradeep Kumar" userId="b8eaa742-4466-4601-8b81-d61892a78fd8" providerId="ADAL" clId="{3D02D946-3BE2-4A43-BA29-AC19DCA48164}" dt="2021-11-18T06:13:28.044" v="105" actId="20577"/>
          <ac:spMkLst>
            <pc:docMk/>
            <pc:sldMk cId="2851475184" sldId="1661"/>
            <ac:spMk id="2" creationId="{2CABC82C-D5AD-4A6A-8164-08A5D54DB9E7}"/>
          </ac:spMkLst>
        </pc:spChg>
      </pc:sldChg>
      <pc:sldChg chg="modSp mod">
        <pc:chgData name="Pradeep Kumar" userId="b8eaa742-4466-4601-8b81-d61892a78fd8" providerId="ADAL" clId="{3D02D946-3BE2-4A43-BA29-AC19DCA48164}" dt="2021-12-02T11:04:01.998" v="107" actId="5793"/>
        <pc:sldMkLst>
          <pc:docMk/>
          <pc:sldMk cId="3847580346" sldId="1662"/>
        </pc:sldMkLst>
        <pc:spChg chg="mod">
          <ac:chgData name="Pradeep Kumar" userId="b8eaa742-4466-4601-8b81-d61892a78fd8" providerId="ADAL" clId="{3D02D946-3BE2-4A43-BA29-AC19DCA48164}" dt="2021-12-02T11:04:01.998" v="107" actId="5793"/>
          <ac:spMkLst>
            <pc:docMk/>
            <pc:sldMk cId="3847580346" sldId="1662"/>
            <ac:spMk id="2" creationId="{2CABC82C-D5AD-4A6A-8164-08A5D54DB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F760-4B25-4C2F-AF3E-BC7826D82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B08-1783-4702-95C5-000948952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A7EF-2C27-482A-96AF-4D45B860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E40D-1305-4D07-9D21-04233AC6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A979-8EEE-43F5-B747-110C3AED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9D7F-C851-40C1-9611-9A47ECE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AC51D-0538-4EB9-9DAA-87110B10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C86A-D770-47B8-A7FC-B9445A39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57A6-CBEE-4E3C-AB88-EA42BC9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F430-5461-4780-B8A7-969C3135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9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E7171-837D-4F35-B768-B0FD3CAD3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FBE05-ED0B-4711-9D47-194E0F54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3B86-54B1-4D34-9C0E-C6C1B4A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6A7D-E742-45C7-8632-6B74D733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5D36-626F-48E1-B25C-CCE1FB0C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79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2B78-C52A-4726-BE6C-0E92CEB1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81FD-2195-41C4-AA13-44AFF058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15A7-295E-498C-8554-E1FF4C48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685C-75E6-47DB-9F42-EB66C508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0A73B-0084-4249-B5A2-62D68BF1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B52F-10D1-4695-9B1A-E439E6AE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D71F-6049-4A50-8A92-CF40ECA7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1C35-5F84-4747-982F-0652415C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9FF2-F9D4-4F82-94EE-2DAC6486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13C4-F2F3-4513-AC7F-2E4E8E27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C143-2896-4017-BCB2-F3CA713C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89DD-6BE9-4BCD-B963-0EC964E7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2D2A-FB5E-4BD6-80CA-28D05CCBE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7FA17-A547-4128-B5E9-433419AD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10CD-55FD-4875-B177-D5C493F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7FC5-F593-4EDA-B429-2F429634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CB31-2593-4841-B2A7-798BB7FD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49F8-0EE6-4E8E-9BE1-E5AB637A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46AE-0E04-4E5E-A232-14D9C6016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A6891-318D-4861-9316-4532781D2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391DD-B59B-4DAF-8B89-B77445790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B4600-315A-44A5-A90E-60B9B18D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60D0B-7417-4F46-9FBA-A9A3F58D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1FCD6-216C-47BD-B51C-80017F88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C722-A24E-419F-98CF-F52F6E82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EBE8A-59D1-4150-80E9-E8AFFD9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EA0F2-9B85-488C-862D-B5CA048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7FEA3-C10B-4909-B75F-DCCA7B4B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67373-7E5A-477A-9452-17096CED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68175-B499-4F40-9112-293DE609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24ED-1939-4F56-AF95-E42D8DDB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DEF9-D5B0-4446-BA4D-CD45945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09E1-3C67-4620-BE41-0E38C052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D7374-01C4-45E4-8AC6-EE585067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395C-07AE-4A7A-9CDE-F9729F7A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C3FA-A401-46FE-8A55-E5491541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32E4A-F5EB-4D78-A563-28026E97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EDF-A07D-4C42-A9CD-B49FFFFC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8BBF6-B52E-4824-9DA8-E33ECAC47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013E-F779-40F9-9E24-E7CF2138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6843-4EE5-49A2-BE33-9F594057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DD50D-8F97-47A0-981A-EB9CCAF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FFF91-04C8-4EAB-95B1-44037F45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DCE99-F1E5-4B11-8A4C-C72A6894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38B45-03DA-4BD7-B8B2-34FA65E5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EF94-6819-4D59-9123-D9B8C3800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F3F7-B599-4D31-AE47-F9B67C2E6C41}" type="datetimeFigureOut">
              <a:rPr lang="en-US" smtClean="0"/>
              <a:t>19-Jan-22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1828-0A9E-4859-ADAD-A98DEEB92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0E5D-657F-4D54-B9AD-07E392DB4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AB7D-0E61-442D-99F7-277895C3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80019" y="1007390"/>
            <a:ext cx="13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3FD25-32FA-48D7-9B98-AC128DF2F224}"/>
              </a:ext>
            </a:extLst>
          </p:cNvPr>
          <p:cNvSpPr txBox="1"/>
          <p:nvPr/>
        </p:nvSpPr>
        <p:spPr>
          <a:xfrm>
            <a:off x="2677984" y="4106068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4910272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355368" y="3098666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OAuth2.0 </a:t>
            </a:r>
          </a:p>
          <a:p>
            <a:r>
              <a:rPr lang="en-US" sz="2800" dirty="0"/>
              <a:t>Client credentials</a:t>
            </a:r>
          </a:p>
        </p:txBody>
      </p:sp>
      <p:pic>
        <p:nvPicPr>
          <p:cNvPr id="3076" name="Picture 4" descr="Securing Oracle Service Bus REST services with OAuth2 client credentials  flow (without using additional products) - AMIS, Data Driven Blog - Oracle  &amp;amp; Microsoft Azure">
            <a:extLst>
              <a:ext uri="{FF2B5EF4-FFF2-40B4-BE49-F238E27FC236}">
                <a16:creationId xmlns:a16="http://schemas.microsoft.com/office/drawing/2014/main" id="{B3E66045-9C64-425C-8C06-90EDEB61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31495"/>
            <a:ext cx="77533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1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355368" y="3098666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JSON Web Token</a:t>
            </a:r>
          </a:p>
        </p:txBody>
      </p:sp>
      <p:pic>
        <p:nvPicPr>
          <p:cNvPr id="4098" name="Picture 2" descr="JWT - Peek into the Jargon “Java Web Token” - Ansi ByteCode">
            <a:extLst>
              <a:ext uri="{FF2B5EF4-FFF2-40B4-BE49-F238E27FC236}">
                <a16:creationId xmlns:a16="http://schemas.microsoft.com/office/drawing/2014/main" id="{8D02077C-DA6F-4B5A-BF7E-A7D212FE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02" y="2069432"/>
            <a:ext cx="4397023" cy="24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355368" y="3098666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JWKS endpoint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8021A-F0C5-4435-B082-32047CEE0477}"/>
              </a:ext>
            </a:extLst>
          </p:cNvPr>
          <p:cNvSpPr txBox="1"/>
          <p:nvPr/>
        </p:nvSpPr>
        <p:spPr>
          <a:xfrm>
            <a:off x="3678649" y="2008962"/>
            <a:ext cx="7692085" cy="2227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URI is public endpoint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JWK is a JSON object that represents a cryptographic key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JWKS has array of JWK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Motivation </a:t>
            </a:r>
          </a:p>
          <a:p>
            <a:r>
              <a:rPr lang="en-US" sz="2800" dirty="0"/>
              <a:t>      for </a:t>
            </a:r>
          </a:p>
          <a:p>
            <a:r>
              <a:rPr lang="en-US" sz="2800" dirty="0"/>
              <a:t>Security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C3F92-4F13-4701-9143-61FDE49FD2D2}"/>
              </a:ext>
            </a:extLst>
          </p:cNvPr>
          <p:cNvSpPr/>
          <p:nvPr/>
        </p:nvSpPr>
        <p:spPr>
          <a:xfrm>
            <a:off x="6489248" y="2907995"/>
            <a:ext cx="1026694" cy="102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8CB28-2699-4C86-B96C-AA108AB547DC}"/>
              </a:ext>
            </a:extLst>
          </p:cNvPr>
          <p:cNvSpPr/>
          <p:nvPr/>
        </p:nvSpPr>
        <p:spPr>
          <a:xfrm>
            <a:off x="5536530" y="1967163"/>
            <a:ext cx="3043987" cy="3043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ACA53-2BDC-44BD-82D8-BE091C72BD8F}"/>
              </a:ext>
            </a:extLst>
          </p:cNvPr>
          <p:cNvSpPr txBox="1"/>
          <p:nvPr/>
        </p:nvSpPr>
        <p:spPr>
          <a:xfrm>
            <a:off x="6641647" y="24963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288470-5C73-43C5-9CBD-DFE874829A61}"/>
              </a:ext>
            </a:extLst>
          </p:cNvPr>
          <p:cNvSpPr/>
          <p:nvPr/>
        </p:nvSpPr>
        <p:spPr>
          <a:xfrm>
            <a:off x="6108031" y="2538663"/>
            <a:ext cx="1900989" cy="19009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E53D3-AEE3-4446-ACA5-9D949CC670B1}"/>
              </a:ext>
            </a:extLst>
          </p:cNvPr>
          <p:cNvSpPr txBox="1"/>
          <p:nvPr/>
        </p:nvSpPr>
        <p:spPr>
          <a:xfrm>
            <a:off x="6641647" y="199140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E774BD-41A0-4271-9C70-E91A5A183A20}"/>
              </a:ext>
            </a:extLst>
          </p:cNvPr>
          <p:cNvSpPr/>
          <p:nvPr/>
        </p:nvSpPr>
        <p:spPr>
          <a:xfrm>
            <a:off x="4892843" y="1335509"/>
            <a:ext cx="4317218" cy="4317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3CF5C-C17D-45C3-909D-2FC400360ED7}"/>
              </a:ext>
            </a:extLst>
          </p:cNvPr>
          <p:cNvSpPr txBox="1"/>
          <p:nvPr/>
        </p:nvSpPr>
        <p:spPr>
          <a:xfrm>
            <a:off x="6489248" y="1395665"/>
            <a:ext cx="129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70866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2285961"/>
            <a:ext cx="7692085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Application Security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Authentication – Http 401 - Unauthorized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Authorization – Http 403 – Access denied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939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542175" y="1546823"/>
            <a:ext cx="3299667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Form Login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HTTP Basic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LDAP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Biometrics/Retina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OTP/TOTP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Chip and Pin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ED55A-D232-4D37-AF94-6B6CE3AFB9F5}"/>
              </a:ext>
            </a:extLst>
          </p:cNvPr>
          <p:cNvSpPr txBox="1"/>
          <p:nvPr/>
        </p:nvSpPr>
        <p:spPr>
          <a:xfrm>
            <a:off x="7769386" y="1497457"/>
            <a:ext cx="3299667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MFA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NFC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Face-recognition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Kerberos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Certificates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RSA soft token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Oauth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2.0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2285961"/>
            <a:ext cx="7692085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Path based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Method level Authorization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04148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2285961"/>
            <a:ext cx="7692085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Delegation based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Used Token for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Authn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Authz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28514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1731963"/>
            <a:ext cx="7692085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Resource Owner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Resource Server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Authorization Server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Client application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Oauth</a:t>
            </a:r>
            <a:r>
              <a:rPr lang="en-US" sz="2800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38475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355368" y="3106687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OAuth2.0 </a:t>
            </a:r>
            <a:r>
              <a:rPr lang="en-US" sz="2800" dirty="0" err="1"/>
              <a:t>Auth_code</a:t>
            </a:r>
            <a:endParaRPr lang="en-US" sz="2800" dirty="0"/>
          </a:p>
        </p:txBody>
      </p:sp>
      <p:pic>
        <p:nvPicPr>
          <p:cNvPr id="2050" name="Picture 2" descr="OAuth 2 Authorization Code Grant implementation - Stack Overflow">
            <a:extLst>
              <a:ext uri="{FF2B5EF4-FFF2-40B4-BE49-F238E27FC236}">
                <a16:creationId xmlns:a16="http://schemas.microsoft.com/office/drawing/2014/main" id="{4BEC76EB-C614-4ABA-87FA-0E1F3321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20" y="916660"/>
            <a:ext cx="7414499" cy="54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9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OAuth2.0 PKCE</a:t>
            </a:r>
          </a:p>
        </p:txBody>
      </p:sp>
      <p:pic>
        <p:nvPicPr>
          <p:cNvPr id="1026" name="Picture 2" descr="OAuth 2.0 Grant flows and Recommendations - TechMonks">
            <a:extLst>
              <a:ext uri="{FF2B5EF4-FFF2-40B4-BE49-F238E27FC236}">
                <a16:creationId xmlns:a16="http://schemas.microsoft.com/office/drawing/2014/main" id="{055167F5-F3D6-41F2-B0C2-EE9C89636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10" y="493675"/>
            <a:ext cx="7498325" cy="63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13</cp:revision>
  <dcterms:created xsi:type="dcterms:W3CDTF">2021-07-12T02:00:52Z</dcterms:created>
  <dcterms:modified xsi:type="dcterms:W3CDTF">2022-01-19T04:44:27Z</dcterms:modified>
</cp:coreProperties>
</file>