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EkL+8f7MxrgjT1QooIWJHDpMD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ee Blank">
  <p:cSld name="Free 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-43132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780019" y="1007390"/>
            <a:ext cx="1367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0000">
            <a:off x="5964463" y="4739279"/>
            <a:ext cx="230427" cy="2304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 rot="10800000">
            <a:off x="3938899" y="4854492"/>
            <a:ext cx="182422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 rot="10800000">
            <a:off x="6416001" y="4854492"/>
            <a:ext cx="174741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/>
          <p:nvPr/>
        </p:nvSpPr>
        <p:spPr>
          <a:xfrm rot="5400000">
            <a:off x="4127499" y="385778"/>
            <a:ext cx="3937003" cy="30480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MICROSERVICES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10"/>
          <p:cNvCxnSpPr/>
          <p:nvPr/>
        </p:nvCxnSpPr>
        <p:spPr>
          <a:xfrm>
            <a:off x="3047767" y="747553"/>
            <a:ext cx="0" cy="579679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10"/>
          <p:cNvSpPr txBox="1"/>
          <p:nvPr/>
        </p:nvSpPr>
        <p:spPr>
          <a:xfrm>
            <a:off x="3704049" y="1527500"/>
            <a:ext cx="7692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Prevents failing of downstream API’s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for Bulk Head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Provides time for failing service to recover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optionally send a fallback implementation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Options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Resiliency4j server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Istio Service Mesh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AppMesh/KongMesh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490950" y="3122729"/>
            <a:ext cx="269239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Resiliency Patterns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11"/>
          <p:cNvCxnSpPr/>
          <p:nvPr/>
        </p:nvCxnSpPr>
        <p:spPr>
          <a:xfrm>
            <a:off x="3047767" y="747553"/>
            <a:ext cx="0" cy="579679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11"/>
          <p:cNvSpPr txBox="1"/>
          <p:nvPr/>
        </p:nvSpPr>
        <p:spPr>
          <a:xfrm>
            <a:off x="3704049" y="2912494"/>
            <a:ext cx="7692085" cy="1673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 based security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Oauth 2 </a:t>
            </a:r>
            <a:endParaRPr/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12"/>
          <p:cNvCxnSpPr/>
          <p:nvPr/>
        </p:nvCxnSpPr>
        <p:spPr>
          <a:xfrm>
            <a:off x="3047767" y="747553"/>
            <a:ext cx="0" cy="579679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12"/>
          <p:cNvSpPr txBox="1"/>
          <p:nvPr/>
        </p:nvSpPr>
        <p:spPr>
          <a:xfrm>
            <a:off x="3704049" y="419505"/>
            <a:ext cx="7692085" cy="665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Gateway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Common entry point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Assigned to the domain name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Rate limit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Enforcing policies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Aggregator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Options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Cloud API Gateway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Kubernetes Ingress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Istio Service Mesh</a:t>
            </a:r>
            <a:endParaRPr/>
          </a:p>
          <a:p>
            <a:pPr indent="0" lvl="1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13"/>
          <p:cNvCxnSpPr/>
          <p:nvPr/>
        </p:nvCxnSpPr>
        <p:spPr>
          <a:xfrm>
            <a:off x="3047767" y="761930"/>
            <a:ext cx="0" cy="579679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13"/>
          <p:cNvSpPr txBox="1"/>
          <p:nvPr/>
        </p:nvSpPr>
        <p:spPr>
          <a:xfrm>
            <a:off x="3704049" y="1250501"/>
            <a:ext cx="7692085" cy="4997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Tracing HTTP requests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Aggregating the logs to centralized server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up monitoring and alerting mechanisms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Options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Sleuth and Zipkin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ELK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Istio Service Mesh</a:t>
            </a:r>
            <a:endParaRPr/>
          </a:p>
          <a:p>
            <a:pPr indent="0" lvl="1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490950" y="3122729"/>
            <a:ext cx="269239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and Traceability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14"/>
          <p:cNvCxnSpPr/>
          <p:nvPr/>
        </p:nvCxnSpPr>
        <p:spPr>
          <a:xfrm>
            <a:off x="3047767" y="747553"/>
            <a:ext cx="0" cy="579679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14"/>
          <p:cNvSpPr txBox="1"/>
          <p:nvPr/>
        </p:nvSpPr>
        <p:spPr>
          <a:xfrm>
            <a:off x="3704049" y="1527500"/>
            <a:ext cx="7692085" cy="444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Deploying microservices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Blue-green deployment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Canary deployment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Rolling deployment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Options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Kubernetes Deployment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Istio </a:t>
            </a:r>
            <a:endParaRPr/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2"/>
          <p:cNvCxnSpPr/>
          <p:nvPr/>
        </p:nvCxnSpPr>
        <p:spPr>
          <a:xfrm>
            <a:off x="3047767" y="747553"/>
            <a:ext cx="0" cy="579679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"/>
          <p:cNvSpPr txBox="1"/>
          <p:nvPr/>
        </p:nvSpPr>
        <p:spPr>
          <a:xfrm>
            <a:off x="3678649" y="1177966"/>
            <a:ext cx="7692085" cy="3889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Agility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refactoring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 ball of mud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Slower release cycles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Brittle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Vertical scaling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Configuration drift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490950" y="3122729"/>
            <a:ext cx="269239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tangling software dependency networks Evelina - ppt download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793" y="756180"/>
            <a:ext cx="7522233" cy="56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3047767" y="747553"/>
            <a:ext cx="0" cy="579679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4"/>
          <p:cNvSpPr txBox="1"/>
          <p:nvPr/>
        </p:nvSpPr>
        <p:spPr>
          <a:xfrm>
            <a:off x="3678649" y="1731963"/>
            <a:ext cx="7692085" cy="2781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Architecture style 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Structure an application into collection of services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Loosely coupled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Independently deployable 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Organized into smaller teams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5"/>
          <p:cNvCxnSpPr/>
          <p:nvPr/>
        </p:nvCxnSpPr>
        <p:spPr>
          <a:xfrm>
            <a:off x="3047767" y="747553"/>
            <a:ext cx="0" cy="579679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5"/>
          <p:cNvSpPr txBox="1"/>
          <p:nvPr/>
        </p:nvSpPr>
        <p:spPr>
          <a:xfrm>
            <a:off x="3678649" y="900967"/>
            <a:ext cx="7692085" cy="444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Decomposition of Monolith 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Configuration management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Discovering Services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Resiliency patterns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Transactions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Availability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Monitoring and Tracing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6"/>
          <p:cNvCxnSpPr/>
          <p:nvPr/>
        </p:nvCxnSpPr>
        <p:spPr>
          <a:xfrm>
            <a:off x="3047767" y="747553"/>
            <a:ext cx="0" cy="579679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6"/>
          <p:cNvSpPr txBox="1"/>
          <p:nvPr/>
        </p:nvSpPr>
        <p:spPr>
          <a:xfrm>
            <a:off x="3678649" y="2285961"/>
            <a:ext cx="7692085" cy="1673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capability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Domain driven design</a:t>
            </a:r>
            <a:endParaRPr/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Decomposition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7"/>
          <p:cNvCxnSpPr/>
          <p:nvPr/>
        </p:nvCxnSpPr>
        <p:spPr>
          <a:xfrm>
            <a:off x="3047767" y="747553"/>
            <a:ext cx="0" cy="579679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7"/>
          <p:cNvSpPr txBox="1"/>
          <p:nvPr/>
        </p:nvSpPr>
        <p:spPr>
          <a:xfrm>
            <a:off x="3704049" y="1527500"/>
            <a:ext cx="7692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Centralized configuration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Eliminates configuration drift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Options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cloud config server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Kubernetes ConfigMaps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ParameterStore and Secrets Manager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490950" y="3122729"/>
            <a:ext cx="269239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management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8"/>
          <p:cNvCxnSpPr/>
          <p:nvPr/>
        </p:nvCxnSpPr>
        <p:spPr>
          <a:xfrm>
            <a:off x="3047767" y="747553"/>
            <a:ext cx="0" cy="579679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8"/>
          <p:cNvSpPr txBox="1"/>
          <p:nvPr/>
        </p:nvSpPr>
        <p:spPr>
          <a:xfrm>
            <a:off x="3737774" y="569102"/>
            <a:ext cx="7692000" cy="7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Enables load balancing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horizontal scaling of microservices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Monitor health of each microservices and keep the pool of healthy microservices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Options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Cloud Eureka Server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Kubernetes Ingress Services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AWS Load Balancers- ALB, NLB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ALB - OCI - Layer - 7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3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HTTP, HTTPS, Cookies, Session affinity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NLB - OCI - Layer - 4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490950" y="3122729"/>
            <a:ext cx="269239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Discovering Services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9"/>
          <p:cNvCxnSpPr/>
          <p:nvPr/>
        </p:nvCxnSpPr>
        <p:spPr>
          <a:xfrm>
            <a:off x="3047767" y="747553"/>
            <a:ext cx="0" cy="579679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9"/>
          <p:cNvSpPr txBox="1"/>
          <p:nvPr/>
        </p:nvSpPr>
        <p:spPr>
          <a:xfrm>
            <a:off x="3704049" y="2358496"/>
            <a:ext cx="7692085" cy="2781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not provide consistency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Prefer AP over C in the CAP theorem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Eventual consistency using Sagas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split across multiple microservices</a:t>
            </a:r>
            <a:endParaRPr/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2020-03-26T14:26:51Z</dcterms:created>
  <dc:creator>Pradeep Kumar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0x0101005E5A56D9ACD1A248894A167318A63190</vt:lpwstr>
  </property>
</Properties>
</file>