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8" r:id="rId5"/>
    <p:sldId id="322" r:id="rId6"/>
    <p:sldId id="309" r:id="rId7"/>
    <p:sldId id="259" r:id="rId8"/>
    <p:sldId id="256" r:id="rId9"/>
    <p:sldId id="257" r:id="rId10"/>
    <p:sldId id="260" r:id="rId11"/>
    <p:sldId id="261" r:id="rId12"/>
    <p:sldId id="262" r:id="rId13"/>
    <p:sldId id="264" r:id="rId14"/>
    <p:sldId id="263" r:id="rId15"/>
    <p:sldId id="265" r:id="rId16"/>
    <p:sldId id="267" r:id="rId17"/>
    <p:sldId id="268" r:id="rId18"/>
    <p:sldId id="269" r:id="rId19"/>
    <p:sldId id="324" r:id="rId20"/>
    <p:sldId id="325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3" r:id="rId30"/>
    <p:sldId id="31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03CEC1-384F-41A2-BE6B-F345EBF73E2E}" v="43" dt="2022-04-07T09:26:57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5545" autoAdjust="0"/>
  </p:normalViewPr>
  <p:slideViewPr>
    <p:cSldViewPr snapToGrid="0">
      <p:cViewPr varScale="1">
        <p:scale>
          <a:sx n="76" d="100"/>
          <a:sy n="76" d="100"/>
        </p:scale>
        <p:origin x="854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Kumar" userId="b8eaa742-4466-4601-8b81-d61892a78fd8" providerId="ADAL" clId="{F303CEC1-384F-41A2-BE6B-F345EBF73E2E}"/>
    <pc:docChg chg="custSel addSld delSld modSld">
      <pc:chgData name="Pradeep Kumar" userId="b8eaa742-4466-4601-8b81-d61892a78fd8" providerId="ADAL" clId="{F303CEC1-384F-41A2-BE6B-F345EBF73E2E}" dt="2022-04-07T09:26:57.567" v="488" actId="20577"/>
      <pc:docMkLst>
        <pc:docMk/>
      </pc:docMkLst>
      <pc:sldChg chg="modSp">
        <pc:chgData name="Pradeep Kumar" userId="b8eaa742-4466-4601-8b81-d61892a78fd8" providerId="ADAL" clId="{F303CEC1-384F-41A2-BE6B-F345EBF73E2E}" dt="2022-04-07T09:26:57.567" v="488" actId="20577"/>
        <pc:sldMkLst>
          <pc:docMk/>
          <pc:sldMk cId="2541351002" sldId="258"/>
        </pc:sldMkLst>
        <pc:spChg chg="mod">
          <ac:chgData name="Pradeep Kumar" userId="b8eaa742-4466-4601-8b81-d61892a78fd8" providerId="ADAL" clId="{F303CEC1-384F-41A2-BE6B-F345EBF73E2E}" dt="2022-04-07T09:26:57.567" v="488" actId="20577"/>
          <ac:spMkLst>
            <pc:docMk/>
            <pc:sldMk cId="2541351002" sldId="258"/>
            <ac:spMk id="10" creationId="{27AB7E81-252A-479A-9A70-0466E4804DA7}"/>
          </ac:spMkLst>
        </pc:spChg>
      </pc:sldChg>
      <pc:sldChg chg="delSp mod">
        <pc:chgData name="Pradeep Kumar" userId="b8eaa742-4466-4601-8b81-d61892a78fd8" providerId="ADAL" clId="{F303CEC1-384F-41A2-BE6B-F345EBF73E2E}" dt="2022-04-01T08:52:49.505" v="1" actId="478"/>
        <pc:sldMkLst>
          <pc:docMk/>
          <pc:sldMk cId="1146942008" sldId="265"/>
        </pc:sldMkLst>
        <pc:picChg chg="del">
          <ac:chgData name="Pradeep Kumar" userId="b8eaa742-4466-4601-8b81-d61892a78fd8" providerId="ADAL" clId="{F303CEC1-384F-41A2-BE6B-F345EBF73E2E}" dt="2022-04-01T08:52:49.505" v="1" actId="478"/>
          <ac:picMkLst>
            <pc:docMk/>
            <pc:sldMk cId="1146942008" sldId="265"/>
            <ac:picMk id="3" creationId="{B4D77F30-03B0-4420-ACBC-F833897D4A70}"/>
          </ac:picMkLst>
        </pc:picChg>
      </pc:sldChg>
      <pc:sldChg chg="del">
        <pc:chgData name="Pradeep Kumar" userId="b8eaa742-4466-4601-8b81-d61892a78fd8" providerId="ADAL" clId="{F303CEC1-384F-41A2-BE6B-F345EBF73E2E}" dt="2022-04-01T08:52:47.030" v="0" actId="47"/>
        <pc:sldMkLst>
          <pc:docMk/>
          <pc:sldMk cId="675320128" sldId="266"/>
        </pc:sldMkLst>
      </pc:sldChg>
      <pc:sldChg chg="delSp modSp mod">
        <pc:chgData name="Pradeep Kumar" userId="b8eaa742-4466-4601-8b81-d61892a78fd8" providerId="ADAL" clId="{F303CEC1-384F-41A2-BE6B-F345EBF73E2E}" dt="2022-04-07T09:17:09.287" v="21" actId="478"/>
        <pc:sldMkLst>
          <pc:docMk/>
          <pc:sldMk cId="2335755457" sldId="267"/>
        </pc:sldMkLst>
        <pc:picChg chg="del mod">
          <ac:chgData name="Pradeep Kumar" userId="b8eaa742-4466-4601-8b81-d61892a78fd8" providerId="ADAL" clId="{F303CEC1-384F-41A2-BE6B-F345EBF73E2E}" dt="2022-04-07T09:17:09.287" v="21" actId="478"/>
          <ac:picMkLst>
            <pc:docMk/>
            <pc:sldMk cId="2335755457" sldId="267"/>
            <ac:picMk id="7" creationId="{0C0CC1B8-20F0-4801-A7A2-64030E553612}"/>
          </ac:picMkLst>
        </pc:picChg>
      </pc:sldChg>
      <pc:sldChg chg="delSp modSp mod">
        <pc:chgData name="Pradeep Kumar" userId="b8eaa742-4466-4601-8b81-d61892a78fd8" providerId="ADAL" clId="{F303CEC1-384F-41A2-BE6B-F345EBF73E2E}" dt="2022-04-07T09:17:13.422" v="23" actId="478"/>
        <pc:sldMkLst>
          <pc:docMk/>
          <pc:sldMk cId="2499177998" sldId="268"/>
        </pc:sldMkLst>
        <pc:picChg chg="del mod">
          <ac:chgData name="Pradeep Kumar" userId="b8eaa742-4466-4601-8b81-d61892a78fd8" providerId="ADAL" clId="{F303CEC1-384F-41A2-BE6B-F345EBF73E2E}" dt="2022-04-07T09:17:13.422" v="23" actId="478"/>
          <ac:picMkLst>
            <pc:docMk/>
            <pc:sldMk cId="2499177998" sldId="268"/>
            <ac:picMk id="3" creationId="{D1324EE1-2C9F-4B80-AE8F-E736ED72635C}"/>
          </ac:picMkLst>
        </pc:picChg>
      </pc:sldChg>
      <pc:sldChg chg="delSp modSp mod">
        <pc:chgData name="Pradeep Kumar" userId="b8eaa742-4466-4601-8b81-d61892a78fd8" providerId="ADAL" clId="{F303CEC1-384F-41A2-BE6B-F345EBF73E2E}" dt="2022-04-07T09:17:18.500" v="25" actId="478"/>
        <pc:sldMkLst>
          <pc:docMk/>
          <pc:sldMk cId="1076837310" sldId="269"/>
        </pc:sldMkLst>
        <pc:picChg chg="del mod">
          <ac:chgData name="Pradeep Kumar" userId="b8eaa742-4466-4601-8b81-d61892a78fd8" providerId="ADAL" clId="{F303CEC1-384F-41A2-BE6B-F345EBF73E2E}" dt="2022-04-07T09:17:18.500" v="25" actId="478"/>
          <ac:picMkLst>
            <pc:docMk/>
            <pc:sldMk cId="1076837310" sldId="269"/>
            <ac:picMk id="7" creationId="{041D637F-614A-48C7-AE14-34667A3ED3CD}"/>
          </ac:picMkLst>
        </pc:picChg>
      </pc:sldChg>
      <pc:sldChg chg="del">
        <pc:chgData name="Pradeep Kumar" userId="b8eaa742-4466-4601-8b81-d61892a78fd8" providerId="ADAL" clId="{F303CEC1-384F-41A2-BE6B-F345EBF73E2E}" dt="2022-04-05T06:30:03.065" v="11" actId="47"/>
        <pc:sldMkLst>
          <pc:docMk/>
          <pc:sldMk cId="0" sldId="311"/>
        </pc:sldMkLst>
      </pc:sldChg>
      <pc:sldChg chg="del">
        <pc:chgData name="Pradeep Kumar" userId="b8eaa742-4466-4601-8b81-d61892a78fd8" providerId="ADAL" clId="{F303CEC1-384F-41A2-BE6B-F345EBF73E2E}" dt="2022-04-05T06:30:06.468" v="12" actId="47"/>
        <pc:sldMkLst>
          <pc:docMk/>
          <pc:sldMk cId="236073735" sldId="312"/>
        </pc:sldMkLst>
      </pc:sldChg>
      <pc:sldChg chg="delSp modSp mod">
        <pc:chgData name="Pradeep Kumar" userId="b8eaa742-4466-4601-8b81-d61892a78fd8" providerId="ADAL" clId="{F303CEC1-384F-41A2-BE6B-F345EBF73E2E}" dt="2022-04-05T06:38:29.874" v="13" actId="33524"/>
        <pc:sldMkLst>
          <pc:docMk/>
          <pc:sldMk cId="4182355011" sldId="314"/>
        </pc:sldMkLst>
        <pc:spChg chg="mod">
          <ac:chgData name="Pradeep Kumar" userId="b8eaa742-4466-4601-8b81-d61892a78fd8" providerId="ADAL" clId="{F303CEC1-384F-41A2-BE6B-F345EBF73E2E}" dt="2022-04-05T06:38:29.874" v="13" actId="33524"/>
          <ac:spMkLst>
            <pc:docMk/>
            <pc:sldMk cId="4182355011" sldId="314"/>
            <ac:spMk id="6" creationId="{46B18024-55F6-451D-A01B-A1C9F9DF2D5B}"/>
          </ac:spMkLst>
        </pc:spChg>
        <pc:picChg chg="del">
          <ac:chgData name="Pradeep Kumar" userId="b8eaa742-4466-4601-8b81-d61892a78fd8" providerId="ADAL" clId="{F303CEC1-384F-41A2-BE6B-F345EBF73E2E}" dt="2022-04-05T06:29:15.301" v="2" actId="478"/>
          <ac:picMkLst>
            <pc:docMk/>
            <pc:sldMk cId="4182355011" sldId="314"/>
            <ac:picMk id="7" creationId="{041D637F-614A-48C7-AE14-34667A3ED3CD}"/>
          </ac:picMkLst>
        </pc:picChg>
      </pc:sldChg>
      <pc:sldChg chg="delSp mod">
        <pc:chgData name="Pradeep Kumar" userId="b8eaa742-4466-4601-8b81-d61892a78fd8" providerId="ADAL" clId="{F303CEC1-384F-41A2-BE6B-F345EBF73E2E}" dt="2022-04-05T06:29:18.357" v="3" actId="478"/>
        <pc:sldMkLst>
          <pc:docMk/>
          <pc:sldMk cId="3534788572" sldId="315"/>
        </pc:sldMkLst>
        <pc:picChg chg="del">
          <ac:chgData name="Pradeep Kumar" userId="b8eaa742-4466-4601-8b81-d61892a78fd8" providerId="ADAL" clId="{F303CEC1-384F-41A2-BE6B-F345EBF73E2E}" dt="2022-04-05T06:29:18.357" v="3" actId="478"/>
          <ac:picMkLst>
            <pc:docMk/>
            <pc:sldMk cId="3534788572" sldId="315"/>
            <ac:picMk id="7" creationId="{041D637F-614A-48C7-AE14-34667A3ED3CD}"/>
          </ac:picMkLst>
        </pc:picChg>
      </pc:sldChg>
      <pc:sldChg chg="delSp mod">
        <pc:chgData name="Pradeep Kumar" userId="b8eaa742-4466-4601-8b81-d61892a78fd8" providerId="ADAL" clId="{F303CEC1-384F-41A2-BE6B-F345EBF73E2E}" dt="2022-04-05T06:29:37.581" v="4" actId="478"/>
        <pc:sldMkLst>
          <pc:docMk/>
          <pc:sldMk cId="2961865275" sldId="316"/>
        </pc:sldMkLst>
        <pc:picChg chg="del">
          <ac:chgData name="Pradeep Kumar" userId="b8eaa742-4466-4601-8b81-d61892a78fd8" providerId="ADAL" clId="{F303CEC1-384F-41A2-BE6B-F345EBF73E2E}" dt="2022-04-05T06:29:37.581" v="4" actId="478"/>
          <ac:picMkLst>
            <pc:docMk/>
            <pc:sldMk cId="2961865275" sldId="316"/>
            <ac:picMk id="7" creationId="{041D637F-614A-48C7-AE14-34667A3ED3CD}"/>
          </ac:picMkLst>
        </pc:picChg>
      </pc:sldChg>
      <pc:sldChg chg="delSp mod">
        <pc:chgData name="Pradeep Kumar" userId="b8eaa742-4466-4601-8b81-d61892a78fd8" providerId="ADAL" clId="{F303CEC1-384F-41A2-BE6B-F345EBF73E2E}" dt="2022-04-05T06:29:41.094" v="5" actId="478"/>
        <pc:sldMkLst>
          <pc:docMk/>
          <pc:sldMk cId="2552732421" sldId="317"/>
        </pc:sldMkLst>
        <pc:picChg chg="del">
          <ac:chgData name="Pradeep Kumar" userId="b8eaa742-4466-4601-8b81-d61892a78fd8" providerId="ADAL" clId="{F303CEC1-384F-41A2-BE6B-F345EBF73E2E}" dt="2022-04-05T06:29:41.094" v="5" actId="478"/>
          <ac:picMkLst>
            <pc:docMk/>
            <pc:sldMk cId="2552732421" sldId="317"/>
            <ac:picMk id="7" creationId="{041D637F-614A-48C7-AE14-34667A3ED3CD}"/>
          </ac:picMkLst>
        </pc:picChg>
      </pc:sldChg>
      <pc:sldChg chg="delSp mod">
        <pc:chgData name="Pradeep Kumar" userId="b8eaa742-4466-4601-8b81-d61892a78fd8" providerId="ADAL" clId="{F303CEC1-384F-41A2-BE6B-F345EBF73E2E}" dt="2022-04-05T06:29:44.311" v="6" actId="478"/>
        <pc:sldMkLst>
          <pc:docMk/>
          <pc:sldMk cId="4192730351" sldId="318"/>
        </pc:sldMkLst>
        <pc:picChg chg="del">
          <ac:chgData name="Pradeep Kumar" userId="b8eaa742-4466-4601-8b81-d61892a78fd8" providerId="ADAL" clId="{F303CEC1-384F-41A2-BE6B-F345EBF73E2E}" dt="2022-04-05T06:29:44.311" v="6" actId="478"/>
          <ac:picMkLst>
            <pc:docMk/>
            <pc:sldMk cId="4192730351" sldId="318"/>
            <ac:picMk id="7" creationId="{041D637F-614A-48C7-AE14-34667A3ED3CD}"/>
          </ac:picMkLst>
        </pc:picChg>
      </pc:sldChg>
      <pc:sldChg chg="delSp mod">
        <pc:chgData name="Pradeep Kumar" userId="b8eaa742-4466-4601-8b81-d61892a78fd8" providerId="ADAL" clId="{F303CEC1-384F-41A2-BE6B-F345EBF73E2E}" dt="2022-04-05T06:29:48.172" v="7" actId="478"/>
        <pc:sldMkLst>
          <pc:docMk/>
          <pc:sldMk cId="3750238865" sldId="319"/>
        </pc:sldMkLst>
        <pc:picChg chg="del">
          <ac:chgData name="Pradeep Kumar" userId="b8eaa742-4466-4601-8b81-d61892a78fd8" providerId="ADAL" clId="{F303CEC1-384F-41A2-BE6B-F345EBF73E2E}" dt="2022-04-05T06:29:48.172" v="7" actId="478"/>
          <ac:picMkLst>
            <pc:docMk/>
            <pc:sldMk cId="3750238865" sldId="319"/>
            <ac:picMk id="7" creationId="{041D637F-614A-48C7-AE14-34667A3ED3CD}"/>
          </ac:picMkLst>
        </pc:picChg>
      </pc:sldChg>
      <pc:sldChg chg="delSp mod">
        <pc:chgData name="Pradeep Kumar" userId="b8eaa742-4466-4601-8b81-d61892a78fd8" providerId="ADAL" clId="{F303CEC1-384F-41A2-BE6B-F345EBF73E2E}" dt="2022-04-05T06:29:52.845" v="8" actId="478"/>
        <pc:sldMkLst>
          <pc:docMk/>
          <pc:sldMk cId="780037998" sldId="320"/>
        </pc:sldMkLst>
        <pc:picChg chg="del">
          <ac:chgData name="Pradeep Kumar" userId="b8eaa742-4466-4601-8b81-d61892a78fd8" providerId="ADAL" clId="{F303CEC1-384F-41A2-BE6B-F345EBF73E2E}" dt="2022-04-05T06:29:52.845" v="8" actId="478"/>
          <ac:picMkLst>
            <pc:docMk/>
            <pc:sldMk cId="780037998" sldId="320"/>
            <ac:picMk id="7" creationId="{041D637F-614A-48C7-AE14-34667A3ED3CD}"/>
          </ac:picMkLst>
        </pc:picChg>
      </pc:sldChg>
      <pc:sldChg chg="delSp mod">
        <pc:chgData name="Pradeep Kumar" userId="b8eaa742-4466-4601-8b81-d61892a78fd8" providerId="ADAL" clId="{F303CEC1-384F-41A2-BE6B-F345EBF73E2E}" dt="2022-04-05T06:29:56.368" v="9" actId="478"/>
        <pc:sldMkLst>
          <pc:docMk/>
          <pc:sldMk cId="1255828739" sldId="321"/>
        </pc:sldMkLst>
        <pc:picChg chg="del">
          <ac:chgData name="Pradeep Kumar" userId="b8eaa742-4466-4601-8b81-d61892a78fd8" providerId="ADAL" clId="{F303CEC1-384F-41A2-BE6B-F345EBF73E2E}" dt="2022-04-05T06:29:56.368" v="9" actId="478"/>
          <ac:picMkLst>
            <pc:docMk/>
            <pc:sldMk cId="1255828739" sldId="321"/>
            <ac:picMk id="7" creationId="{041D637F-614A-48C7-AE14-34667A3ED3CD}"/>
          </ac:picMkLst>
        </pc:picChg>
      </pc:sldChg>
      <pc:sldChg chg="delSp mod">
        <pc:chgData name="Pradeep Kumar" userId="b8eaa742-4466-4601-8b81-d61892a78fd8" providerId="ADAL" clId="{F303CEC1-384F-41A2-BE6B-F345EBF73E2E}" dt="2022-04-05T06:30:00.497" v="10" actId="478"/>
        <pc:sldMkLst>
          <pc:docMk/>
          <pc:sldMk cId="3334569263" sldId="323"/>
        </pc:sldMkLst>
        <pc:picChg chg="del">
          <ac:chgData name="Pradeep Kumar" userId="b8eaa742-4466-4601-8b81-d61892a78fd8" providerId="ADAL" clId="{F303CEC1-384F-41A2-BE6B-F345EBF73E2E}" dt="2022-04-05T06:30:00.497" v="10" actId="478"/>
          <ac:picMkLst>
            <pc:docMk/>
            <pc:sldMk cId="3334569263" sldId="323"/>
            <ac:picMk id="7" creationId="{041D637F-614A-48C7-AE14-34667A3ED3CD}"/>
          </ac:picMkLst>
        </pc:picChg>
      </pc:sldChg>
      <pc:sldChg chg="delSp modSp add mod">
        <pc:chgData name="Pradeep Kumar" userId="b8eaa742-4466-4601-8b81-d61892a78fd8" providerId="ADAL" clId="{F303CEC1-384F-41A2-BE6B-F345EBF73E2E}" dt="2022-04-07T09:20:15.240" v="293" actId="20577"/>
        <pc:sldMkLst>
          <pc:docMk/>
          <pc:sldMk cId="3033080117" sldId="324"/>
        </pc:sldMkLst>
        <pc:spChg chg="mod">
          <ac:chgData name="Pradeep Kumar" userId="b8eaa742-4466-4601-8b81-d61892a78fd8" providerId="ADAL" clId="{F303CEC1-384F-41A2-BE6B-F345EBF73E2E}" dt="2022-04-07T09:16:57.435" v="19" actId="20577"/>
          <ac:spMkLst>
            <pc:docMk/>
            <pc:sldMk cId="3033080117" sldId="324"/>
            <ac:spMk id="5" creationId="{5672926F-B00D-4099-ACED-D63FD0935721}"/>
          </ac:spMkLst>
        </pc:spChg>
        <pc:spChg chg="mod">
          <ac:chgData name="Pradeep Kumar" userId="b8eaa742-4466-4601-8b81-d61892a78fd8" providerId="ADAL" clId="{F303CEC1-384F-41A2-BE6B-F345EBF73E2E}" dt="2022-04-07T09:20:15.240" v="293" actId="20577"/>
          <ac:spMkLst>
            <pc:docMk/>
            <pc:sldMk cId="3033080117" sldId="324"/>
            <ac:spMk id="6" creationId="{46B18024-55F6-451D-A01B-A1C9F9DF2D5B}"/>
          </ac:spMkLst>
        </pc:spChg>
        <pc:picChg chg="del mod">
          <ac:chgData name="Pradeep Kumar" userId="b8eaa742-4466-4601-8b81-d61892a78fd8" providerId="ADAL" clId="{F303CEC1-384F-41A2-BE6B-F345EBF73E2E}" dt="2022-04-07T09:17:22.367" v="27" actId="478"/>
          <ac:picMkLst>
            <pc:docMk/>
            <pc:sldMk cId="3033080117" sldId="324"/>
            <ac:picMk id="7" creationId="{041D637F-614A-48C7-AE14-34667A3ED3CD}"/>
          </ac:picMkLst>
        </pc:picChg>
      </pc:sldChg>
      <pc:sldChg chg="modSp add mod">
        <pc:chgData name="Pradeep Kumar" userId="b8eaa742-4466-4601-8b81-d61892a78fd8" providerId="ADAL" clId="{F303CEC1-384F-41A2-BE6B-F345EBF73E2E}" dt="2022-04-07T09:21:45.651" v="445" actId="1076"/>
        <pc:sldMkLst>
          <pc:docMk/>
          <pc:sldMk cId="3471751191" sldId="325"/>
        </pc:sldMkLst>
        <pc:spChg chg="mod">
          <ac:chgData name="Pradeep Kumar" userId="b8eaa742-4466-4601-8b81-d61892a78fd8" providerId="ADAL" clId="{F303CEC1-384F-41A2-BE6B-F345EBF73E2E}" dt="2022-04-07T09:20:40.536" v="327" actId="20577"/>
          <ac:spMkLst>
            <pc:docMk/>
            <pc:sldMk cId="3471751191" sldId="325"/>
            <ac:spMk id="5" creationId="{5672926F-B00D-4099-ACED-D63FD0935721}"/>
          </ac:spMkLst>
        </pc:spChg>
        <pc:spChg chg="mod">
          <ac:chgData name="Pradeep Kumar" userId="b8eaa742-4466-4601-8b81-d61892a78fd8" providerId="ADAL" clId="{F303CEC1-384F-41A2-BE6B-F345EBF73E2E}" dt="2022-04-07T09:21:45.651" v="445" actId="1076"/>
          <ac:spMkLst>
            <pc:docMk/>
            <pc:sldMk cId="3471751191" sldId="325"/>
            <ac:spMk id="6" creationId="{46B18024-55F6-451D-A01B-A1C9F9DF2D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0C5D3-91FB-4FE8-9B99-29B19623A738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217D9-5938-4C9A-84E2-19ABEB3B3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93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D78E-343E-48E7-9DCF-88381A3E3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D8CD5-A254-4443-A620-F379E9616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5573-8BA6-400E-B1F9-DA56491C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FF4FA-A29A-4BDC-89F2-DCE2EEF6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9403-45DA-4E48-95D4-B7E06850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81FA-6117-4B4F-9820-D42A194D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F306B-038E-4601-B28B-127F3DB26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1C6D0-B134-4CFE-9FD0-A50D9BDB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7E694-F690-4E00-866F-13DDC12E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F39A-15C3-4641-A576-0A4E4DBE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00FA4-B46D-42FD-A771-2B16D7911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728A5-9FEC-444E-BB50-7BCAF50C6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DEC93-6C39-4936-990E-91B51B33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FA260-3986-4519-8E48-D1FE2A6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6B8F-DE15-487D-B3DD-15E89347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97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: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92B909D7-76AD-6249-82AB-076A0886884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0702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tIns="640080" bIns="0" anchor="ctr" anchorCtr="0"/>
          <a:lstStyle>
            <a:lvl1pPr marL="0" indent="0" algn="ctr">
              <a:lnSpc>
                <a:spcPct val="110000"/>
              </a:lnSpc>
              <a:buFontTx/>
              <a:buNone/>
              <a:defRPr sz="1000" b="0" i="0" baseline="0">
                <a:solidFill>
                  <a:schemeClr val="tx1"/>
                </a:solidFill>
                <a:latin typeface="Futura Next Medium" panose="020B0602020204020303" pitchFamily="34" charset="77"/>
                <a:cs typeface="Futura Next Medium" panose="020B0602020204020303" pitchFamily="34" charset="77"/>
              </a:defRPr>
            </a:lvl1pPr>
          </a:lstStyle>
          <a:p>
            <a:r>
              <a:rPr lang="en-US" dirty="0"/>
              <a:t>Drag and drop image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E322D-B09E-EF4A-8A59-66F7D1DE2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1928" y="886968"/>
            <a:ext cx="5221224" cy="1141659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2300" b="0" i="0">
                <a:latin typeface="Futura Next Medium" panose="020B0602020204020303" pitchFamily="34" charset="77"/>
              </a:defRPr>
            </a:lvl1pPr>
          </a:lstStyle>
          <a:p>
            <a:r>
              <a:rPr lang="en-US" dirty="0"/>
              <a:t>Long title sentence case, Lorem Ipsum has been the industry’s standard dummy text ever since the 1500s.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846D68-811B-D749-994D-32219EEDF5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1928" y="2371745"/>
            <a:ext cx="5221224" cy="35992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EA9D0-189E-BF4C-9957-81A666F7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92A5-9BAE-6942-BFE1-9FCDB51EA5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8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E580-0CD6-4C37-9A50-A052F518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1218-7FFA-4FB3-80C2-A17E7861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926E-3130-4BDA-9D46-367480F9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0DBC-5EC0-4EFA-BE79-C1435F44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8D8F1-1ECB-416C-B53A-11B296C3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8668-284D-4973-837A-8E3121FF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DFC7D-4E46-4A17-B750-DB56A7017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F12FA-F14A-4B79-941B-EB835335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BA046-41DF-4051-81FB-B9E47AB6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2181-9217-460E-900B-8539CFA0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0528-79D9-4CC9-A58C-817C1FCA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1481-AC99-4793-AF58-6BB95A55D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9235C-212A-48E9-8654-1B8EF8310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2D146-9D40-4445-91C9-C925DD9A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D87BE-BFC8-4449-9106-62BD358E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FD0F2-14F0-42D8-9A1D-E5BE6782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8916-57D2-4BB4-8960-5C4C5559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3C620-245E-4A90-99F4-9C536A472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4C32F-0964-4AFF-B3F0-D952FACA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51D11-855D-441E-8D83-C585CCEAB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F0195-F8C6-4115-8FE1-7245213E5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4469A-FE74-4F10-B992-49A12A07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72593-897D-4B00-9C53-977D65A8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8B559-6054-442E-8651-FB46A3B3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2CCA-A2C3-4CDF-B8EF-8B6AF0D9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BDA55-BAAA-4158-BA67-F43BD621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9E438-537A-4A3A-BDC8-3B750F49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FD8C8-1A1E-462D-9C60-5A873ABE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5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2A9B9-4433-4AFD-B04B-93E709A8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8BC05-74B6-4FCC-9768-59C2489C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1FEA3-9E8E-4018-BA34-E8996DF1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EE85-2A4B-40AC-9268-6B000F26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C803-72D1-4761-B2E1-90D1C1C28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D874C-21A7-4115-9366-5FBBC9D28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18767-8E6E-4303-BFF9-3192B353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CDD60-ED50-4CF5-BF66-3BB4C065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986C2-F018-45FC-95E1-73FC74D0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1C6A-C2E2-48AA-B86C-4CEDE342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C2E4A-0660-4EDB-AE99-36ECAEDCD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A22EA-A798-46DE-B69C-787FC4F84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4A5A0-0DCB-41A9-A596-AAD9F764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6662-6AAB-49F4-A8BA-708ED49A2B3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967A7-F177-4DA5-B860-FBE6A1C3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F2851-E959-4BC7-AC44-84179DC6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98134-0C3C-443D-A329-E5583476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B8621-FB0A-4791-B3D5-9D53E5EAA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83AF-AE2E-4E8C-BE8E-6534DC5C9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E6662-6AAB-49F4-A8BA-708ED49A2B3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EA17-CB88-4317-ABA5-08B847171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BF1A-FCC9-4B04-9A2D-BF4489BD4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7E0F-7FDC-46DC-BEEB-81123525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695D4E-1DBC-433D-97DD-3EB9E40B1B0D}"/>
              </a:ext>
            </a:extLst>
          </p:cNvPr>
          <p:cNvSpPr/>
          <p:nvPr/>
        </p:nvSpPr>
        <p:spPr>
          <a:xfrm>
            <a:off x="0" y="-160002"/>
            <a:ext cx="12192000" cy="702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F2EA6-0B96-40BE-929A-41690B7A714D}"/>
              </a:ext>
            </a:extLst>
          </p:cNvPr>
          <p:cNvSpPr/>
          <p:nvPr/>
        </p:nvSpPr>
        <p:spPr>
          <a:xfrm rot="2700000">
            <a:off x="5964463" y="4739279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DC1F10-315C-44C1-88B5-2A33A56158EC}"/>
              </a:ext>
            </a:extLst>
          </p:cNvPr>
          <p:cNvCxnSpPr/>
          <p:nvPr/>
        </p:nvCxnSpPr>
        <p:spPr>
          <a:xfrm flipH="1">
            <a:off x="3938899" y="4854492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3EEFDB-109A-43CA-BCC7-F475E8038D6E}"/>
              </a:ext>
            </a:extLst>
          </p:cNvPr>
          <p:cNvCxnSpPr/>
          <p:nvPr/>
        </p:nvCxnSpPr>
        <p:spPr>
          <a:xfrm flipH="1">
            <a:off x="6416001" y="4854492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 10">
            <a:extLst>
              <a:ext uri="{FF2B5EF4-FFF2-40B4-BE49-F238E27FC236}">
                <a16:creationId xmlns:a16="http://schemas.microsoft.com/office/drawing/2014/main" id="{7250E6A7-E4C3-4962-93B1-2ACA2BBFBDED}"/>
              </a:ext>
            </a:extLst>
          </p:cNvPr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B7E81-252A-479A-9A70-0466E4804DA7}"/>
              </a:ext>
            </a:extLst>
          </p:cNvPr>
          <p:cNvSpPr txBox="1"/>
          <p:nvPr/>
        </p:nvSpPr>
        <p:spPr>
          <a:xfrm>
            <a:off x="2630359" y="4301462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Event driven Microservices with Kafka</a:t>
            </a:r>
          </a:p>
        </p:txBody>
      </p:sp>
      <p:pic>
        <p:nvPicPr>
          <p:cNvPr id="1026" name="Picture 2" descr="asf - Revision 1889637: /kafka/site/logos/originals/png">
            <a:extLst>
              <a:ext uri="{FF2B5EF4-FFF2-40B4-BE49-F238E27FC236}">
                <a16:creationId xmlns:a16="http://schemas.microsoft.com/office/drawing/2014/main" id="{E00F9E8B-F40D-465F-8607-FED57BA42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07503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35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Partitions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32884" y="1537920"/>
            <a:ext cx="8428478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Message in partition are assigned offset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Offsets are unique to partition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Messages are ordered only in a partition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Partition key dictates the partition without which the messages will be assigned to a random partition</a:t>
            </a:r>
          </a:p>
        </p:txBody>
      </p:sp>
    </p:spTree>
    <p:extLst>
      <p:ext uri="{BB962C8B-B14F-4D97-AF65-F5344CB8AC3E}">
        <p14:creationId xmlns:p14="http://schemas.microsoft.com/office/powerpoint/2010/main" val="311906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7B31983A-F644-4054-B663-67BD60E6E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490663"/>
            <a:ext cx="785812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13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0A10C3F2-5E8F-43E5-99D0-8A930D9ED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545" y="314635"/>
            <a:ext cx="8734910" cy="617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94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492274" y="485502"/>
            <a:ext cx="8428478" cy="588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Single node managed by the Zookeeper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Set of brokers form a cluster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Topics created are distributed across brokers based on partition and replications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 case of broker node failure, the zookeeper rebalances the cluster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If a leader partition is lost, the follower partition is elected as a new leader </a:t>
            </a:r>
          </a:p>
        </p:txBody>
      </p:sp>
    </p:spTree>
    <p:extLst>
      <p:ext uri="{BB962C8B-B14F-4D97-AF65-F5344CB8AC3E}">
        <p14:creationId xmlns:p14="http://schemas.microsoft.com/office/powerpoint/2010/main" val="233575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for post">
            <a:extLst>
              <a:ext uri="{FF2B5EF4-FFF2-40B4-BE49-F238E27FC236}">
                <a16:creationId xmlns:a16="http://schemas.microsoft.com/office/drawing/2014/main" id="{093C2193-9C76-4BDE-BFD3-9C843893E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247650"/>
            <a:ext cx="5810250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177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99995" y="566340"/>
            <a:ext cx="8428478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Making a copy of the partition available in another broker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Makes Kafka fault tolerant to broker and partition failure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Leader partition is elected in case of partition available on multiple brokers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remaining partitions are called followers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Both producers and consumers are served by the same broker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 case of broker failure, the partition from another broker is elected as leader and starts serving the producers and consumers</a:t>
            </a:r>
          </a:p>
        </p:txBody>
      </p:sp>
    </p:spTree>
    <p:extLst>
      <p:ext uri="{BB962C8B-B14F-4D97-AF65-F5344CB8AC3E}">
        <p14:creationId xmlns:p14="http://schemas.microsoft.com/office/powerpoint/2010/main" val="107683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99995" y="566340"/>
            <a:ext cx="8428478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Represents the state of a resource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Records an activity of business interest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Expressed as past-tense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be replayed</a:t>
            </a:r>
          </a:p>
        </p:txBody>
      </p:sp>
    </p:spTree>
    <p:extLst>
      <p:ext uri="{BB962C8B-B14F-4D97-AF65-F5344CB8AC3E}">
        <p14:creationId xmlns:p14="http://schemas.microsoft.com/office/powerpoint/2010/main" val="303308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Event Driven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99995" y="1324953"/>
            <a:ext cx="8428478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Events are first class citizens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can be derived from the events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Scalable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347175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440268" y="2978924"/>
            <a:ext cx="2096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Kafka Streams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510062" y="1700873"/>
            <a:ext cx="8428478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 level DSL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Handles streams processing tasks out of box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Allows for fluent interface style of programming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Processor API is the low-level API allowing more control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Emphasis on functional style programming</a:t>
            </a:r>
          </a:p>
        </p:txBody>
      </p:sp>
    </p:spTree>
    <p:extLst>
      <p:ext uri="{BB962C8B-B14F-4D97-AF65-F5344CB8AC3E}">
        <p14:creationId xmlns:p14="http://schemas.microsoft.com/office/powerpoint/2010/main" val="4182355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440268" y="2978924"/>
            <a:ext cx="2096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Topology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728EE1-29E6-474A-9F24-CC6F4139385D}"/>
              </a:ext>
            </a:extLst>
          </p:cNvPr>
          <p:cNvGrpSpPr/>
          <p:nvPr/>
        </p:nvGrpSpPr>
        <p:grpSpPr>
          <a:xfrm>
            <a:off x="3488267" y="1261533"/>
            <a:ext cx="7851546" cy="4334934"/>
            <a:chOff x="3505200" y="1227667"/>
            <a:chExt cx="7851546" cy="43349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B1C969-E4EA-415E-8408-0DEA749D6468}"/>
                </a:ext>
              </a:extLst>
            </p:cNvPr>
            <p:cNvSpPr/>
            <p:nvPr/>
          </p:nvSpPr>
          <p:spPr>
            <a:xfrm>
              <a:off x="3505200" y="1227667"/>
              <a:ext cx="1744132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00B0F0"/>
                  </a:solidFill>
                </a:rPr>
                <a:t>src-topic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8FA84C-7F01-4567-B528-9736CA08699B}"/>
                </a:ext>
              </a:extLst>
            </p:cNvPr>
            <p:cNvSpPr/>
            <p:nvPr/>
          </p:nvSpPr>
          <p:spPr>
            <a:xfrm>
              <a:off x="9612614" y="4876801"/>
              <a:ext cx="1744132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00B0F0"/>
                  </a:solidFill>
                </a:rPr>
                <a:t>out-topic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3D850A4-178E-4E2D-95BE-C47AEB1567DC}"/>
                </a:ext>
              </a:extLst>
            </p:cNvPr>
            <p:cNvCxnSpPr/>
            <p:nvPr/>
          </p:nvCxnSpPr>
          <p:spPr>
            <a:xfrm>
              <a:off x="4995333" y="1913467"/>
              <a:ext cx="711200" cy="4572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EB29EB-BA13-4C21-812D-1F3C9866C539}"/>
                </a:ext>
              </a:extLst>
            </p:cNvPr>
            <p:cNvSpPr/>
            <p:nvPr/>
          </p:nvSpPr>
          <p:spPr>
            <a:xfrm>
              <a:off x="5655735" y="2142067"/>
              <a:ext cx="829734" cy="82973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B0F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E31DC6-B7DD-496A-B432-6377B80276BB}"/>
                </a:ext>
              </a:extLst>
            </p:cNvPr>
            <p:cNvSpPr/>
            <p:nvPr/>
          </p:nvSpPr>
          <p:spPr>
            <a:xfrm>
              <a:off x="6942668" y="2933389"/>
              <a:ext cx="829734" cy="82973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B0F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31B9EAE-0766-4668-BF92-66DF7A96F581}"/>
                </a:ext>
              </a:extLst>
            </p:cNvPr>
            <p:cNvSpPr/>
            <p:nvPr/>
          </p:nvSpPr>
          <p:spPr>
            <a:xfrm>
              <a:off x="8204205" y="3780057"/>
              <a:ext cx="829734" cy="82973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B0F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D715A83-8914-4A19-9D69-9FF9D5F4408E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8912427" y="4488279"/>
              <a:ext cx="700187" cy="4308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C6CAE88-65DA-479B-982B-448041043174}"/>
                </a:ext>
              </a:extLst>
            </p:cNvPr>
            <p:cNvCxnSpPr>
              <a:cxnSpLocks/>
            </p:cNvCxnSpPr>
            <p:nvPr/>
          </p:nvCxnSpPr>
          <p:spPr>
            <a:xfrm>
              <a:off x="6426203" y="2750324"/>
              <a:ext cx="609597" cy="4286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C5564C5-738D-4C9C-9088-BA7BDE8D147D}"/>
                </a:ext>
              </a:extLst>
            </p:cNvPr>
            <p:cNvCxnSpPr>
              <a:cxnSpLocks/>
            </p:cNvCxnSpPr>
            <p:nvPr/>
          </p:nvCxnSpPr>
          <p:spPr>
            <a:xfrm>
              <a:off x="7679270" y="3548795"/>
              <a:ext cx="609597" cy="4286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F25ACEF-9BEB-494B-9110-0062463E6CE3}"/>
              </a:ext>
            </a:extLst>
          </p:cNvPr>
          <p:cNvSpPr/>
          <p:nvPr/>
        </p:nvSpPr>
        <p:spPr>
          <a:xfrm>
            <a:off x="6172203" y="1799052"/>
            <a:ext cx="1371599" cy="328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F0"/>
                </a:solidFill>
              </a:rPr>
              <a:t>processor-1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F188DB-0350-4B6E-A682-AB8CB7CC39BE}"/>
              </a:ext>
            </a:extLst>
          </p:cNvPr>
          <p:cNvSpPr/>
          <p:nvPr/>
        </p:nvSpPr>
        <p:spPr>
          <a:xfrm>
            <a:off x="7492999" y="2585867"/>
            <a:ext cx="1371599" cy="328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F0"/>
                </a:solidFill>
              </a:rPr>
              <a:t>processor-2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F3C295-1185-4D72-BD15-CB75C583B1E7}"/>
              </a:ext>
            </a:extLst>
          </p:cNvPr>
          <p:cNvSpPr/>
          <p:nvPr/>
        </p:nvSpPr>
        <p:spPr>
          <a:xfrm>
            <a:off x="8926814" y="3515899"/>
            <a:ext cx="1371599" cy="328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F0"/>
                </a:solidFill>
              </a:rPr>
              <a:t>processor-3</a:t>
            </a:r>
          </a:p>
        </p:txBody>
      </p:sp>
    </p:spTree>
    <p:extLst>
      <p:ext uri="{BB962C8B-B14F-4D97-AF65-F5344CB8AC3E}">
        <p14:creationId xmlns:p14="http://schemas.microsoft.com/office/powerpoint/2010/main" val="353478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E9F230-7ECB-9842-BBEB-BCD15A81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3276238"/>
            <a:ext cx="3930555" cy="748923"/>
          </a:xfrm>
        </p:spPr>
        <p:txBody>
          <a:bodyPr/>
          <a:lstStyle/>
          <a:p>
            <a:pPr algn="ct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Pradeep Kumar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F4D43-77F7-E144-A339-0DC4852A2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0186" y="1461816"/>
            <a:ext cx="7002966" cy="3934368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Software/Consultant and Trainer for more than 18 years</a:t>
            </a:r>
          </a:p>
          <a:p>
            <a:pPr marL="285750" indent="-285750"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Designed and implemented complex, distributed, scalable Microservices based SaaS applications</a:t>
            </a:r>
          </a:p>
          <a:p>
            <a:pPr marL="285750" indent="-285750" algn="l"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Conduct workshops and training programs building production grade web applications covering all major challenging concerns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B82D5-5488-E74E-B65D-5B4AA9ED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B792A5-9BAE-6942-BFE1-9FCDB51EA51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Next Medium" panose="020B0602020204020303" pitchFamily="34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Next Medium" panose="020B0602020204020303" pitchFamily="34" charset="77"/>
              <a:ea typeface="+mn-ea"/>
              <a:cs typeface="+mn-cs"/>
            </a:endParaRPr>
          </a:p>
        </p:txBody>
      </p:sp>
      <p:pic>
        <p:nvPicPr>
          <p:cNvPr id="7" name="Picture 6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95E5D7A7-5496-4BBB-9586-AA902DF1ED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53" y="1718001"/>
            <a:ext cx="1782324" cy="1297916"/>
          </a:xfrm>
          <a:prstGeom prst="flowChartConnector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0A372E-CF5D-4849-B6EC-9321BE46F2E1}"/>
              </a:ext>
            </a:extLst>
          </p:cNvPr>
          <p:cNvCxnSpPr/>
          <p:nvPr/>
        </p:nvCxnSpPr>
        <p:spPr>
          <a:xfrm>
            <a:off x="3994251" y="512568"/>
            <a:ext cx="0" cy="5796792"/>
          </a:xfrm>
          <a:prstGeom prst="line">
            <a:avLst/>
          </a:prstGeom>
          <a:ln w="28575">
            <a:solidFill>
              <a:srgbClr val="DC8D2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56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440268" y="2978924"/>
            <a:ext cx="2096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Topology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9FB490-69E1-4459-904D-D9E7EAFF7E23}"/>
              </a:ext>
            </a:extLst>
          </p:cNvPr>
          <p:cNvGrpSpPr/>
          <p:nvPr/>
        </p:nvGrpSpPr>
        <p:grpSpPr>
          <a:xfrm>
            <a:off x="3491026" y="287582"/>
            <a:ext cx="5674144" cy="6401112"/>
            <a:chOff x="3507959" y="431489"/>
            <a:chExt cx="5674144" cy="640111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5BC8C4-7BA2-4755-A7E7-4A147B6AC346}"/>
                </a:ext>
              </a:extLst>
            </p:cNvPr>
            <p:cNvSpPr/>
            <p:nvPr/>
          </p:nvSpPr>
          <p:spPr>
            <a:xfrm>
              <a:off x="6434667" y="5799667"/>
              <a:ext cx="1032934" cy="103293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rgbClr val="00B0F0"/>
                  </a:solidFill>
                </a:rPr>
                <a:t>sink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AE9F43-BFC2-49AD-BFA7-1A3ED02BBE62}"/>
                </a:ext>
              </a:extLst>
            </p:cNvPr>
            <p:cNvGrpSpPr/>
            <p:nvPr/>
          </p:nvGrpSpPr>
          <p:grpSpPr>
            <a:xfrm>
              <a:off x="3507959" y="431489"/>
              <a:ext cx="5674144" cy="5368178"/>
              <a:chOff x="3507959" y="431489"/>
              <a:chExt cx="5674144" cy="536817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209E72F-C5D6-410D-8912-3935B2C69C45}"/>
                  </a:ext>
                </a:extLst>
              </p:cNvPr>
              <p:cNvSpPr/>
              <p:nvPr/>
            </p:nvSpPr>
            <p:spPr>
              <a:xfrm>
                <a:off x="6388100" y="4030550"/>
                <a:ext cx="1193801" cy="119380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rgbClr val="00B0F0"/>
                    </a:solidFill>
                  </a:rPr>
                  <a:t>rewards</a:t>
                </a: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08D7163-6156-46B1-A4C5-81C523E459EB}"/>
                  </a:ext>
                </a:extLst>
              </p:cNvPr>
              <p:cNvSpPr/>
              <p:nvPr/>
            </p:nvSpPr>
            <p:spPr>
              <a:xfrm>
                <a:off x="6468534" y="431489"/>
                <a:ext cx="1032934" cy="103293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rgbClr val="00B0F0"/>
                    </a:solidFill>
                  </a:rPr>
                  <a:t>source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E5B1357-2CBB-4255-A0F8-D0E95DB72159}"/>
                  </a:ext>
                </a:extLst>
              </p:cNvPr>
              <p:cNvCxnSpPr>
                <a:cxnSpLocks/>
                <a:stCxn id="3" idx="4"/>
              </p:cNvCxnSpPr>
              <p:nvPr/>
            </p:nvCxnSpPr>
            <p:spPr>
              <a:xfrm>
                <a:off x="6985001" y="1464423"/>
                <a:ext cx="0" cy="76200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107E554-336E-469F-B6DD-DCD9C9E9D506}"/>
                  </a:ext>
                </a:extLst>
              </p:cNvPr>
              <p:cNvSpPr/>
              <p:nvPr/>
            </p:nvSpPr>
            <p:spPr>
              <a:xfrm>
                <a:off x="6468534" y="2226424"/>
                <a:ext cx="1032934" cy="103293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rgbClr val="00B0F0"/>
                    </a:solidFill>
                  </a:rPr>
                  <a:t>mask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16317BA-02AF-4B82-8BC0-99DF405719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3600" y="2933807"/>
                <a:ext cx="550334" cy="46483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AD5AB02-929B-47E9-90E9-84D68AC841F1}"/>
                  </a:ext>
                </a:extLst>
              </p:cNvPr>
              <p:cNvSpPr/>
              <p:nvPr/>
            </p:nvSpPr>
            <p:spPr>
              <a:xfrm>
                <a:off x="3507959" y="4253775"/>
                <a:ext cx="1193801" cy="119380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rgbClr val="00B0F0"/>
                    </a:solidFill>
                  </a:rPr>
                  <a:t>purchase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4AD6498-07CD-4077-8014-1B0DBED3F758}"/>
                  </a:ext>
                </a:extLst>
              </p:cNvPr>
              <p:cNvCxnSpPr/>
              <p:nvPr/>
            </p:nvCxnSpPr>
            <p:spPr>
              <a:xfrm>
                <a:off x="6985001" y="3259358"/>
                <a:ext cx="0" cy="76200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534BC6D-0126-4568-B6BE-8C8D21B71C99}"/>
                  </a:ext>
                </a:extLst>
              </p:cNvPr>
              <p:cNvSpPr/>
              <p:nvPr/>
            </p:nvSpPr>
            <p:spPr>
              <a:xfrm>
                <a:off x="7988302" y="3116258"/>
                <a:ext cx="1193801" cy="119380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rgbClr val="00B0F0"/>
                    </a:solidFill>
                  </a:rPr>
                  <a:t>map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562F5C2-A2A7-4884-9337-90CD8CB6B6FA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7471836" y="2875285"/>
                <a:ext cx="691294" cy="41580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4ED5D4E-892F-4D4C-8763-B39086C6C767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>
                <a:off x="6951134" y="5224351"/>
                <a:ext cx="0" cy="57531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73EA4E3-BEB9-49EE-90B6-279B72459188}"/>
                  </a:ext>
                </a:extLst>
              </p:cNvPr>
              <p:cNvSpPr/>
              <p:nvPr/>
            </p:nvSpPr>
            <p:spPr>
              <a:xfrm>
                <a:off x="5092699" y="3254453"/>
                <a:ext cx="1032934" cy="103293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rgbClr val="00B0F0"/>
                    </a:solidFill>
                  </a:rPr>
                  <a:t>filter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ED75F0E-A5A8-445B-AB4C-77090D8D1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80281" y="4021359"/>
                <a:ext cx="550334" cy="46483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61865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321734" y="2978924"/>
            <a:ext cx="221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Streams Topology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510062" y="1700873"/>
            <a:ext cx="8428478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the credit card number from the source stream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Extract the item purchased and the zip code to determine the purchase pattern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 the customer and amount spent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32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321734" y="2978924"/>
            <a:ext cx="221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510062" y="1700873"/>
            <a:ext cx="8428478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StreamsConfig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Serde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Construct the processing topology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Assemble the modules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Start the Streams</a:t>
            </a:r>
          </a:p>
        </p:txBody>
      </p:sp>
    </p:spTree>
    <p:extLst>
      <p:ext uri="{BB962C8B-B14F-4D97-AF65-F5344CB8AC3E}">
        <p14:creationId xmlns:p14="http://schemas.microsoft.com/office/powerpoint/2010/main" val="4192730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321734" y="2978924"/>
            <a:ext cx="221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State and Store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510062" y="1700873"/>
            <a:ext cx="8428478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Stateful data 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Provides business insights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Joining streams to enrich the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be confined with timestamps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Events with state provides context which is of business value</a:t>
            </a:r>
          </a:p>
        </p:txBody>
      </p:sp>
    </p:spTree>
    <p:extLst>
      <p:ext uri="{BB962C8B-B14F-4D97-AF65-F5344CB8AC3E}">
        <p14:creationId xmlns:p14="http://schemas.microsoft.com/office/powerpoint/2010/main" val="3750238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440268" y="2978924"/>
            <a:ext cx="2096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TransformValues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C8A247-5BDF-43AB-8FBE-00A29C496C41}"/>
              </a:ext>
            </a:extLst>
          </p:cNvPr>
          <p:cNvSpPr/>
          <p:nvPr/>
        </p:nvSpPr>
        <p:spPr>
          <a:xfrm>
            <a:off x="3732026" y="397129"/>
            <a:ext cx="1842972" cy="1410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B0F0"/>
                </a:solidFill>
              </a:rPr>
              <a:t>event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54769A-A5E7-4763-A3DF-0B7B19B47C87}"/>
              </a:ext>
            </a:extLst>
          </p:cNvPr>
          <p:cNvGrpSpPr/>
          <p:nvPr/>
        </p:nvGrpSpPr>
        <p:grpSpPr>
          <a:xfrm>
            <a:off x="3727665" y="1807715"/>
            <a:ext cx="5529349" cy="3794349"/>
            <a:chOff x="3727665" y="1807715"/>
            <a:chExt cx="5529349" cy="379434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ED0942-3193-487F-9390-76B7BDAC23D3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4653512" y="1807715"/>
              <a:ext cx="0" cy="66644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395B22C-7E04-463B-8B82-4679F91A7ECD}"/>
                </a:ext>
              </a:extLst>
            </p:cNvPr>
            <p:cNvCxnSpPr>
              <a:cxnSpLocks/>
            </p:cNvCxnSpPr>
            <p:nvPr/>
          </p:nvCxnSpPr>
          <p:spPr>
            <a:xfrm>
              <a:off x="4741897" y="4097397"/>
              <a:ext cx="0" cy="7857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606587-1C9F-4614-828D-08BF2385AEAD}"/>
                </a:ext>
              </a:extLst>
            </p:cNvPr>
            <p:cNvSpPr/>
            <p:nvPr/>
          </p:nvSpPr>
          <p:spPr>
            <a:xfrm>
              <a:off x="3727665" y="4883108"/>
              <a:ext cx="2023717" cy="7189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00B0F0"/>
                  </a:solidFill>
                </a:rPr>
                <a:t>downstream</a:t>
              </a:r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872B386F-0434-4B9C-9F99-B6856F153B32}"/>
                </a:ext>
              </a:extLst>
            </p:cNvPr>
            <p:cNvSpPr/>
            <p:nvPr/>
          </p:nvSpPr>
          <p:spPr>
            <a:xfrm>
              <a:off x="8335633" y="1807715"/>
              <a:ext cx="921381" cy="1102864"/>
            </a:xfrm>
            <a:prstGeom prst="ca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3634FE-3EA0-4BA3-A7DE-F1245FFB9235}"/>
                </a:ext>
              </a:extLst>
            </p:cNvPr>
            <p:cNvCxnSpPr/>
            <p:nvPr/>
          </p:nvCxnSpPr>
          <p:spPr>
            <a:xfrm flipV="1">
              <a:off x="5846543" y="2087065"/>
              <a:ext cx="2254589" cy="11796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07707A4-1A66-4C32-A21B-28659D3863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7451" y="2366272"/>
              <a:ext cx="2323284" cy="12133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EAE6DC-CE4E-4C94-8DD4-9E9B049300DD}"/>
              </a:ext>
            </a:extLst>
          </p:cNvPr>
          <p:cNvGrpSpPr/>
          <p:nvPr/>
        </p:nvGrpSpPr>
        <p:grpSpPr>
          <a:xfrm>
            <a:off x="3727665" y="390149"/>
            <a:ext cx="5904946" cy="5204935"/>
            <a:chOff x="3727665" y="390149"/>
            <a:chExt cx="5904946" cy="52049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FD37F6-51DE-4860-AF0A-23F38A984C34}"/>
                </a:ext>
              </a:extLst>
            </p:cNvPr>
            <p:cNvSpPr/>
            <p:nvPr/>
          </p:nvSpPr>
          <p:spPr>
            <a:xfrm>
              <a:off x="3802351" y="2474159"/>
              <a:ext cx="1949295" cy="1623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00B0F0"/>
                  </a:solidFill>
                </a:rPr>
                <a:t>transformValue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565EAF-17FF-484B-9FCB-926C610350A5}"/>
                </a:ext>
              </a:extLst>
            </p:cNvPr>
            <p:cNvSpPr txBox="1"/>
            <p:nvPr/>
          </p:nvSpPr>
          <p:spPr>
            <a:xfrm>
              <a:off x="8335633" y="1382070"/>
              <a:ext cx="1296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state-store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24DF9D-45DA-4138-A121-7DB95A8A06A5}"/>
                </a:ext>
              </a:extLst>
            </p:cNvPr>
            <p:cNvSpPr/>
            <p:nvPr/>
          </p:nvSpPr>
          <p:spPr>
            <a:xfrm>
              <a:off x="3732026" y="390149"/>
              <a:ext cx="1842972" cy="14105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rgbClr val="00B0F0"/>
                  </a:solidFill>
                </a:rPr>
                <a:t>event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9B9CEAE-A6B5-4542-870E-E79FE50F7DE7}"/>
                </a:ext>
              </a:extLst>
            </p:cNvPr>
            <p:cNvGrpSpPr/>
            <p:nvPr/>
          </p:nvGrpSpPr>
          <p:grpSpPr>
            <a:xfrm>
              <a:off x="3727665" y="1800735"/>
              <a:ext cx="5529349" cy="3794349"/>
              <a:chOff x="3727665" y="1807715"/>
              <a:chExt cx="5529349" cy="3794349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FD0E55A-2BA1-4200-A6B1-9F2693BED8B3}"/>
                  </a:ext>
                </a:extLst>
              </p:cNvPr>
              <p:cNvCxnSpPr>
                <a:cxnSpLocks/>
                <a:stCxn id="41" idx="2"/>
              </p:cNvCxnSpPr>
              <p:nvPr/>
            </p:nvCxnSpPr>
            <p:spPr>
              <a:xfrm>
                <a:off x="4653512" y="1807715"/>
                <a:ext cx="0" cy="66644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3CB4E45-2D09-4E98-8591-0938142C5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1897" y="4097397"/>
                <a:ext cx="0" cy="78571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1371002-61C3-46E1-97E8-0E878DBE87FE}"/>
                  </a:ext>
                </a:extLst>
              </p:cNvPr>
              <p:cNvSpPr/>
              <p:nvPr/>
            </p:nvSpPr>
            <p:spPr>
              <a:xfrm>
                <a:off x="3727665" y="4883108"/>
                <a:ext cx="2023717" cy="7189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rgbClr val="00B0F0"/>
                    </a:solidFill>
                  </a:rPr>
                  <a:t>downstream</a:t>
                </a:r>
              </a:p>
            </p:txBody>
          </p:sp>
          <p:sp>
            <p:nvSpPr>
              <p:cNvPr id="46" name="Cylinder 45">
                <a:extLst>
                  <a:ext uri="{FF2B5EF4-FFF2-40B4-BE49-F238E27FC236}">
                    <a16:creationId xmlns:a16="http://schemas.microsoft.com/office/drawing/2014/main" id="{0C8D43EE-FE8A-4775-B181-4B62C99879B3}"/>
                  </a:ext>
                </a:extLst>
              </p:cNvPr>
              <p:cNvSpPr/>
              <p:nvPr/>
            </p:nvSpPr>
            <p:spPr>
              <a:xfrm>
                <a:off x="8335633" y="1807715"/>
                <a:ext cx="921381" cy="1102864"/>
              </a:xfrm>
              <a:prstGeom prst="ca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80E0033-FA4B-44C2-A3EA-0382281C09B7}"/>
                  </a:ext>
                </a:extLst>
              </p:cNvPr>
              <p:cNvCxnSpPr/>
              <p:nvPr/>
            </p:nvCxnSpPr>
            <p:spPr>
              <a:xfrm flipV="1">
                <a:off x="5846543" y="2087065"/>
                <a:ext cx="2254589" cy="117964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42E3222-A107-4ADC-A9A6-A46A251D06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7451" y="2366272"/>
                <a:ext cx="2323284" cy="12133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0037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321734" y="2978924"/>
            <a:ext cx="221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State and Store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441788" y="1009837"/>
            <a:ext cx="8428478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locality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performance consideration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Faster lookups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Reduced latency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is local to each Stream task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data sharing across different threads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Fault tolerant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Changelog topic backups up the state store</a:t>
            </a:r>
          </a:p>
        </p:txBody>
      </p:sp>
    </p:spTree>
    <p:extLst>
      <p:ext uri="{BB962C8B-B14F-4D97-AF65-F5344CB8AC3E}">
        <p14:creationId xmlns:p14="http://schemas.microsoft.com/office/powerpoint/2010/main" val="1255828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321734" y="2978924"/>
            <a:ext cx="221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441788" y="1305004"/>
            <a:ext cx="8428478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Event Sourcing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Events are source of truth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Eventual consistency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Transactions using Saga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Choreography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Orchestrated</a:t>
            </a:r>
          </a:p>
        </p:txBody>
      </p:sp>
    </p:spTree>
    <p:extLst>
      <p:ext uri="{BB962C8B-B14F-4D97-AF65-F5344CB8AC3E}">
        <p14:creationId xmlns:p14="http://schemas.microsoft.com/office/powerpoint/2010/main" val="3334569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695D4E-1DBC-433D-97DD-3EB9E40B1B0D}"/>
              </a:ext>
            </a:extLst>
          </p:cNvPr>
          <p:cNvSpPr/>
          <p:nvPr/>
        </p:nvSpPr>
        <p:spPr>
          <a:xfrm>
            <a:off x="0" y="-160002"/>
            <a:ext cx="12192000" cy="702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F2EA6-0B96-40BE-929A-41690B7A714D}"/>
              </a:ext>
            </a:extLst>
          </p:cNvPr>
          <p:cNvSpPr/>
          <p:nvPr/>
        </p:nvSpPr>
        <p:spPr>
          <a:xfrm rot="2700000">
            <a:off x="5964463" y="4739279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DC1F10-315C-44C1-88B5-2A33A56158EC}"/>
              </a:ext>
            </a:extLst>
          </p:cNvPr>
          <p:cNvCxnSpPr/>
          <p:nvPr/>
        </p:nvCxnSpPr>
        <p:spPr>
          <a:xfrm flipH="1">
            <a:off x="3938899" y="4854492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3EEFDB-109A-43CA-BCC7-F475E8038D6E}"/>
              </a:ext>
            </a:extLst>
          </p:cNvPr>
          <p:cNvCxnSpPr/>
          <p:nvPr/>
        </p:nvCxnSpPr>
        <p:spPr>
          <a:xfrm flipH="1">
            <a:off x="6416001" y="4854492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 10">
            <a:extLst>
              <a:ext uri="{FF2B5EF4-FFF2-40B4-BE49-F238E27FC236}">
                <a16:creationId xmlns:a16="http://schemas.microsoft.com/office/drawing/2014/main" id="{7250E6A7-E4C3-4962-93B1-2ACA2BBFBDED}"/>
              </a:ext>
            </a:extLst>
          </p:cNvPr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B7E81-252A-479A-9A70-0466E4804DA7}"/>
              </a:ext>
            </a:extLst>
          </p:cNvPr>
          <p:cNvSpPr txBox="1"/>
          <p:nvPr/>
        </p:nvSpPr>
        <p:spPr>
          <a:xfrm>
            <a:off x="2630359" y="4301462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1026" name="Picture 2" descr="asf - Revision 1889637: /kafka/site/logos/originals/png">
            <a:extLst>
              <a:ext uri="{FF2B5EF4-FFF2-40B4-BE49-F238E27FC236}">
                <a16:creationId xmlns:a16="http://schemas.microsoft.com/office/drawing/2014/main" id="{E00F9E8B-F40D-465F-8607-FED57BA42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07503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Kafka ?</a:t>
            </a:r>
          </a:p>
        </p:txBody>
      </p:sp>
      <p:pic>
        <p:nvPicPr>
          <p:cNvPr id="2056" name="Picture 8" descr="The Blind Men and the Elephant">
            <a:extLst>
              <a:ext uri="{FF2B5EF4-FFF2-40B4-BE49-F238E27FC236}">
                <a16:creationId xmlns:a16="http://schemas.microsoft.com/office/drawing/2014/main" id="{C2A89710-FEA0-46ED-B77B-EF03FB23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84" y="1928645"/>
            <a:ext cx="7251943" cy="290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91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32884" y="1512753"/>
            <a:ext cx="8170051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Streaming processing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Tracking user activity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Log Aggregation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De Coupling systems</a:t>
            </a:r>
          </a:p>
        </p:txBody>
      </p:sp>
    </p:spTree>
    <p:extLst>
      <p:ext uri="{BB962C8B-B14F-4D97-AF65-F5344CB8AC3E}">
        <p14:creationId xmlns:p14="http://schemas.microsoft.com/office/powerpoint/2010/main" val="405563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for post">
            <a:extLst>
              <a:ext uri="{FF2B5EF4-FFF2-40B4-BE49-F238E27FC236}">
                <a16:creationId xmlns:a16="http://schemas.microsoft.com/office/drawing/2014/main" id="{94AC6A56-1EE5-4220-81EE-D12B4F13E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1552575"/>
            <a:ext cx="55721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6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3C20FC1B-2497-4028-83CD-AE22EA567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1552575"/>
            <a:ext cx="55721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08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32884" y="1512753"/>
            <a:ext cx="8170051" cy="440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Scale to 100s of nodes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Handle millions of messages per second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Real time data processing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Event tracking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Event Sourcing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8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9F342-311C-41E3-8A66-C8D2754D7E34}"/>
              </a:ext>
            </a:extLst>
          </p:cNvPr>
          <p:cNvCxnSpPr/>
          <p:nvPr/>
        </p:nvCxnSpPr>
        <p:spPr>
          <a:xfrm>
            <a:off x="2934986" y="431489"/>
            <a:ext cx="0" cy="58335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72926F-B00D-4099-ACED-D63FD0935721}"/>
              </a:ext>
            </a:extLst>
          </p:cNvPr>
          <p:cNvSpPr txBox="1"/>
          <p:nvPr/>
        </p:nvSpPr>
        <p:spPr>
          <a:xfrm>
            <a:off x="817346" y="2978924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18024-55F6-451D-A01B-A1C9F9DF2D5B}"/>
              </a:ext>
            </a:extLst>
          </p:cNvPr>
          <p:cNvSpPr txBox="1"/>
          <p:nvPr/>
        </p:nvSpPr>
        <p:spPr>
          <a:xfrm>
            <a:off x="3332884" y="1537920"/>
            <a:ext cx="8428478" cy="514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Logical name to send messages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Topics will be split into multiple partitions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Partition enables topics to be distributed across the cluster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Partition enable horizontal scalability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Unit of parallelism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Topics can span across nodes with partition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3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2F0CBCE3-A44B-45A5-A245-DBE5DD2D8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657350"/>
            <a:ext cx="114966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58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5A56D9ACD1A248894A167318A63190" ma:contentTypeVersion="11" ma:contentTypeDescription="Create a new document." ma:contentTypeScope="" ma:versionID="6e78c05be8cad82c2c4cda941cff3b44">
  <xsd:schema xmlns:xsd="http://www.w3.org/2001/XMLSchema" xmlns:xs="http://www.w3.org/2001/XMLSchema" xmlns:p="http://schemas.microsoft.com/office/2006/metadata/properties" xmlns:ns3="01ccccc8-0b9a-4ace-b5ae-9d67af3ee2f9" xmlns:ns4="14f0b0f5-c1e5-47e6-999c-5117a5365521" targetNamespace="http://schemas.microsoft.com/office/2006/metadata/properties" ma:root="true" ma:fieldsID="45f6a676b5c320281dc448e9e917e993" ns3:_="" ns4:_="">
    <xsd:import namespace="01ccccc8-0b9a-4ace-b5ae-9d67af3ee2f9"/>
    <xsd:import namespace="14f0b0f5-c1e5-47e6-999c-5117a53655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cccc8-0b9a-4ace-b5ae-9d67af3ee2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f0b0f5-c1e5-47e6-999c-5117a536552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696AC-D9BE-41AD-8C1D-C9B8F3EA98C3}">
  <ds:schemaRefs>
    <ds:schemaRef ds:uri="01ccccc8-0b9a-4ace-b5ae-9d67af3ee2f9"/>
    <ds:schemaRef ds:uri="14f0b0f5-c1e5-47e6-999c-5117a53655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03D74A2-A82F-4319-9683-B88152AF40BA}">
  <ds:schemaRefs>
    <ds:schemaRef ds:uri="01ccccc8-0b9a-4ace-b5ae-9d67af3ee2f9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14f0b0f5-c1e5-47e6-999c-5117a5365521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DF152D1-636B-46D4-B680-E6EE556790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5994</TotalTime>
  <Words>493</Words>
  <Application>Microsoft Office PowerPoint</Application>
  <PresentationFormat>Widescreen</PresentationFormat>
  <Paragraphs>115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Futura Next Medium</vt:lpstr>
      <vt:lpstr>Roboto</vt:lpstr>
      <vt:lpstr>Office Theme</vt:lpstr>
      <vt:lpstr>PowerPoint Presentation</vt:lpstr>
      <vt:lpstr>Pradeep Kumar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</dc:creator>
  <cp:lastModifiedBy>Pradeep Kumar</cp:lastModifiedBy>
  <cp:revision>16</cp:revision>
  <dcterms:created xsi:type="dcterms:W3CDTF">2020-10-14T15:45:45Z</dcterms:created>
  <dcterms:modified xsi:type="dcterms:W3CDTF">2022-04-07T09:27:06Z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0x0101005E5A56D9ACD1A248894A167318A63190</vt:lpwstr>
  </property>
</Properties>
</file>