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5" r:id="rId1"/>
  </p:sldMasterIdLst>
  <p:notesMasterIdLst>
    <p:notesMasterId r:id="rId53"/>
  </p:notesMasterIdLst>
  <p:sldIdLst>
    <p:sldId id="256" r:id="rId2"/>
    <p:sldId id="257" r:id="rId3"/>
    <p:sldId id="288" r:id="rId4"/>
    <p:sldId id="316" r:id="rId5"/>
    <p:sldId id="266" r:id="rId6"/>
    <p:sldId id="261" r:id="rId7"/>
    <p:sldId id="267" r:id="rId8"/>
    <p:sldId id="268" r:id="rId9"/>
    <p:sldId id="319" r:id="rId10"/>
    <p:sldId id="320" r:id="rId11"/>
    <p:sldId id="321" r:id="rId12"/>
    <p:sldId id="317" r:id="rId13"/>
    <p:sldId id="322" r:id="rId14"/>
    <p:sldId id="318" r:id="rId15"/>
    <p:sldId id="325" r:id="rId16"/>
    <p:sldId id="323" r:id="rId17"/>
    <p:sldId id="324"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13" r:id="rId49"/>
    <p:sldId id="314" r:id="rId50"/>
    <p:sldId id="312" r:id="rId51"/>
    <p:sldId id="31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sorterViewPr>
    <p:cViewPr>
      <p:scale>
        <a:sx n="100" d="100"/>
        <a:sy n="100" d="100"/>
      </p:scale>
      <p:origin x="0" y="-108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E5E97-16A3-47A6-B3D2-58192692EB26}"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BCDF0-7455-4638-814E-2A55E891DE17}" type="slidenum">
              <a:rPr lang="en-US" smtClean="0"/>
              <a:t>‹#›</a:t>
            </a:fld>
            <a:endParaRPr lang="en-US"/>
          </a:p>
        </p:txBody>
      </p:sp>
    </p:spTree>
    <p:extLst>
      <p:ext uri="{BB962C8B-B14F-4D97-AF65-F5344CB8AC3E}">
        <p14:creationId xmlns:p14="http://schemas.microsoft.com/office/powerpoint/2010/main" val="387915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01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762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20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104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31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781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052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307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2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35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5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2/18/2021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840262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0.xml"/><Relationship Id="rId3" Type="http://schemas.openxmlformats.org/officeDocument/2006/relationships/slide" Target="slide7.xml"/><Relationship Id="rId7" Type="http://schemas.openxmlformats.org/officeDocument/2006/relationships/slide" Target="slide13.xml"/><Relationship Id="rId12" Type="http://schemas.openxmlformats.org/officeDocument/2006/relationships/slide" Target="slide19.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9.xml"/><Relationship Id="rId10" Type="http://schemas.openxmlformats.org/officeDocument/2006/relationships/slide" Target="slide17.xml"/><Relationship Id="rId4" Type="http://schemas.openxmlformats.org/officeDocument/2006/relationships/slide" Target="slide8.xml"/><Relationship Id="rId9" Type="http://schemas.openxmlformats.org/officeDocument/2006/relationships/slide" Target="slide1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slide" Target="slide51.xml"/><Relationship Id="rId2"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slide" Target="slide45.xml"/><Relationship Id="rId4" Type="http://schemas.openxmlformats.org/officeDocument/2006/relationships/slide" Target="slide38.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C2E4-209A-417A-A56F-9D81317E5F69}"/>
              </a:ext>
            </a:extLst>
          </p:cNvPr>
          <p:cNvSpPr>
            <a:spLocks noGrp="1"/>
          </p:cNvSpPr>
          <p:nvPr>
            <p:ph type="ctrTitle"/>
          </p:nvPr>
        </p:nvSpPr>
        <p:spPr>
          <a:xfrm>
            <a:off x="2692398" y="954157"/>
            <a:ext cx="6815669" cy="2432507"/>
          </a:xfrm>
          <a:solidFill>
            <a:schemeClr val="accent1">
              <a:alpha val="74000"/>
            </a:schemeClr>
          </a:solidFill>
        </p:spPr>
        <p:txBody>
          <a:bodyPr>
            <a:normAutofit fontScale="90000"/>
          </a:bodyPr>
          <a:lstStyle/>
          <a:p>
            <a:r>
              <a:rPr lang="en-US" sz="6000" b="1" dirty="0">
                <a:solidFill>
                  <a:schemeClr val="accent6">
                    <a:lumMod val="20000"/>
                    <a:lumOff val="80000"/>
                  </a:schemeClr>
                </a:solidFill>
                <a:effectLst>
                  <a:outerShdw blurRad="101600" dist="101600" dir="5400000" algn="ctr" rotWithShape="0">
                    <a:srgbClr val="000000">
                      <a:alpha val="86000"/>
                    </a:srgbClr>
                  </a:outerShdw>
                </a:effectLst>
              </a:rPr>
              <a:t>Welcome </a:t>
            </a:r>
            <a:br>
              <a:rPr lang="en-US" sz="6000" b="1" dirty="0">
                <a:solidFill>
                  <a:schemeClr val="accent6">
                    <a:lumMod val="20000"/>
                    <a:lumOff val="80000"/>
                  </a:schemeClr>
                </a:solidFill>
                <a:effectLst>
                  <a:outerShdw blurRad="101600" dist="101600" dir="5400000" algn="ctr" rotWithShape="0">
                    <a:srgbClr val="000000">
                      <a:alpha val="86000"/>
                    </a:srgbClr>
                  </a:outerShdw>
                </a:effectLst>
              </a:rPr>
            </a:br>
            <a:r>
              <a:rPr lang="en-US" sz="6000" b="1" dirty="0">
                <a:solidFill>
                  <a:schemeClr val="accent6">
                    <a:lumMod val="20000"/>
                    <a:lumOff val="80000"/>
                  </a:schemeClr>
                </a:solidFill>
                <a:effectLst>
                  <a:outerShdw blurRad="101600" dist="101600" dir="5400000" algn="ctr" rotWithShape="0">
                    <a:srgbClr val="000000">
                      <a:alpha val="86000"/>
                    </a:srgbClr>
                  </a:outerShdw>
                </a:effectLst>
              </a:rPr>
              <a:t>To </a:t>
            </a:r>
            <a:br>
              <a:rPr lang="en-US" sz="6000" b="1" dirty="0">
                <a:solidFill>
                  <a:schemeClr val="accent6">
                    <a:lumMod val="20000"/>
                    <a:lumOff val="80000"/>
                  </a:schemeClr>
                </a:solidFill>
                <a:effectLst>
                  <a:outerShdw blurRad="101600" dist="101600" dir="5400000" algn="ctr" rotWithShape="0">
                    <a:srgbClr val="000000">
                      <a:alpha val="86000"/>
                    </a:srgbClr>
                  </a:outerShdw>
                </a:effectLst>
              </a:rPr>
            </a:br>
            <a:r>
              <a:rPr lang="en-US" sz="6000" b="1" dirty="0">
                <a:solidFill>
                  <a:schemeClr val="accent6">
                    <a:lumMod val="20000"/>
                    <a:lumOff val="80000"/>
                  </a:schemeClr>
                </a:solidFill>
                <a:effectLst>
                  <a:outerShdw blurRad="101600" dist="101600" dir="5400000" algn="ctr" rotWithShape="0">
                    <a:srgbClr val="000000">
                      <a:alpha val="86000"/>
                    </a:srgbClr>
                  </a:outerShdw>
                </a:effectLst>
              </a:rPr>
              <a:t>Presentation On</a:t>
            </a:r>
          </a:p>
        </p:txBody>
      </p:sp>
      <p:sp>
        <p:nvSpPr>
          <p:cNvPr id="3" name="Subtitle 2">
            <a:extLst>
              <a:ext uri="{FF2B5EF4-FFF2-40B4-BE49-F238E27FC236}">
                <a16:creationId xmlns:a16="http://schemas.microsoft.com/office/drawing/2014/main" id="{1840948B-9AB0-453C-B69B-7D129C2C4F11}"/>
              </a:ext>
            </a:extLst>
          </p:cNvPr>
          <p:cNvSpPr>
            <a:spLocks noGrp="1"/>
          </p:cNvSpPr>
          <p:nvPr>
            <p:ph type="subTitle" idx="1"/>
          </p:nvPr>
        </p:nvSpPr>
        <p:spPr/>
        <p:txBody>
          <a:bodyPr>
            <a:normAutofit/>
          </a:bodyPr>
          <a:lstStyle/>
          <a:p>
            <a:r>
              <a:rPr lang="en-US" sz="3600" b="1" dirty="0">
                <a:solidFill>
                  <a:schemeClr val="accent3">
                    <a:lumMod val="75000"/>
                  </a:schemeClr>
                </a:solidFill>
                <a:effectLst>
                  <a:outerShdw blurRad="50800" dist="50800" dir="5400000" algn="ctr" rotWithShape="0">
                    <a:srgbClr val="000000">
                      <a:alpha val="68000"/>
                    </a:srgbClr>
                  </a:outerShdw>
                </a:effectLst>
              </a:rPr>
              <a:t>Photo Stock Management System</a:t>
            </a:r>
          </a:p>
        </p:txBody>
      </p:sp>
    </p:spTree>
    <p:extLst>
      <p:ext uri="{BB962C8B-B14F-4D97-AF65-F5344CB8AC3E}">
        <p14:creationId xmlns:p14="http://schemas.microsoft.com/office/powerpoint/2010/main" val="1863821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6FE0E-72E0-47B6-98BA-E0D92390C0D6}"/>
              </a:ext>
            </a:extLst>
          </p:cNvPr>
          <p:cNvSpPr txBox="1"/>
          <p:nvPr/>
        </p:nvSpPr>
        <p:spPr>
          <a:xfrm>
            <a:off x="993913" y="1099930"/>
            <a:ext cx="3123547" cy="369332"/>
          </a:xfrm>
          <a:prstGeom prst="rect">
            <a:avLst/>
          </a:prstGeom>
          <a:noFill/>
        </p:spPr>
        <p:txBody>
          <a:bodyPr wrap="none" rtlCol="0">
            <a:spAutoFit/>
          </a:bodyPr>
          <a:lstStyle/>
          <a:p>
            <a:r>
              <a:rPr lang="en-US" b="1" dirty="0">
                <a:solidFill>
                  <a:srgbClr val="92D050"/>
                </a:solidFill>
              </a:rPr>
              <a:t>Use Case Diagram for Gallery</a:t>
            </a:r>
          </a:p>
        </p:txBody>
      </p:sp>
      <p:pic>
        <p:nvPicPr>
          <p:cNvPr id="5" name="Picture 4">
            <a:extLst>
              <a:ext uri="{FF2B5EF4-FFF2-40B4-BE49-F238E27FC236}">
                <a16:creationId xmlns:a16="http://schemas.microsoft.com/office/drawing/2014/main" id="{9B857B9A-C101-41CD-9A43-E013B4B6A1B0}"/>
              </a:ext>
            </a:extLst>
          </p:cNvPr>
          <p:cNvPicPr>
            <a:picLocks noChangeAspect="1"/>
          </p:cNvPicPr>
          <p:nvPr/>
        </p:nvPicPr>
        <p:blipFill>
          <a:blip r:embed="rId2"/>
          <a:stretch>
            <a:fillRect/>
          </a:stretch>
        </p:blipFill>
        <p:spPr>
          <a:xfrm>
            <a:off x="3379304" y="463826"/>
            <a:ext cx="8242853" cy="5910470"/>
          </a:xfrm>
          <a:prstGeom prst="rect">
            <a:avLst/>
          </a:prstGeom>
        </p:spPr>
      </p:pic>
    </p:spTree>
    <p:extLst>
      <p:ext uri="{BB962C8B-B14F-4D97-AF65-F5344CB8AC3E}">
        <p14:creationId xmlns:p14="http://schemas.microsoft.com/office/powerpoint/2010/main" val="41424916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FA6A2-1067-4518-B554-E384FA583025}"/>
              </a:ext>
            </a:extLst>
          </p:cNvPr>
          <p:cNvPicPr>
            <a:picLocks noChangeAspect="1"/>
          </p:cNvPicPr>
          <p:nvPr/>
        </p:nvPicPr>
        <p:blipFill>
          <a:blip r:embed="rId2"/>
          <a:stretch>
            <a:fillRect/>
          </a:stretch>
        </p:blipFill>
        <p:spPr>
          <a:xfrm>
            <a:off x="3909389" y="384313"/>
            <a:ext cx="6851376" cy="6096000"/>
          </a:xfrm>
          <a:prstGeom prst="rect">
            <a:avLst/>
          </a:prstGeom>
        </p:spPr>
      </p:pic>
      <p:sp>
        <p:nvSpPr>
          <p:cNvPr id="2" name="TextBox 1">
            <a:extLst>
              <a:ext uri="{FF2B5EF4-FFF2-40B4-BE49-F238E27FC236}">
                <a16:creationId xmlns:a16="http://schemas.microsoft.com/office/drawing/2014/main" id="{B3D67154-B10C-487E-ACA6-478B2463BB02}"/>
              </a:ext>
            </a:extLst>
          </p:cNvPr>
          <p:cNvSpPr txBox="1"/>
          <p:nvPr/>
        </p:nvSpPr>
        <p:spPr>
          <a:xfrm>
            <a:off x="808383" y="980661"/>
            <a:ext cx="3361561" cy="369332"/>
          </a:xfrm>
          <a:prstGeom prst="rect">
            <a:avLst/>
          </a:prstGeom>
          <a:noFill/>
        </p:spPr>
        <p:txBody>
          <a:bodyPr wrap="none" rtlCol="0">
            <a:spAutoFit/>
          </a:bodyPr>
          <a:lstStyle/>
          <a:p>
            <a:r>
              <a:rPr lang="en-US" b="1" dirty="0">
                <a:solidFill>
                  <a:srgbClr val="92D050"/>
                </a:solidFill>
              </a:rPr>
              <a:t>Use Case Diagram for Checkout</a:t>
            </a:r>
          </a:p>
        </p:txBody>
      </p:sp>
    </p:spTree>
    <p:extLst>
      <p:ext uri="{BB962C8B-B14F-4D97-AF65-F5344CB8AC3E}">
        <p14:creationId xmlns:p14="http://schemas.microsoft.com/office/powerpoint/2010/main" val="29301743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D18BA-8C1A-46C1-B8F8-5DABD303D116}"/>
              </a:ext>
            </a:extLst>
          </p:cNvPr>
          <p:cNvPicPr>
            <a:picLocks noChangeAspect="1"/>
          </p:cNvPicPr>
          <p:nvPr/>
        </p:nvPicPr>
        <p:blipFill>
          <a:blip r:embed="rId2"/>
          <a:stretch>
            <a:fillRect/>
          </a:stretch>
        </p:blipFill>
        <p:spPr>
          <a:xfrm>
            <a:off x="4638260" y="424070"/>
            <a:ext cx="5565913" cy="6082747"/>
          </a:xfrm>
          <a:prstGeom prst="rect">
            <a:avLst/>
          </a:prstGeom>
        </p:spPr>
      </p:pic>
      <p:sp>
        <p:nvSpPr>
          <p:cNvPr id="4" name="Rectangle 3">
            <a:extLst>
              <a:ext uri="{FF2B5EF4-FFF2-40B4-BE49-F238E27FC236}">
                <a16:creationId xmlns:a16="http://schemas.microsoft.com/office/drawing/2014/main" id="{DA7A207A-D5BF-4F7B-952D-57D2B4B80C82}"/>
              </a:ext>
            </a:extLst>
          </p:cNvPr>
          <p:cNvSpPr/>
          <p:nvPr/>
        </p:nvSpPr>
        <p:spPr>
          <a:xfrm>
            <a:off x="1233043" y="1142989"/>
            <a:ext cx="2114553" cy="369332"/>
          </a:xfrm>
          <a:prstGeom prst="rect">
            <a:avLst/>
          </a:prstGeom>
        </p:spPr>
        <p:txBody>
          <a:bodyPr wrap="none">
            <a:spAutoFit/>
          </a:bodyPr>
          <a:lstStyle/>
          <a:p>
            <a:r>
              <a:rPr lang="en-US" b="1" dirty="0">
                <a:solidFill>
                  <a:srgbClr val="92D050"/>
                </a:solidFill>
              </a:rPr>
              <a:t>Sequence Diagram</a:t>
            </a:r>
            <a:endParaRPr lang="en-US" dirty="0">
              <a:solidFill>
                <a:srgbClr val="92D050"/>
              </a:solidFill>
            </a:endParaRPr>
          </a:p>
        </p:txBody>
      </p:sp>
    </p:spTree>
    <p:extLst>
      <p:ext uri="{BB962C8B-B14F-4D97-AF65-F5344CB8AC3E}">
        <p14:creationId xmlns:p14="http://schemas.microsoft.com/office/powerpoint/2010/main" val="393981516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B7FCD-6BFF-4852-9C73-BD1A5B2CF608}"/>
              </a:ext>
            </a:extLst>
          </p:cNvPr>
          <p:cNvPicPr>
            <a:picLocks noChangeAspect="1"/>
          </p:cNvPicPr>
          <p:nvPr/>
        </p:nvPicPr>
        <p:blipFill>
          <a:blip r:embed="rId2"/>
          <a:stretch>
            <a:fillRect/>
          </a:stretch>
        </p:blipFill>
        <p:spPr>
          <a:xfrm>
            <a:off x="4818313" y="410817"/>
            <a:ext cx="6379773" cy="6082748"/>
          </a:xfrm>
          <a:prstGeom prst="rect">
            <a:avLst/>
          </a:prstGeom>
        </p:spPr>
      </p:pic>
      <p:sp>
        <p:nvSpPr>
          <p:cNvPr id="2" name="TextBox 1">
            <a:extLst>
              <a:ext uri="{FF2B5EF4-FFF2-40B4-BE49-F238E27FC236}">
                <a16:creationId xmlns:a16="http://schemas.microsoft.com/office/drawing/2014/main" id="{91635C13-E5E2-4A2D-9574-183409DE044B}"/>
              </a:ext>
            </a:extLst>
          </p:cNvPr>
          <p:cNvSpPr txBox="1"/>
          <p:nvPr/>
        </p:nvSpPr>
        <p:spPr>
          <a:xfrm>
            <a:off x="1391478" y="1152939"/>
            <a:ext cx="3426836" cy="369332"/>
          </a:xfrm>
          <a:prstGeom prst="rect">
            <a:avLst/>
          </a:prstGeom>
          <a:noFill/>
        </p:spPr>
        <p:txBody>
          <a:bodyPr wrap="none" rtlCol="0">
            <a:spAutoFit/>
          </a:bodyPr>
          <a:lstStyle/>
          <a:p>
            <a:r>
              <a:rPr lang="en-US" b="1" dirty="0">
                <a:solidFill>
                  <a:srgbClr val="92D050"/>
                </a:solidFill>
              </a:rPr>
              <a:t>Collaboration Diagram for Client</a:t>
            </a:r>
          </a:p>
        </p:txBody>
      </p:sp>
    </p:spTree>
    <p:extLst>
      <p:ext uri="{BB962C8B-B14F-4D97-AF65-F5344CB8AC3E}">
        <p14:creationId xmlns:p14="http://schemas.microsoft.com/office/powerpoint/2010/main" val="10372926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0693C6-2DC6-4A50-860B-73AFF9372F3C}"/>
              </a:ext>
            </a:extLst>
          </p:cNvPr>
          <p:cNvPicPr>
            <a:picLocks noChangeAspect="1"/>
          </p:cNvPicPr>
          <p:nvPr/>
        </p:nvPicPr>
        <p:blipFill>
          <a:blip r:embed="rId2"/>
          <a:stretch>
            <a:fillRect/>
          </a:stretch>
        </p:blipFill>
        <p:spPr>
          <a:xfrm>
            <a:off x="4885738" y="344557"/>
            <a:ext cx="5795513" cy="6162260"/>
          </a:xfrm>
          <a:prstGeom prst="rect">
            <a:avLst/>
          </a:prstGeom>
        </p:spPr>
      </p:pic>
      <p:sp>
        <p:nvSpPr>
          <p:cNvPr id="3" name="TextBox 2">
            <a:extLst>
              <a:ext uri="{FF2B5EF4-FFF2-40B4-BE49-F238E27FC236}">
                <a16:creationId xmlns:a16="http://schemas.microsoft.com/office/drawing/2014/main" id="{BDADEC2A-6E66-49FA-B90B-61AB24012B92}"/>
              </a:ext>
            </a:extLst>
          </p:cNvPr>
          <p:cNvSpPr txBox="1"/>
          <p:nvPr/>
        </p:nvSpPr>
        <p:spPr>
          <a:xfrm>
            <a:off x="848139" y="1113183"/>
            <a:ext cx="3193695" cy="369332"/>
          </a:xfrm>
          <a:prstGeom prst="rect">
            <a:avLst/>
          </a:prstGeom>
          <a:noFill/>
        </p:spPr>
        <p:txBody>
          <a:bodyPr wrap="none" rtlCol="0">
            <a:spAutoFit/>
          </a:bodyPr>
          <a:lstStyle/>
          <a:p>
            <a:r>
              <a:rPr lang="en-US" b="1" dirty="0">
                <a:solidFill>
                  <a:srgbClr val="92D050"/>
                </a:solidFill>
              </a:rPr>
              <a:t>State Chart Diagram for Client</a:t>
            </a:r>
          </a:p>
        </p:txBody>
      </p:sp>
    </p:spTree>
    <p:extLst>
      <p:ext uri="{BB962C8B-B14F-4D97-AF65-F5344CB8AC3E}">
        <p14:creationId xmlns:p14="http://schemas.microsoft.com/office/powerpoint/2010/main" val="3785021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71BA7-4B49-4EC7-9A15-5F42A0016908}"/>
              </a:ext>
            </a:extLst>
          </p:cNvPr>
          <p:cNvPicPr>
            <a:picLocks noChangeAspect="1"/>
          </p:cNvPicPr>
          <p:nvPr/>
        </p:nvPicPr>
        <p:blipFill>
          <a:blip r:embed="rId2"/>
          <a:stretch>
            <a:fillRect/>
          </a:stretch>
        </p:blipFill>
        <p:spPr>
          <a:xfrm>
            <a:off x="5009323" y="384313"/>
            <a:ext cx="5857460" cy="6082748"/>
          </a:xfrm>
          <a:prstGeom prst="rect">
            <a:avLst/>
          </a:prstGeom>
        </p:spPr>
      </p:pic>
      <p:sp>
        <p:nvSpPr>
          <p:cNvPr id="4" name="TextBox 3">
            <a:extLst>
              <a:ext uri="{FF2B5EF4-FFF2-40B4-BE49-F238E27FC236}">
                <a16:creationId xmlns:a16="http://schemas.microsoft.com/office/drawing/2014/main" id="{4090ECE0-4568-4BD7-A031-FF7949DECDA7}"/>
              </a:ext>
            </a:extLst>
          </p:cNvPr>
          <p:cNvSpPr txBox="1"/>
          <p:nvPr/>
        </p:nvSpPr>
        <p:spPr>
          <a:xfrm>
            <a:off x="954157" y="874643"/>
            <a:ext cx="2846998" cy="369332"/>
          </a:xfrm>
          <a:prstGeom prst="rect">
            <a:avLst/>
          </a:prstGeom>
          <a:noFill/>
        </p:spPr>
        <p:txBody>
          <a:bodyPr wrap="none" rtlCol="0">
            <a:spAutoFit/>
          </a:bodyPr>
          <a:lstStyle/>
          <a:p>
            <a:r>
              <a:rPr lang="en-US" b="1" dirty="0">
                <a:solidFill>
                  <a:srgbClr val="92D050"/>
                </a:solidFill>
              </a:rPr>
              <a:t>Activity Diagram for Client</a:t>
            </a:r>
          </a:p>
        </p:txBody>
      </p:sp>
    </p:spTree>
    <p:extLst>
      <p:ext uri="{BB962C8B-B14F-4D97-AF65-F5344CB8AC3E}">
        <p14:creationId xmlns:p14="http://schemas.microsoft.com/office/powerpoint/2010/main" val="4398978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6C414-ECF8-4C91-A11A-B099D5610DF6}"/>
              </a:ext>
            </a:extLst>
          </p:cNvPr>
          <p:cNvPicPr>
            <a:picLocks noChangeAspect="1"/>
          </p:cNvPicPr>
          <p:nvPr/>
        </p:nvPicPr>
        <p:blipFill>
          <a:blip r:embed="rId2"/>
          <a:stretch>
            <a:fillRect/>
          </a:stretch>
        </p:blipFill>
        <p:spPr>
          <a:xfrm>
            <a:off x="3869635" y="357809"/>
            <a:ext cx="7354956" cy="6109252"/>
          </a:xfrm>
          <a:prstGeom prst="rect">
            <a:avLst/>
          </a:prstGeom>
        </p:spPr>
      </p:pic>
      <p:sp>
        <p:nvSpPr>
          <p:cNvPr id="4" name="TextBox 3">
            <a:extLst>
              <a:ext uri="{FF2B5EF4-FFF2-40B4-BE49-F238E27FC236}">
                <a16:creationId xmlns:a16="http://schemas.microsoft.com/office/drawing/2014/main" id="{4738AF3A-133A-4B3C-8A20-CE301D13F077}"/>
              </a:ext>
            </a:extLst>
          </p:cNvPr>
          <p:cNvSpPr txBox="1"/>
          <p:nvPr/>
        </p:nvSpPr>
        <p:spPr>
          <a:xfrm>
            <a:off x="967409" y="1126435"/>
            <a:ext cx="2278060" cy="369332"/>
          </a:xfrm>
          <a:prstGeom prst="rect">
            <a:avLst/>
          </a:prstGeom>
          <a:noFill/>
        </p:spPr>
        <p:txBody>
          <a:bodyPr wrap="none" rtlCol="0">
            <a:spAutoFit/>
          </a:bodyPr>
          <a:lstStyle/>
          <a:p>
            <a:r>
              <a:rPr lang="en-US" b="1" dirty="0">
                <a:solidFill>
                  <a:srgbClr val="92D050"/>
                </a:solidFill>
              </a:rPr>
              <a:t>Component Diagram</a:t>
            </a:r>
          </a:p>
        </p:txBody>
      </p:sp>
    </p:spTree>
    <p:extLst>
      <p:ext uri="{BB962C8B-B14F-4D97-AF65-F5344CB8AC3E}">
        <p14:creationId xmlns:p14="http://schemas.microsoft.com/office/powerpoint/2010/main" val="121391781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FA468-A33C-4162-AF99-D1047A7DEDA7}"/>
              </a:ext>
            </a:extLst>
          </p:cNvPr>
          <p:cNvPicPr>
            <a:picLocks noChangeAspect="1"/>
          </p:cNvPicPr>
          <p:nvPr/>
        </p:nvPicPr>
        <p:blipFill>
          <a:blip r:embed="rId2"/>
          <a:stretch>
            <a:fillRect/>
          </a:stretch>
        </p:blipFill>
        <p:spPr>
          <a:xfrm>
            <a:off x="3710609" y="397565"/>
            <a:ext cx="7646503" cy="6082748"/>
          </a:xfrm>
          <a:prstGeom prst="rect">
            <a:avLst/>
          </a:prstGeom>
        </p:spPr>
      </p:pic>
      <p:sp>
        <p:nvSpPr>
          <p:cNvPr id="4" name="TextBox 3">
            <a:extLst>
              <a:ext uri="{FF2B5EF4-FFF2-40B4-BE49-F238E27FC236}">
                <a16:creationId xmlns:a16="http://schemas.microsoft.com/office/drawing/2014/main" id="{3DDF1281-2540-4415-A04A-43DF660DEF74}"/>
              </a:ext>
            </a:extLst>
          </p:cNvPr>
          <p:cNvSpPr txBox="1"/>
          <p:nvPr/>
        </p:nvSpPr>
        <p:spPr>
          <a:xfrm>
            <a:off x="993913" y="1060174"/>
            <a:ext cx="2330959" cy="369332"/>
          </a:xfrm>
          <a:prstGeom prst="rect">
            <a:avLst/>
          </a:prstGeom>
          <a:noFill/>
        </p:spPr>
        <p:txBody>
          <a:bodyPr wrap="none" rtlCol="0">
            <a:spAutoFit/>
          </a:bodyPr>
          <a:lstStyle/>
          <a:p>
            <a:r>
              <a:rPr lang="en-US" b="1" dirty="0">
                <a:solidFill>
                  <a:srgbClr val="92D050"/>
                </a:solidFill>
              </a:rPr>
              <a:t>Deployment Diagram</a:t>
            </a:r>
          </a:p>
        </p:txBody>
      </p:sp>
    </p:spTree>
    <p:extLst>
      <p:ext uri="{BB962C8B-B14F-4D97-AF65-F5344CB8AC3E}">
        <p14:creationId xmlns:p14="http://schemas.microsoft.com/office/powerpoint/2010/main" val="365548228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D890E4-6C3E-41A6-A9C1-B1C0F6E988E8}"/>
              </a:ext>
            </a:extLst>
          </p:cNvPr>
          <p:cNvPicPr>
            <a:picLocks noChangeAspect="1"/>
          </p:cNvPicPr>
          <p:nvPr/>
        </p:nvPicPr>
        <p:blipFill>
          <a:blip r:embed="rId2"/>
          <a:stretch>
            <a:fillRect/>
          </a:stretch>
        </p:blipFill>
        <p:spPr>
          <a:xfrm>
            <a:off x="3964900" y="397565"/>
            <a:ext cx="7856039" cy="6082748"/>
          </a:xfrm>
          <a:prstGeom prst="rect">
            <a:avLst/>
          </a:prstGeom>
        </p:spPr>
      </p:pic>
      <p:sp>
        <p:nvSpPr>
          <p:cNvPr id="4" name="TextBox 3">
            <a:extLst>
              <a:ext uri="{FF2B5EF4-FFF2-40B4-BE49-F238E27FC236}">
                <a16:creationId xmlns:a16="http://schemas.microsoft.com/office/drawing/2014/main" id="{63EF36B5-78FF-44AB-958B-63B0F76C6AC9}"/>
              </a:ext>
            </a:extLst>
          </p:cNvPr>
          <p:cNvSpPr txBox="1"/>
          <p:nvPr/>
        </p:nvSpPr>
        <p:spPr>
          <a:xfrm>
            <a:off x="251791" y="1192696"/>
            <a:ext cx="3856383" cy="369332"/>
          </a:xfrm>
          <a:prstGeom prst="rect">
            <a:avLst/>
          </a:prstGeom>
          <a:noFill/>
        </p:spPr>
        <p:txBody>
          <a:bodyPr wrap="square" rtlCol="0">
            <a:spAutoFit/>
          </a:bodyPr>
          <a:lstStyle/>
          <a:p>
            <a:r>
              <a:rPr lang="en-US" b="1" dirty="0">
                <a:solidFill>
                  <a:srgbClr val="92D050"/>
                </a:solidFill>
              </a:rPr>
              <a:t>0-Level &amp; 1st Level  Admin Side DFD</a:t>
            </a:r>
          </a:p>
        </p:txBody>
      </p:sp>
    </p:spTree>
    <p:extLst>
      <p:ext uri="{BB962C8B-B14F-4D97-AF65-F5344CB8AC3E}">
        <p14:creationId xmlns:p14="http://schemas.microsoft.com/office/powerpoint/2010/main" val="240924578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E58CEB-57E8-402F-AB7C-652783452835}"/>
              </a:ext>
            </a:extLst>
          </p:cNvPr>
          <p:cNvPicPr>
            <a:picLocks noChangeAspect="1"/>
          </p:cNvPicPr>
          <p:nvPr/>
        </p:nvPicPr>
        <p:blipFill>
          <a:blip r:embed="rId2"/>
          <a:stretch>
            <a:fillRect/>
          </a:stretch>
        </p:blipFill>
        <p:spPr>
          <a:xfrm>
            <a:off x="4280453" y="357808"/>
            <a:ext cx="7209182" cy="6175513"/>
          </a:xfrm>
          <a:prstGeom prst="rect">
            <a:avLst/>
          </a:prstGeom>
        </p:spPr>
      </p:pic>
      <p:sp>
        <p:nvSpPr>
          <p:cNvPr id="4" name="TextBox 3">
            <a:extLst>
              <a:ext uri="{FF2B5EF4-FFF2-40B4-BE49-F238E27FC236}">
                <a16:creationId xmlns:a16="http://schemas.microsoft.com/office/drawing/2014/main" id="{803CA59D-8150-4258-A8EA-85B1EB94E102}"/>
              </a:ext>
            </a:extLst>
          </p:cNvPr>
          <p:cNvSpPr txBox="1"/>
          <p:nvPr/>
        </p:nvSpPr>
        <p:spPr>
          <a:xfrm>
            <a:off x="821634" y="1060174"/>
            <a:ext cx="2947474" cy="369332"/>
          </a:xfrm>
          <a:prstGeom prst="rect">
            <a:avLst/>
          </a:prstGeom>
          <a:noFill/>
        </p:spPr>
        <p:txBody>
          <a:bodyPr wrap="none" rtlCol="0">
            <a:spAutoFit/>
          </a:bodyPr>
          <a:lstStyle/>
          <a:p>
            <a:r>
              <a:rPr lang="en-US" b="1" dirty="0">
                <a:solidFill>
                  <a:srgbClr val="92D050"/>
                </a:solidFill>
              </a:rPr>
              <a:t>1st Level – Client Side DFD </a:t>
            </a:r>
          </a:p>
        </p:txBody>
      </p:sp>
    </p:spTree>
    <p:extLst>
      <p:ext uri="{BB962C8B-B14F-4D97-AF65-F5344CB8AC3E}">
        <p14:creationId xmlns:p14="http://schemas.microsoft.com/office/powerpoint/2010/main" val="7072841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62FF-B4FF-4988-8AD8-A4EC69553AC4}"/>
              </a:ext>
            </a:extLst>
          </p:cNvPr>
          <p:cNvSpPr>
            <a:spLocks noGrp="1"/>
          </p:cNvSpPr>
          <p:nvPr>
            <p:ph type="title"/>
          </p:nvPr>
        </p:nvSpPr>
        <p:spPr/>
        <p:txBody>
          <a:bodyPr>
            <a:normAutofit/>
          </a:bodyPr>
          <a:lstStyle/>
          <a:p>
            <a:r>
              <a:rPr lang="en-US" b="1" dirty="0"/>
              <a:t>Photo Stock Management System</a:t>
            </a:r>
          </a:p>
        </p:txBody>
      </p:sp>
      <p:sp>
        <p:nvSpPr>
          <p:cNvPr id="4" name="Content Placeholder 3">
            <a:extLst>
              <a:ext uri="{FF2B5EF4-FFF2-40B4-BE49-F238E27FC236}">
                <a16:creationId xmlns:a16="http://schemas.microsoft.com/office/drawing/2014/main" id="{24A4EE4D-7E6C-45D1-8418-1C1120BAE38C}"/>
              </a:ext>
            </a:extLst>
          </p:cNvPr>
          <p:cNvSpPr>
            <a:spLocks noGrp="1"/>
          </p:cNvSpPr>
          <p:nvPr>
            <p:ph sz="half" idx="2"/>
          </p:nvPr>
        </p:nvSpPr>
        <p:spPr>
          <a:xfrm>
            <a:off x="1280162" y="2290092"/>
            <a:ext cx="9601195" cy="3958307"/>
          </a:xfrm>
        </p:spPr>
        <p:txBody>
          <a:bodyPr>
            <a:normAutofit fontScale="92500" lnSpcReduction="20000"/>
          </a:bodyPr>
          <a:lstStyle/>
          <a:p>
            <a:pPr marL="0" indent="0" algn="just">
              <a:lnSpc>
                <a:spcPct val="160000"/>
              </a:lnSpc>
              <a:buNone/>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I’m student of Delta Computer Science College in Computer Science and Engineering.  This project supervised by Jagadish Chandra Ray. Assistant Professor, Department of CSE , Delta Computer Science College, Rangpur.</a:t>
            </a:r>
          </a:p>
          <a:p>
            <a:pPr marL="0" indent="0" algn="just">
              <a:buNone/>
            </a:pPr>
            <a:r>
              <a:rPr lang="en-US" dirty="0"/>
              <a:t> </a:t>
            </a:r>
            <a:r>
              <a:rPr lang="en-US" u="sng" dirty="0">
                <a:solidFill>
                  <a:schemeClr val="tx1">
                    <a:lumMod val="85000"/>
                    <a:lumOff val="15000"/>
                  </a:schemeClr>
                </a:solidFill>
              </a:rPr>
              <a:t>Group Member : </a:t>
            </a:r>
          </a:p>
          <a:p>
            <a:r>
              <a:rPr lang="en-US" b="1" dirty="0">
                <a:solidFill>
                  <a:schemeClr val="tx1">
                    <a:lumMod val="85000"/>
                    <a:lumOff val="15000"/>
                  </a:schemeClr>
                </a:solidFill>
              </a:rPr>
              <a:t>Name                 :</a:t>
            </a:r>
            <a:r>
              <a:rPr lang="en-US" dirty="0">
                <a:solidFill>
                  <a:schemeClr val="tx1">
                    <a:lumMod val="85000"/>
                    <a:lumOff val="15000"/>
                  </a:schemeClr>
                </a:solidFill>
              </a:rPr>
              <a:t>  Shoumitro Ray</a:t>
            </a:r>
          </a:p>
          <a:p>
            <a:r>
              <a:rPr lang="en-US" b="1" dirty="0">
                <a:solidFill>
                  <a:schemeClr val="tx1">
                    <a:lumMod val="85000"/>
                    <a:lumOff val="15000"/>
                  </a:schemeClr>
                </a:solidFill>
              </a:rPr>
              <a:t>Registration No  :</a:t>
            </a:r>
            <a:r>
              <a:rPr lang="en-US" dirty="0">
                <a:solidFill>
                  <a:schemeClr val="tx1">
                    <a:lumMod val="85000"/>
                    <a:lumOff val="15000"/>
                  </a:schemeClr>
                </a:solidFill>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15502000130</a:t>
            </a:r>
          </a:p>
          <a:p>
            <a:pPr marL="0" indent="0">
              <a:buNone/>
            </a:pPr>
            <a:endParaRPr lang="en-US" dirty="0">
              <a:solidFill>
                <a:schemeClr val="tx1">
                  <a:lumMod val="85000"/>
                  <a:lumOff val="15000"/>
                </a:schemeClr>
              </a:solidFill>
            </a:endParaRPr>
          </a:p>
          <a:p>
            <a:r>
              <a:rPr lang="en-US" b="1" dirty="0">
                <a:solidFill>
                  <a:schemeClr val="tx1">
                    <a:lumMod val="85000"/>
                    <a:lumOff val="15000"/>
                  </a:schemeClr>
                </a:solidFill>
              </a:rPr>
              <a:t>Name                 :</a:t>
            </a:r>
            <a:r>
              <a:rPr lang="en-US" dirty="0">
                <a:solidFill>
                  <a:schemeClr val="tx1">
                    <a:lumMod val="85000"/>
                    <a:lumOff val="15000"/>
                  </a:schemeClr>
                </a:solidFill>
              </a:rPr>
              <a:t>  M.Billah</a:t>
            </a:r>
          </a:p>
          <a:p>
            <a:r>
              <a:rPr lang="en-US" b="1" dirty="0">
                <a:solidFill>
                  <a:schemeClr val="tx1">
                    <a:lumMod val="85000"/>
                    <a:lumOff val="15000"/>
                  </a:schemeClr>
                </a:solidFill>
              </a:rPr>
              <a:t>Registration No  :</a:t>
            </a:r>
            <a:r>
              <a:rPr lang="en-US" dirty="0">
                <a:solidFill>
                  <a:schemeClr val="tx1">
                    <a:lumMod val="85000"/>
                    <a:lumOff val="15000"/>
                  </a:schemeClr>
                </a:solidFill>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15502000118</a:t>
            </a:r>
          </a:p>
          <a:p>
            <a:pPr marL="0" indent="0">
              <a:buNone/>
            </a:pPr>
            <a:endParaRPr lang="en-US" dirty="0"/>
          </a:p>
        </p:txBody>
      </p:sp>
    </p:spTree>
    <p:extLst>
      <p:ext uri="{BB962C8B-B14F-4D97-AF65-F5344CB8AC3E}">
        <p14:creationId xmlns:p14="http://schemas.microsoft.com/office/powerpoint/2010/main" val="7657171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CDBB1-67D3-4449-8D90-F771B960995B}"/>
              </a:ext>
            </a:extLst>
          </p:cNvPr>
          <p:cNvPicPr>
            <a:picLocks noChangeAspect="1"/>
          </p:cNvPicPr>
          <p:nvPr/>
        </p:nvPicPr>
        <p:blipFill>
          <a:blip r:embed="rId2"/>
          <a:stretch>
            <a:fillRect/>
          </a:stretch>
        </p:blipFill>
        <p:spPr>
          <a:xfrm>
            <a:off x="4494646" y="410817"/>
            <a:ext cx="6213111" cy="6056244"/>
          </a:xfrm>
          <a:prstGeom prst="rect">
            <a:avLst/>
          </a:prstGeom>
        </p:spPr>
      </p:pic>
      <p:sp>
        <p:nvSpPr>
          <p:cNvPr id="4" name="TextBox 3">
            <a:extLst>
              <a:ext uri="{FF2B5EF4-FFF2-40B4-BE49-F238E27FC236}">
                <a16:creationId xmlns:a16="http://schemas.microsoft.com/office/drawing/2014/main" id="{34A104D1-EE3A-439C-AE1E-986458AFC5BA}"/>
              </a:ext>
            </a:extLst>
          </p:cNvPr>
          <p:cNvSpPr txBox="1"/>
          <p:nvPr/>
        </p:nvSpPr>
        <p:spPr>
          <a:xfrm>
            <a:off x="914400" y="901148"/>
            <a:ext cx="2288960" cy="369332"/>
          </a:xfrm>
          <a:prstGeom prst="rect">
            <a:avLst/>
          </a:prstGeom>
          <a:noFill/>
        </p:spPr>
        <p:txBody>
          <a:bodyPr wrap="none" rtlCol="0">
            <a:spAutoFit/>
          </a:bodyPr>
          <a:lstStyle/>
          <a:p>
            <a:r>
              <a:rPr lang="en-US" b="1" dirty="0">
                <a:solidFill>
                  <a:srgbClr val="92D050"/>
                </a:solidFill>
              </a:rPr>
              <a:t>E-R Diagram (part 1)</a:t>
            </a:r>
          </a:p>
        </p:txBody>
      </p:sp>
    </p:spTree>
    <p:extLst>
      <p:ext uri="{BB962C8B-B14F-4D97-AF65-F5344CB8AC3E}">
        <p14:creationId xmlns:p14="http://schemas.microsoft.com/office/powerpoint/2010/main" val="398818204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C3F46-3AA2-4E89-8665-8875C414EB79}"/>
              </a:ext>
            </a:extLst>
          </p:cNvPr>
          <p:cNvPicPr>
            <a:picLocks noChangeAspect="1"/>
          </p:cNvPicPr>
          <p:nvPr/>
        </p:nvPicPr>
        <p:blipFill>
          <a:blip r:embed="rId2"/>
          <a:stretch>
            <a:fillRect/>
          </a:stretch>
        </p:blipFill>
        <p:spPr>
          <a:xfrm>
            <a:off x="5011788" y="424071"/>
            <a:ext cx="5841742" cy="6069494"/>
          </a:xfrm>
          <a:prstGeom prst="rect">
            <a:avLst/>
          </a:prstGeom>
        </p:spPr>
      </p:pic>
      <p:sp>
        <p:nvSpPr>
          <p:cNvPr id="4" name="TextBox 3">
            <a:extLst>
              <a:ext uri="{FF2B5EF4-FFF2-40B4-BE49-F238E27FC236}">
                <a16:creationId xmlns:a16="http://schemas.microsoft.com/office/drawing/2014/main" id="{D2DF93BF-197B-4548-8863-523FBD61AD69}"/>
              </a:ext>
            </a:extLst>
          </p:cNvPr>
          <p:cNvSpPr txBox="1"/>
          <p:nvPr/>
        </p:nvSpPr>
        <p:spPr>
          <a:xfrm>
            <a:off x="887896" y="887896"/>
            <a:ext cx="2209259" cy="369332"/>
          </a:xfrm>
          <a:prstGeom prst="rect">
            <a:avLst/>
          </a:prstGeom>
          <a:noFill/>
        </p:spPr>
        <p:txBody>
          <a:bodyPr wrap="none" rtlCol="0">
            <a:spAutoFit/>
          </a:bodyPr>
          <a:lstStyle/>
          <a:p>
            <a:r>
              <a:rPr lang="en-US" b="1" dirty="0">
                <a:solidFill>
                  <a:srgbClr val="92D050"/>
                </a:solidFill>
              </a:rPr>
              <a:t>E-R Diagram (part 2)</a:t>
            </a:r>
          </a:p>
        </p:txBody>
      </p:sp>
    </p:spTree>
    <p:extLst>
      <p:ext uri="{BB962C8B-B14F-4D97-AF65-F5344CB8AC3E}">
        <p14:creationId xmlns:p14="http://schemas.microsoft.com/office/powerpoint/2010/main" val="161605463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BA61D-7E44-4C66-BCC0-899B4064E3C1}"/>
              </a:ext>
            </a:extLst>
          </p:cNvPr>
          <p:cNvPicPr>
            <a:picLocks noChangeAspect="1"/>
          </p:cNvPicPr>
          <p:nvPr/>
        </p:nvPicPr>
        <p:blipFill>
          <a:blip r:embed="rId2"/>
          <a:stretch>
            <a:fillRect/>
          </a:stretch>
        </p:blipFill>
        <p:spPr>
          <a:xfrm>
            <a:off x="4704522" y="397565"/>
            <a:ext cx="5883965" cy="6149009"/>
          </a:xfrm>
          <a:prstGeom prst="rect">
            <a:avLst/>
          </a:prstGeom>
        </p:spPr>
      </p:pic>
      <p:sp>
        <p:nvSpPr>
          <p:cNvPr id="4" name="TextBox 3">
            <a:extLst>
              <a:ext uri="{FF2B5EF4-FFF2-40B4-BE49-F238E27FC236}">
                <a16:creationId xmlns:a16="http://schemas.microsoft.com/office/drawing/2014/main" id="{A34B76BD-503D-40F3-959A-CFC0F8C802FE}"/>
              </a:ext>
            </a:extLst>
          </p:cNvPr>
          <p:cNvSpPr txBox="1"/>
          <p:nvPr/>
        </p:nvSpPr>
        <p:spPr>
          <a:xfrm>
            <a:off x="914400" y="993914"/>
            <a:ext cx="2206053" cy="369332"/>
          </a:xfrm>
          <a:prstGeom prst="rect">
            <a:avLst/>
          </a:prstGeom>
          <a:noFill/>
        </p:spPr>
        <p:txBody>
          <a:bodyPr wrap="none" rtlCol="0">
            <a:spAutoFit/>
          </a:bodyPr>
          <a:lstStyle/>
          <a:p>
            <a:r>
              <a:rPr lang="en-US" b="1" dirty="0">
                <a:solidFill>
                  <a:srgbClr val="92D050"/>
                </a:solidFill>
              </a:rPr>
              <a:t>E-R Diagram (part 3)</a:t>
            </a:r>
          </a:p>
        </p:txBody>
      </p:sp>
    </p:spTree>
    <p:extLst>
      <p:ext uri="{BB962C8B-B14F-4D97-AF65-F5344CB8AC3E}">
        <p14:creationId xmlns:p14="http://schemas.microsoft.com/office/powerpoint/2010/main" val="40289838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7E222-CD95-4603-8A35-49819AE54658}"/>
              </a:ext>
            </a:extLst>
          </p:cNvPr>
          <p:cNvPicPr>
            <a:picLocks noChangeAspect="1"/>
          </p:cNvPicPr>
          <p:nvPr/>
        </p:nvPicPr>
        <p:blipFill>
          <a:blip r:embed="rId2"/>
          <a:stretch>
            <a:fillRect/>
          </a:stretch>
        </p:blipFill>
        <p:spPr>
          <a:xfrm>
            <a:off x="4558748" y="357809"/>
            <a:ext cx="6811617" cy="6149008"/>
          </a:xfrm>
          <a:prstGeom prst="rect">
            <a:avLst/>
          </a:prstGeom>
        </p:spPr>
      </p:pic>
      <p:sp>
        <p:nvSpPr>
          <p:cNvPr id="4" name="TextBox 3">
            <a:extLst>
              <a:ext uri="{FF2B5EF4-FFF2-40B4-BE49-F238E27FC236}">
                <a16:creationId xmlns:a16="http://schemas.microsoft.com/office/drawing/2014/main" id="{1D63A286-4D19-4A44-A16C-7CF01C39AF6E}"/>
              </a:ext>
            </a:extLst>
          </p:cNvPr>
          <p:cNvSpPr txBox="1"/>
          <p:nvPr/>
        </p:nvSpPr>
        <p:spPr>
          <a:xfrm>
            <a:off x="1020417" y="1113183"/>
            <a:ext cx="2215671" cy="369332"/>
          </a:xfrm>
          <a:prstGeom prst="rect">
            <a:avLst/>
          </a:prstGeom>
          <a:noFill/>
        </p:spPr>
        <p:txBody>
          <a:bodyPr wrap="none" rtlCol="0">
            <a:spAutoFit/>
          </a:bodyPr>
          <a:lstStyle/>
          <a:p>
            <a:r>
              <a:rPr lang="en-US" b="1" dirty="0">
                <a:solidFill>
                  <a:srgbClr val="92D050"/>
                </a:solidFill>
              </a:rPr>
              <a:t>E-R Diagram (part 4)</a:t>
            </a:r>
          </a:p>
        </p:txBody>
      </p:sp>
    </p:spTree>
    <p:extLst>
      <p:ext uri="{BB962C8B-B14F-4D97-AF65-F5344CB8AC3E}">
        <p14:creationId xmlns:p14="http://schemas.microsoft.com/office/powerpoint/2010/main" val="407550444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4E9F3B-A119-4A1B-8E74-D062D118495A}"/>
              </a:ext>
            </a:extLst>
          </p:cNvPr>
          <p:cNvPicPr>
            <a:picLocks noChangeAspect="1"/>
          </p:cNvPicPr>
          <p:nvPr/>
        </p:nvPicPr>
        <p:blipFill>
          <a:blip r:embed="rId2"/>
          <a:stretch>
            <a:fillRect/>
          </a:stretch>
        </p:blipFill>
        <p:spPr>
          <a:xfrm>
            <a:off x="4121426" y="410819"/>
            <a:ext cx="7142921" cy="6082748"/>
          </a:xfrm>
          <a:prstGeom prst="rect">
            <a:avLst/>
          </a:prstGeom>
        </p:spPr>
      </p:pic>
      <p:sp>
        <p:nvSpPr>
          <p:cNvPr id="4" name="TextBox 3">
            <a:extLst>
              <a:ext uri="{FF2B5EF4-FFF2-40B4-BE49-F238E27FC236}">
                <a16:creationId xmlns:a16="http://schemas.microsoft.com/office/drawing/2014/main" id="{AF8BA9F4-0891-4FA9-94C1-BAC74E225DED}"/>
              </a:ext>
            </a:extLst>
          </p:cNvPr>
          <p:cNvSpPr txBox="1"/>
          <p:nvPr/>
        </p:nvSpPr>
        <p:spPr>
          <a:xfrm>
            <a:off x="1020417" y="1113183"/>
            <a:ext cx="2206053" cy="369332"/>
          </a:xfrm>
          <a:prstGeom prst="rect">
            <a:avLst/>
          </a:prstGeom>
          <a:noFill/>
        </p:spPr>
        <p:txBody>
          <a:bodyPr wrap="none" rtlCol="0">
            <a:spAutoFit/>
          </a:bodyPr>
          <a:lstStyle/>
          <a:p>
            <a:r>
              <a:rPr lang="en-US" b="1" dirty="0">
                <a:solidFill>
                  <a:srgbClr val="92D050"/>
                </a:solidFill>
              </a:rPr>
              <a:t>E-R Diagram (part 5)</a:t>
            </a:r>
          </a:p>
        </p:txBody>
      </p:sp>
    </p:spTree>
    <p:extLst>
      <p:ext uri="{BB962C8B-B14F-4D97-AF65-F5344CB8AC3E}">
        <p14:creationId xmlns:p14="http://schemas.microsoft.com/office/powerpoint/2010/main" val="15554582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49AD-9490-482A-A5EA-5A18A586F2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Interface Design</a:t>
            </a:r>
          </a:p>
        </p:txBody>
      </p:sp>
      <p:sp>
        <p:nvSpPr>
          <p:cNvPr id="3" name="TextBox 2">
            <a:extLst>
              <a:ext uri="{FF2B5EF4-FFF2-40B4-BE49-F238E27FC236}">
                <a16:creationId xmlns:a16="http://schemas.microsoft.com/office/drawing/2014/main" id="{1EA058E4-22CC-4EF1-941A-36E17D012463}"/>
              </a:ext>
            </a:extLst>
          </p:cNvPr>
          <p:cNvSpPr txBox="1"/>
          <p:nvPr/>
        </p:nvSpPr>
        <p:spPr>
          <a:xfrm>
            <a:off x="1669774" y="3101009"/>
            <a:ext cx="8189843" cy="1815882"/>
          </a:xfrm>
          <a:prstGeom prst="rect">
            <a:avLst/>
          </a:prstGeom>
          <a:noFill/>
        </p:spPr>
        <p:txBody>
          <a:bodyPr wrap="square" rtlCol="0">
            <a:spAutoFit/>
          </a:bodyPr>
          <a:lstStyle/>
          <a:p>
            <a:pPr>
              <a:lnSpc>
                <a:spcPct val="200000"/>
              </a:lnSpc>
            </a:pPr>
            <a:r>
              <a:rPr lang="en-US" sz="3600" dirty="0">
                <a:latin typeface="+mj-lt"/>
                <a:cs typeface="Times New Roman" panose="02020603050405020304" pitchFamily="18" charset="0"/>
              </a:rPr>
              <a:t>This interface divided into two part. </a:t>
            </a:r>
          </a:p>
          <a:p>
            <a:r>
              <a:rPr lang="en-US" sz="2000" dirty="0">
                <a:latin typeface="+mj-lt"/>
                <a:cs typeface="Times New Roman" panose="02020603050405020304" pitchFamily="18" charset="0"/>
              </a:rPr>
              <a:t>1. Client Side interface </a:t>
            </a:r>
          </a:p>
          <a:p>
            <a:r>
              <a:rPr lang="en-US" sz="2000" dirty="0">
                <a:latin typeface="+mj-lt"/>
                <a:cs typeface="Times New Roman" panose="02020603050405020304" pitchFamily="18" charset="0"/>
              </a:rPr>
              <a:t>2. Admin Side interface</a:t>
            </a:r>
          </a:p>
        </p:txBody>
      </p:sp>
    </p:spTree>
    <p:extLst>
      <p:ext uri="{BB962C8B-B14F-4D97-AF65-F5344CB8AC3E}">
        <p14:creationId xmlns:p14="http://schemas.microsoft.com/office/powerpoint/2010/main" val="34745365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F007-103F-4634-8C66-E5F28FC71803}"/>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Client Side Interface</a:t>
            </a:r>
          </a:p>
        </p:txBody>
      </p:sp>
      <p:sp>
        <p:nvSpPr>
          <p:cNvPr id="3" name="TextBox 2">
            <a:extLst>
              <a:ext uri="{FF2B5EF4-FFF2-40B4-BE49-F238E27FC236}">
                <a16:creationId xmlns:a16="http://schemas.microsoft.com/office/drawing/2014/main" id="{1CE8A781-71DE-4869-940E-55F56BEC0482}"/>
              </a:ext>
            </a:extLst>
          </p:cNvPr>
          <p:cNvSpPr txBox="1"/>
          <p:nvPr/>
        </p:nvSpPr>
        <p:spPr>
          <a:xfrm>
            <a:off x="1577009" y="3167390"/>
            <a:ext cx="8273227" cy="523220"/>
          </a:xfrm>
          <a:prstGeom prst="rect">
            <a:avLst/>
          </a:prstGeom>
          <a:noFill/>
        </p:spPr>
        <p:txBody>
          <a:bodyPr wrap="none" rtlCol="0">
            <a:spAutoFit/>
          </a:bodyPr>
          <a:lstStyle/>
          <a:p>
            <a:r>
              <a:rPr lang="en-US" sz="2800" dirty="0"/>
              <a:t>This user interface design for visitor or client or customer.</a:t>
            </a:r>
          </a:p>
        </p:txBody>
      </p:sp>
    </p:spTree>
    <p:extLst>
      <p:ext uri="{BB962C8B-B14F-4D97-AF65-F5344CB8AC3E}">
        <p14:creationId xmlns:p14="http://schemas.microsoft.com/office/powerpoint/2010/main" val="53765255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887C-A8AF-4D0E-8585-72BF1C16C64A}"/>
              </a:ext>
            </a:extLst>
          </p:cNvPr>
          <p:cNvSpPr>
            <a:spLocks noGrp="1"/>
          </p:cNvSpPr>
          <p:nvPr>
            <p:ph type="title"/>
          </p:nvPr>
        </p:nvSpPr>
        <p:spPr>
          <a:xfrm>
            <a:off x="1105231" y="406180"/>
            <a:ext cx="9875520" cy="786516"/>
          </a:xfrm>
        </p:spPr>
        <p:txBody>
          <a:bodyPr/>
          <a:lstStyle/>
          <a:p>
            <a:r>
              <a:rPr lang="en-US" b="1" dirty="0"/>
              <a:t>Home page</a:t>
            </a:r>
          </a:p>
        </p:txBody>
      </p:sp>
      <p:pic>
        <p:nvPicPr>
          <p:cNvPr id="4" name="Picture 3">
            <a:extLst>
              <a:ext uri="{FF2B5EF4-FFF2-40B4-BE49-F238E27FC236}">
                <a16:creationId xmlns:a16="http://schemas.microsoft.com/office/drawing/2014/main" id="{90B59174-AEA2-49AC-AEED-EFFE527CE0DB}"/>
              </a:ext>
            </a:extLst>
          </p:cNvPr>
          <p:cNvPicPr>
            <a:picLocks noChangeAspect="1"/>
          </p:cNvPicPr>
          <p:nvPr/>
        </p:nvPicPr>
        <p:blipFill>
          <a:blip r:embed="rId2"/>
          <a:stretch>
            <a:fillRect/>
          </a:stretch>
        </p:blipFill>
        <p:spPr>
          <a:xfrm>
            <a:off x="848139" y="1378226"/>
            <a:ext cx="10575235" cy="5073594"/>
          </a:xfrm>
          <a:prstGeom prst="rect">
            <a:avLst/>
          </a:prstGeom>
        </p:spPr>
      </p:pic>
    </p:spTree>
    <p:extLst>
      <p:ext uri="{BB962C8B-B14F-4D97-AF65-F5344CB8AC3E}">
        <p14:creationId xmlns:p14="http://schemas.microsoft.com/office/powerpoint/2010/main" val="238000459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AF87-77D1-415E-8C29-81E4C7BB6013}"/>
              </a:ext>
            </a:extLst>
          </p:cNvPr>
          <p:cNvSpPr>
            <a:spLocks noGrp="1"/>
          </p:cNvSpPr>
          <p:nvPr>
            <p:ph type="title"/>
          </p:nvPr>
        </p:nvSpPr>
        <p:spPr>
          <a:xfrm>
            <a:off x="1143000" y="609600"/>
            <a:ext cx="9875520" cy="781878"/>
          </a:xfrm>
        </p:spPr>
        <p:txBody>
          <a:bodyPr/>
          <a:lstStyle/>
          <a:p>
            <a:r>
              <a:rPr lang="en-US" b="1" dirty="0"/>
              <a:t>Login Page</a:t>
            </a:r>
          </a:p>
        </p:txBody>
      </p:sp>
      <p:pic>
        <p:nvPicPr>
          <p:cNvPr id="4" name="Picture 3">
            <a:extLst>
              <a:ext uri="{FF2B5EF4-FFF2-40B4-BE49-F238E27FC236}">
                <a16:creationId xmlns:a16="http://schemas.microsoft.com/office/drawing/2014/main" id="{E4650452-8141-486A-84C4-5C9A8876CDA5}"/>
              </a:ext>
            </a:extLst>
          </p:cNvPr>
          <p:cNvPicPr>
            <a:picLocks noChangeAspect="1"/>
          </p:cNvPicPr>
          <p:nvPr/>
        </p:nvPicPr>
        <p:blipFill>
          <a:blip r:embed="rId2"/>
          <a:stretch>
            <a:fillRect/>
          </a:stretch>
        </p:blipFill>
        <p:spPr>
          <a:xfrm>
            <a:off x="848140" y="1497496"/>
            <a:ext cx="10508974" cy="4750904"/>
          </a:xfrm>
          <a:prstGeom prst="rect">
            <a:avLst/>
          </a:prstGeom>
        </p:spPr>
      </p:pic>
    </p:spTree>
    <p:extLst>
      <p:ext uri="{BB962C8B-B14F-4D97-AF65-F5344CB8AC3E}">
        <p14:creationId xmlns:p14="http://schemas.microsoft.com/office/powerpoint/2010/main" val="328602696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91CE-4F7C-459A-8334-20368460D00A}"/>
              </a:ext>
            </a:extLst>
          </p:cNvPr>
          <p:cNvSpPr>
            <a:spLocks noGrp="1"/>
          </p:cNvSpPr>
          <p:nvPr>
            <p:ph type="title"/>
          </p:nvPr>
        </p:nvSpPr>
        <p:spPr>
          <a:xfrm>
            <a:off x="1143000" y="609600"/>
            <a:ext cx="9875520" cy="808383"/>
          </a:xfrm>
        </p:spPr>
        <p:txBody>
          <a:bodyPr/>
          <a:lstStyle/>
          <a:p>
            <a:r>
              <a:rPr lang="en-US" b="1" dirty="0"/>
              <a:t>Registration</a:t>
            </a:r>
          </a:p>
        </p:txBody>
      </p:sp>
      <p:pic>
        <p:nvPicPr>
          <p:cNvPr id="4" name="Picture 3">
            <a:extLst>
              <a:ext uri="{FF2B5EF4-FFF2-40B4-BE49-F238E27FC236}">
                <a16:creationId xmlns:a16="http://schemas.microsoft.com/office/drawing/2014/main" id="{CAC00A8D-C2AE-408A-9756-B2F4446FE64A}"/>
              </a:ext>
            </a:extLst>
          </p:cNvPr>
          <p:cNvPicPr>
            <a:picLocks noChangeAspect="1"/>
          </p:cNvPicPr>
          <p:nvPr/>
        </p:nvPicPr>
        <p:blipFill>
          <a:blip r:embed="rId2"/>
          <a:stretch>
            <a:fillRect/>
          </a:stretch>
        </p:blipFill>
        <p:spPr>
          <a:xfrm>
            <a:off x="834888" y="1722783"/>
            <a:ext cx="10535478" cy="4439478"/>
          </a:xfrm>
          <a:prstGeom prst="rect">
            <a:avLst/>
          </a:prstGeom>
        </p:spPr>
      </p:pic>
    </p:spTree>
    <p:extLst>
      <p:ext uri="{BB962C8B-B14F-4D97-AF65-F5344CB8AC3E}">
        <p14:creationId xmlns:p14="http://schemas.microsoft.com/office/powerpoint/2010/main" val="39335095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0B4C-D4B8-425E-BF57-E7128F63C660}"/>
              </a:ext>
            </a:extLst>
          </p:cNvPr>
          <p:cNvSpPr>
            <a:spLocks noGrp="1"/>
          </p:cNvSpPr>
          <p:nvPr>
            <p:ph type="title"/>
          </p:nvPr>
        </p:nvSpPr>
        <p:spPr/>
        <p:txBody>
          <a:bodyPr/>
          <a:lstStyle/>
          <a:p>
            <a:r>
              <a:rPr lang="en-US" b="1" dirty="0">
                <a:solidFill>
                  <a:srgbClr val="92D050"/>
                </a:solidFill>
              </a:rPr>
              <a:t>Index</a:t>
            </a:r>
            <a:r>
              <a:rPr lang="en-US" b="1" dirty="0">
                <a:solidFill>
                  <a:srgbClr val="002060"/>
                </a:solidFill>
              </a:rPr>
              <a:t> </a:t>
            </a:r>
          </a:p>
        </p:txBody>
      </p:sp>
      <p:sp>
        <p:nvSpPr>
          <p:cNvPr id="3" name="Content Placeholder 2">
            <a:extLst>
              <a:ext uri="{FF2B5EF4-FFF2-40B4-BE49-F238E27FC236}">
                <a16:creationId xmlns:a16="http://schemas.microsoft.com/office/drawing/2014/main" id="{BBC96F6F-B0EB-4D66-93F5-7F9920370140}"/>
              </a:ext>
            </a:extLst>
          </p:cNvPr>
          <p:cNvSpPr>
            <a:spLocks noGrp="1"/>
          </p:cNvSpPr>
          <p:nvPr>
            <p:ph idx="1"/>
          </p:nvPr>
        </p:nvSpPr>
        <p:spPr>
          <a:xfrm>
            <a:off x="1295401" y="2556932"/>
            <a:ext cx="4190999" cy="3318936"/>
          </a:xfrm>
        </p:spPr>
        <p:txBody>
          <a:bodyPr>
            <a:normAutofit/>
          </a:bodyPr>
          <a:lstStyle/>
          <a:p>
            <a:r>
              <a:rPr lang="en-US" u="sng" dirty="0">
                <a:solidFill>
                  <a:srgbClr val="0070C0"/>
                </a:solidFill>
              </a:rPr>
              <a:t>Introduction</a:t>
            </a:r>
          </a:p>
          <a:p>
            <a:r>
              <a:rPr lang="en-US" dirty="0">
                <a:solidFill>
                  <a:srgbClr val="0070C0"/>
                </a:solidFill>
                <a:hlinkClick r:id="rId2" action="ppaction://hlinksldjump">
                  <a:extLst>
                    <a:ext uri="{A12FA001-AC4F-418D-AE19-62706E023703}">
                      <ahyp:hlinkClr xmlns:ahyp="http://schemas.microsoft.com/office/drawing/2018/hyperlinkcolor" val="tx"/>
                    </a:ext>
                  </a:extLst>
                </a:hlinkClick>
              </a:rPr>
              <a:t>Objective </a:t>
            </a:r>
            <a:endParaRPr lang="en-US" dirty="0">
              <a:solidFill>
                <a:srgbClr val="0070C0"/>
              </a:solidFill>
            </a:endParaRPr>
          </a:p>
          <a:p>
            <a:r>
              <a:rPr lang="en-US" dirty="0">
                <a:solidFill>
                  <a:srgbClr val="0070C0"/>
                </a:solidFill>
                <a:hlinkClick r:id="rId3" action="ppaction://hlinksldjump">
                  <a:extLst>
                    <a:ext uri="{A12FA001-AC4F-418D-AE19-62706E023703}">
                      <ahyp:hlinkClr xmlns:ahyp="http://schemas.microsoft.com/office/drawing/2018/hyperlinkcolor" val="tx"/>
                    </a:ext>
                  </a:extLst>
                </a:hlinkClick>
              </a:rPr>
              <a:t>List of Activity</a:t>
            </a:r>
            <a:endParaRPr lang="en-US" dirty="0">
              <a:solidFill>
                <a:srgbClr val="0070C0"/>
              </a:solidFill>
            </a:endParaRPr>
          </a:p>
          <a:p>
            <a:r>
              <a:rPr lang="en-US" dirty="0">
                <a:solidFill>
                  <a:srgbClr val="0070C0"/>
                </a:solidFill>
                <a:hlinkClick r:id="rId4" action="ppaction://hlinksldjump">
                  <a:extLst>
                    <a:ext uri="{A12FA001-AC4F-418D-AE19-62706E023703}">
                      <ahyp:hlinkClr xmlns:ahyp="http://schemas.microsoft.com/office/drawing/2018/hyperlinkcolor" val="tx"/>
                    </a:ext>
                  </a:extLst>
                </a:hlinkClick>
              </a:rPr>
              <a:t>List of diagram </a:t>
            </a:r>
            <a:endParaRPr lang="en-US" dirty="0">
              <a:solidFill>
                <a:srgbClr val="0070C0"/>
              </a:solidFill>
            </a:endParaRPr>
          </a:p>
          <a:p>
            <a:r>
              <a:rPr lang="en-US" dirty="0">
                <a:solidFill>
                  <a:srgbClr val="0070C0"/>
                </a:solidFill>
                <a:hlinkClick r:id="rId5" action="ppaction://hlinksldjump">
                  <a:extLst>
                    <a:ext uri="{A12FA001-AC4F-418D-AE19-62706E023703}">
                      <ahyp:hlinkClr xmlns:ahyp="http://schemas.microsoft.com/office/drawing/2018/hyperlinkcolor" val="tx"/>
                    </a:ext>
                  </a:extLst>
                </a:hlinkClick>
              </a:rPr>
              <a:t>Use Case Diagram</a:t>
            </a:r>
            <a:endParaRPr lang="en-US" dirty="0">
              <a:solidFill>
                <a:srgbClr val="0070C0"/>
              </a:solidFill>
            </a:endParaRPr>
          </a:p>
          <a:p>
            <a:r>
              <a:rPr lang="en-US" dirty="0">
                <a:solidFill>
                  <a:srgbClr val="0070C0"/>
                </a:solidFill>
                <a:hlinkClick r:id="rId6" action="ppaction://hlinksldjump">
                  <a:extLst>
                    <a:ext uri="{A12FA001-AC4F-418D-AE19-62706E023703}">
                      <ahyp:hlinkClr xmlns:ahyp="http://schemas.microsoft.com/office/drawing/2018/hyperlinkcolor" val="tx"/>
                    </a:ext>
                  </a:extLst>
                </a:hlinkClick>
              </a:rPr>
              <a:t>Sequence diagram</a:t>
            </a:r>
            <a:endParaRPr lang="en-US" dirty="0">
              <a:solidFill>
                <a:srgbClr val="0070C0"/>
              </a:solidFill>
            </a:endParaRPr>
          </a:p>
          <a:p>
            <a:r>
              <a:rPr lang="en-US" dirty="0">
                <a:solidFill>
                  <a:srgbClr val="0070C0"/>
                </a:solidFill>
                <a:hlinkClick r:id="rId7" action="ppaction://hlinksldjump">
                  <a:extLst>
                    <a:ext uri="{A12FA001-AC4F-418D-AE19-62706E023703}">
                      <ahyp:hlinkClr xmlns:ahyp="http://schemas.microsoft.com/office/drawing/2018/hyperlinkcolor" val="tx"/>
                    </a:ext>
                  </a:extLst>
                </a:hlinkClick>
              </a:rPr>
              <a:t>Collaboration Diagram</a:t>
            </a:r>
            <a:endParaRPr lang="en-US" dirty="0">
              <a:solidFill>
                <a:srgbClr val="0070C0"/>
              </a:solidFill>
            </a:endParaRPr>
          </a:p>
          <a:p>
            <a:pPr marL="0" indent="0">
              <a:buNone/>
            </a:pPr>
            <a:endParaRPr lang="en-US" dirty="0"/>
          </a:p>
          <a:p>
            <a:endParaRPr lang="en-US" dirty="0"/>
          </a:p>
        </p:txBody>
      </p:sp>
      <p:sp>
        <p:nvSpPr>
          <p:cNvPr id="4" name="Content Placeholder 2">
            <a:extLst>
              <a:ext uri="{FF2B5EF4-FFF2-40B4-BE49-F238E27FC236}">
                <a16:creationId xmlns:a16="http://schemas.microsoft.com/office/drawing/2014/main" id="{DD08168A-2ACC-4325-BA15-47450AC53AEB}"/>
              </a:ext>
            </a:extLst>
          </p:cNvPr>
          <p:cNvSpPr txBox="1">
            <a:spLocks/>
          </p:cNvSpPr>
          <p:nvPr/>
        </p:nvSpPr>
        <p:spPr>
          <a:xfrm>
            <a:off x="5986670" y="2556932"/>
            <a:ext cx="4909928" cy="3318936"/>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solidFill>
                  <a:srgbClr val="0070C0"/>
                </a:solidFill>
                <a:hlinkClick r:id="rId8" action="ppaction://hlinksldjump">
                  <a:extLst>
                    <a:ext uri="{A12FA001-AC4F-418D-AE19-62706E023703}">
                      <ahyp:hlinkClr xmlns:ahyp="http://schemas.microsoft.com/office/drawing/2018/hyperlinkcolor" val="tx"/>
                    </a:ext>
                  </a:extLst>
                </a:hlinkClick>
              </a:rPr>
              <a:t>State Chart Diagram</a:t>
            </a:r>
            <a:endParaRPr lang="en-US" dirty="0">
              <a:solidFill>
                <a:srgbClr val="0070C0"/>
              </a:solidFill>
            </a:endParaRPr>
          </a:p>
          <a:p>
            <a:r>
              <a:rPr lang="en-US" dirty="0">
                <a:solidFill>
                  <a:srgbClr val="0070C0"/>
                </a:solidFill>
                <a:hlinkClick r:id="rId9" action="ppaction://hlinksldjump">
                  <a:extLst>
                    <a:ext uri="{A12FA001-AC4F-418D-AE19-62706E023703}">
                      <ahyp:hlinkClr xmlns:ahyp="http://schemas.microsoft.com/office/drawing/2018/hyperlinkcolor" val="tx"/>
                    </a:ext>
                  </a:extLst>
                </a:hlinkClick>
              </a:rPr>
              <a:t>Activity Diagram for Client</a:t>
            </a:r>
            <a:endParaRPr lang="en-US" dirty="0">
              <a:solidFill>
                <a:srgbClr val="0070C0"/>
              </a:solidFill>
            </a:endParaRPr>
          </a:p>
          <a:p>
            <a:r>
              <a:rPr lang="en-US" dirty="0">
                <a:solidFill>
                  <a:srgbClr val="0070C0"/>
                </a:solidFill>
                <a:hlinkClick r:id="rId8" action="ppaction://hlinksldjump">
                  <a:extLst>
                    <a:ext uri="{A12FA001-AC4F-418D-AE19-62706E023703}">
                      <ahyp:hlinkClr xmlns:ahyp="http://schemas.microsoft.com/office/drawing/2018/hyperlinkcolor" val="tx"/>
                    </a:ext>
                  </a:extLst>
                </a:hlinkClick>
              </a:rPr>
              <a:t>Component Diagram</a:t>
            </a:r>
            <a:endParaRPr lang="en-US" dirty="0">
              <a:solidFill>
                <a:srgbClr val="0070C0"/>
              </a:solidFill>
            </a:endParaRPr>
          </a:p>
          <a:p>
            <a:r>
              <a:rPr lang="en-US" dirty="0">
                <a:solidFill>
                  <a:srgbClr val="0070C0"/>
                </a:solidFill>
                <a:hlinkClick r:id="rId10" action="ppaction://hlinksldjump">
                  <a:extLst>
                    <a:ext uri="{A12FA001-AC4F-418D-AE19-62706E023703}">
                      <ahyp:hlinkClr xmlns:ahyp="http://schemas.microsoft.com/office/drawing/2018/hyperlinkcolor" val="tx"/>
                    </a:ext>
                  </a:extLst>
                </a:hlinkClick>
              </a:rPr>
              <a:t>Deployment Diagram</a:t>
            </a:r>
            <a:endParaRPr lang="en-US" dirty="0">
              <a:solidFill>
                <a:srgbClr val="0070C0"/>
              </a:solidFill>
            </a:endParaRPr>
          </a:p>
          <a:p>
            <a:r>
              <a:rPr lang="en-US" dirty="0">
                <a:solidFill>
                  <a:srgbClr val="0070C0"/>
                </a:solidFill>
                <a:hlinkClick r:id="rId11" action="ppaction://hlinksldjump">
                  <a:extLst>
                    <a:ext uri="{A12FA001-AC4F-418D-AE19-62706E023703}">
                      <ahyp:hlinkClr xmlns:ahyp="http://schemas.microsoft.com/office/drawing/2018/hyperlinkcolor" val="tx"/>
                    </a:ext>
                  </a:extLst>
                </a:hlinkClick>
              </a:rPr>
              <a:t>0-Level &amp; 1st Level  Admin Side DFD</a:t>
            </a:r>
            <a:endParaRPr lang="en-US" dirty="0">
              <a:solidFill>
                <a:srgbClr val="0070C0"/>
              </a:solidFill>
            </a:endParaRPr>
          </a:p>
          <a:p>
            <a:r>
              <a:rPr lang="en-US" dirty="0">
                <a:solidFill>
                  <a:srgbClr val="0070C0"/>
                </a:solidFill>
                <a:hlinkClick r:id="rId12" action="ppaction://hlinksldjump">
                  <a:extLst>
                    <a:ext uri="{A12FA001-AC4F-418D-AE19-62706E023703}">
                      <ahyp:hlinkClr xmlns:ahyp="http://schemas.microsoft.com/office/drawing/2018/hyperlinkcolor" val="tx"/>
                    </a:ext>
                  </a:extLst>
                </a:hlinkClick>
              </a:rPr>
              <a:t>1st Level – Client Side DFD </a:t>
            </a:r>
            <a:endParaRPr lang="en-US" dirty="0">
              <a:solidFill>
                <a:srgbClr val="0070C0"/>
              </a:solidFill>
              <a:hlinkClick r:id="rId6" action="ppaction://hlinksldjump">
                <a:extLst>
                  <a:ext uri="{A12FA001-AC4F-418D-AE19-62706E023703}">
                    <ahyp:hlinkClr xmlns:ahyp="http://schemas.microsoft.com/office/drawing/2018/hyperlinkcolor" val="tx"/>
                  </a:ext>
                </a:extLst>
              </a:hlinkClick>
            </a:endParaRPr>
          </a:p>
          <a:p>
            <a:r>
              <a:rPr lang="en-US" dirty="0">
                <a:solidFill>
                  <a:srgbClr val="0070C0"/>
                </a:solidFill>
                <a:hlinkClick r:id="rId13" action="ppaction://hlinksldjump">
                  <a:extLst>
                    <a:ext uri="{A12FA001-AC4F-418D-AE19-62706E023703}">
                      <ahyp:hlinkClr xmlns:ahyp="http://schemas.microsoft.com/office/drawing/2018/hyperlinkcolor" val="tx"/>
                    </a:ext>
                  </a:extLst>
                </a:hlinkClick>
              </a:rPr>
              <a:t>E-R Diagram </a:t>
            </a:r>
            <a:endParaRPr lang="en-US" dirty="0">
              <a:solidFill>
                <a:srgbClr val="0070C0"/>
              </a:solidFill>
            </a:endParaRPr>
          </a:p>
          <a:p>
            <a:endParaRPr lang="en-US" dirty="0"/>
          </a:p>
          <a:p>
            <a:endParaRPr lang="en-US" dirty="0"/>
          </a:p>
        </p:txBody>
      </p:sp>
    </p:spTree>
    <p:extLst>
      <p:ext uri="{BB962C8B-B14F-4D97-AF65-F5344CB8AC3E}">
        <p14:creationId xmlns:p14="http://schemas.microsoft.com/office/powerpoint/2010/main" val="276240185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9E69-6023-40DC-8214-52CEBD24DE29}"/>
              </a:ext>
            </a:extLst>
          </p:cNvPr>
          <p:cNvSpPr>
            <a:spLocks noGrp="1"/>
          </p:cNvSpPr>
          <p:nvPr>
            <p:ph type="title"/>
          </p:nvPr>
        </p:nvSpPr>
        <p:spPr>
          <a:xfrm>
            <a:off x="1143000" y="609600"/>
            <a:ext cx="9875520" cy="702365"/>
          </a:xfrm>
        </p:spPr>
        <p:txBody>
          <a:bodyPr/>
          <a:lstStyle/>
          <a:p>
            <a:r>
              <a:rPr lang="en-US" b="1" dirty="0"/>
              <a:t>Gallery</a:t>
            </a:r>
          </a:p>
        </p:txBody>
      </p:sp>
      <p:pic>
        <p:nvPicPr>
          <p:cNvPr id="4" name="Picture 3">
            <a:extLst>
              <a:ext uri="{FF2B5EF4-FFF2-40B4-BE49-F238E27FC236}">
                <a16:creationId xmlns:a16="http://schemas.microsoft.com/office/drawing/2014/main" id="{FA154ECD-C910-4C0B-AABD-01B6B05E7059}"/>
              </a:ext>
            </a:extLst>
          </p:cNvPr>
          <p:cNvPicPr>
            <a:picLocks noChangeAspect="1"/>
          </p:cNvPicPr>
          <p:nvPr/>
        </p:nvPicPr>
        <p:blipFill>
          <a:blip r:embed="rId2"/>
          <a:stretch>
            <a:fillRect/>
          </a:stretch>
        </p:blipFill>
        <p:spPr>
          <a:xfrm>
            <a:off x="967409" y="1643270"/>
            <a:ext cx="10482469" cy="4508091"/>
          </a:xfrm>
          <a:prstGeom prst="rect">
            <a:avLst/>
          </a:prstGeom>
        </p:spPr>
      </p:pic>
    </p:spTree>
    <p:extLst>
      <p:ext uri="{BB962C8B-B14F-4D97-AF65-F5344CB8AC3E}">
        <p14:creationId xmlns:p14="http://schemas.microsoft.com/office/powerpoint/2010/main" val="165706842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811F-03BE-433E-911E-0E81EE131778}"/>
              </a:ext>
            </a:extLst>
          </p:cNvPr>
          <p:cNvSpPr>
            <a:spLocks noGrp="1"/>
          </p:cNvSpPr>
          <p:nvPr>
            <p:ph type="title"/>
          </p:nvPr>
        </p:nvSpPr>
        <p:spPr>
          <a:xfrm>
            <a:off x="1143000" y="609600"/>
            <a:ext cx="9875520" cy="689113"/>
          </a:xfrm>
        </p:spPr>
        <p:txBody>
          <a:bodyPr>
            <a:normAutofit fontScale="90000"/>
          </a:bodyPr>
          <a:lstStyle/>
          <a:p>
            <a:r>
              <a:rPr lang="en-US" b="1" dirty="0"/>
              <a:t>Wish List</a:t>
            </a:r>
          </a:p>
        </p:txBody>
      </p:sp>
      <p:pic>
        <p:nvPicPr>
          <p:cNvPr id="4" name="Picture 3">
            <a:extLst>
              <a:ext uri="{FF2B5EF4-FFF2-40B4-BE49-F238E27FC236}">
                <a16:creationId xmlns:a16="http://schemas.microsoft.com/office/drawing/2014/main" id="{F52917E2-59F1-42CF-B452-AB72D65A0571}"/>
              </a:ext>
            </a:extLst>
          </p:cNvPr>
          <p:cNvPicPr>
            <a:picLocks noChangeAspect="1"/>
          </p:cNvPicPr>
          <p:nvPr/>
        </p:nvPicPr>
        <p:blipFill>
          <a:blip r:embed="rId2"/>
          <a:stretch>
            <a:fillRect/>
          </a:stretch>
        </p:blipFill>
        <p:spPr>
          <a:xfrm>
            <a:off x="1033670" y="1630017"/>
            <a:ext cx="10190921" cy="4439479"/>
          </a:xfrm>
          <a:prstGeom prst="rect">
            <a:avLst/>
          </a:prstGeom>
        </p:spPr>
      </p:pic>
    </p:spTree>
    <p:extLst>
      <p:ext uri="{BB962C8B-B14F-4D97-AF65-F5344CB8AC3E}">
        <p14:creationId xmlns:p14="http://schemas.microsoft.com/office/powerpoint/2010/main" val="128754027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EB35-DF28-4F28-991B-896FFFD51D3D}"/>
              </a:ext>
            </a:extLst>
          </p:cNvPr>
          <p:cNvSpPr>
            <a:spLocks noGrp="1"/>
          </p:cNvSpPr>
          <p:nvPr>
            <p:ph type="title"/>
          </p:nvPr>
        </p:nvSpPr>
        <p:spPr>
          <a:xfrm>
            <a:off x="1143000" y="609600"/>
            <a:ext cx="9875520" cy="622852"/>
          </a:xfrm>
        </p:spPr>
        <p:txBody>
          <a:bodyPr>
            <a:normAutofit fontScale="90000"/>
          </a:bodyPr>
          <a:lstStyle/>
          <a:p>
            <a:r>
              <a:rPr lang="en-US" b="1" dirty="0"/>
              <a:t>Add To Cart</a:t>
            </a:r>
          </a:p>
        </p:txBody>
      </p:sp>
      <p:pic>
        <p:nvPicPr>
          <p:cNvPr id="4" name="Picture 3">
            <a:extLst>
              <a:ext uri="{FF2B5EF4-FFF2-40B4-BE49-F238E27FC236}">
                <a16:creationId xmlns:a16="http://schemas.microsoft.com/office/drawing/2014/main" id="{5F05D689-0491-4F23-8F87-74E10F88E008}"/>
              </a:ext>
            </a:extLst>
          </p:cNvPr>
          <p:cNvPicPr>
            <a:picLocks noChangeAspect="1"/>
          </p:cNvPicPr>
          <p:nvPr/>
        </p:nvPicPr>
        <p:blipFill>
          <a:blip r:embed="rId2"/>
          <a:stretch>
            <a:fillRect/>
          </a:stretch>
        </p:blipFill>
        <p:spPr>
          <a:xfrm>
            <a:off x="1116496" y="1431235"/>
            <a:ext cx="10121348" cy="4731116"/>
          </a:xfrm>
          <a:prstGeom prst="rect">
            <a:avLst/>
          </a:prstGeom>
        </p:spPr>
      </p:pic>
    </p:spTree>
    <p:extLst>
      <p:ext uri="{BB962C8B-B14F-4D97-AF65-F5344CB8AC3E}">
        <p14:creationId xmlns:p14="http://schemas.microsoft.com/office/powerpoint/2010/main" val="82912701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DFDB-CB42-40E9-8339-44EA6DB69BF3}"/>
              </a:ext>
            </a:extLst>
          </p:cNvPr>
          <p:cNvSpPr>
            <a:spLocks noGrp="1"/>
          </p:cNvSpPr>
          <p:nvPr>
            <p:ph type="title"/>
          </p:nvPr>
        </p:nvSpPr>
        <p:spPr>
          <a:xfrm>
            <a:off x="1143000" y="609600"/>
            <a:ext cx="9875520" cy="742122"/>
          </a:xfrm>
        </p:spPr>
        <p:txBody>
          <a:bodyPr/>
          <a:lstStyle/>
          <a:p>
            <a:r>
              <a:rPr lang="en-US" b="1" dirty="0"/>
              <a:t>Payment</a:t>
            </a:r>
          </a:p>
        </p:txBody>
      </p:sp>
      <p:pic>
        <p:nvPicPr>
          <p:cNvPr id="4" name="Picture 3">
            <a:extLst>
              <a:ext uri="{FF2B5EF4-FFF2-40B4-BE49-F238E27FC236}">
                <a16:creationId xmlns:a16="http://schemas.microsoft.com/office/drawing/2014/main" id="{02091657-1F6C-4AEE-B117-9CDF97101961}"/>
              </a:ext>
            </a:extLst>
          </p:cNvPr>
          <p:cNvPicPr>
            <a:picLocks noChangeAspect="1"/>
          </p:cNvPicPr>
          <p:nvPr/>
        </p:nvPicPr>
        <p:blipFill>
          <a:blip r:embed="rId2"/>
          <a:stretch>
            <a:fillRect/>
          </a:stretch>
        </p:blipFill>
        <p:spPr>
          <a:xfrm>
            <a:off x="993913" y="1537253"/>
            <a:ext cx="10270435" cy="4631636"/>
          </a:xfrm>
          <a:prstGeom prst="rect">
            <a:avLst/>
          </a:prstGeom>
        </p:spPr>
      </p:pic>
    </p:spTree>
    <p:extLst>
      <p:ext uri="{BB962C8B-B14F-4D97-AF65-F5344CB8AC3E}">
        <p14:creationId xmlns:p14="http://schemas.microsoft.com/office/powerpoint/2010/main" val="3372664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08C8-8974-4DFD-B327-18F80C54C2AD}"/>
              </a:ext>
            </a:extLst>
          </p:cNvPr>
          <p:cNvSpPr>
            <a:spLocks noGrp="1"/>
          </p:cNvSpPr>
          <p:nvPr>
            <p:ph type="title"/>
          </p:nvPr>
        </p:nvSpPr>
        <p:spPr>
          <a:xfrm>
            <a:off x="1143000" y="609600"/>
            <a:ext cx="9875520" cy="689113"/>
          </a:xfrm>
        </p:spPr>
        <p:txBody>
          <a:bodyPr>
            <a:normAutofit fontScale="90000"/>
          </a:bodyPr>
          <a:lstStyle/>
          <a:p>
            <a:r>
              <a:rPr lang="en-US" b="1" dirty="0"/>
              <a:t>Order</a:t>
            </a:r>
          </a:p>
        </p:txBody>
      </p:sp>
      <p:pic>
        <p:nvPicPr>
          <p:cNvPr id="4" name="Picture 3">
            <a:extLst>
              <a:ext uri="{FF2B5EF4-FFF2-40B4-BE49-F238E27FC236}">
                <a16:creationId xmlns:a16="http://schemas.microsoft.com/office/drawing/2014/main" id="{D9FAAD0B-17FC-4ECF-B4CC-4E95D64FE35A}"/>
              </a:ext>
            </a:extLst>
          </p:cNvPr>
          <p:cNvPicPr>
            <a:picLocks noChangeAspect="1"/>
          </p:cNvPicPr>
          <p:nvPr/>
        </p:nvPicPr>
        <p:blipFill>
          <a:blip r:embed="rId2"/>
          <a:stretch>
            <a:fillRect/>
          </a:stretch>
        </p:blipFill>
        <p:spPr>
          <a:xfrm>
            <a:off x="1007165" y="1563758"/>
            <a:ext cx="10137913" cy="4585252"/>
          </a:xfrm>
          <a:prstGeom prst="rect">
            <a:avLst/>
          </a:prstGeom>
        </p:spPr>
      </p:pic>
    </p:spTree>
    <p:extLst>
      <p:ext uri="{BB962C8B-B14F-4D97-AF65-F5344CB8AC3E}">
        <p14:creationId xmlns:p14="http://schemas.microsoft.com/office/powerpoint/2010/main" val="375261240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F387-F59D-4B93-9A70-D2D359A0B337}"/>
              </a:ext>
            </a:extLst>
          </p:cNvPr>
          <p:cNvSpPr>
            <a:spLocks noGrp="1"/>
          </p:cNvSpPr>
          <p:nvPr>
            <p:ph type="title"/>
          </p:nvPr>
        </p:nvSpPr>
        <p:spPr>
          <a:xfrm>
            <a:off x="1143000" y="609600"/>
            <a:ext cx="9875520" cy="689113"/>
          </a:xfrm>
        </p:spPr>
        <p:txBody>
          <a:bodyPr>
            <a:normAutofit fontScale="90000"/>
          </a:bodyPr>
          <a:lstStyle/>
          <a:p>
            <a:r>
              <a:rPr lang="en-US" b="1" dirty="0"/>
              <a:t>Product</a:t>
            </a:r>
          </a:p>
        </p:txBody>
      </p:sp>
      <p:pic>
        <p:nvPicPr>
          <p:cNvPr id="4" name="Picture 3">
            <a:extLst>
              <a:ext uri="{FF2B5EF4-FFF2-40B4-BE49-F238E27FC236}">
                <a16:creationId xmlns:a16="http://schemas.microsoft.com/office/drawing/2014/main" id="{2C9E5FC5-8711-4CCC-88D0-E52675DDEB04}"/>
              </a:ext>
            </a:extLst>
          </p:cNvPr>
          <p:cNvPicPr>
            <a:picLocks noChangeAspect="1"/>
          </p:cNvPicPr>
          <p:nvPr/>
        </p:nvPicPr>
        <p:blipFill>
          <a:blip r:embed="rId2"/>
          <a:stretch>
            <a:fillRect/>
          </a:stretch>
        </p:blipFill>
        <p:spPr>
          <a:xfrm>
            <a:off x="1143000" y="1590261"/>
            <a:ext cx="10121348" cy="4512878"/>
          </a:xfrm>
          <a:prstGeom prst="rect">
            <a:avLst/>
          </a:prstGeom>
        </p:spPr>
      </p:pic>
    </p:spTree>
    <p:extLst>
      <p:ext uri="{BB962C8B-B14F-4D97-AF65-F5344CB8AC3E}">
        <p14:creationId xmlns:p14="http://schemas.microsoft.com/office/powerpoint/2010/main" val="410470148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794A-76E3-4BFC-9711-7C00C2B6094C}"/>
              </a:ext>
            </a:extLst>
          </p:cNvPr>
          <p:cNvSpPr>
            <a:spLocks noGrp="1"/>
          </p:cNvSpPr>
          <p:nvPr>
            <p:ph type="title"/>
          </p:nvPr>
        </p:nvSpPr>
        <p:spPr>
          <a:xfrm>
            <a:off x="1143000" y="609600"/>
            <a:ext cx="9875520" cy="622852"/>
          </a:xfrm>
        </p:spPr>
        <p:txBody>
          <a:bodyPr>
            <a:normAutofit fontScale="90000"/>
          </a:bodyPr>
          <a:lstStyle/>
          <a:p>
            <a:r>
              <a:rPr lang="en-US" b="1" dirty="0"/>
              <a:t>Rating and Review</a:t>
            </a:r>
          </a:p>
        </p:txBody>
      </p:sp>
      <p:pic>
        <p:nvPicPr>
          <p:cNvPr id="4" name="Picture 3">
            <a:extLst>
              <a:ext uri="{FF2B5EF4-FFF2-40B4-BE49-F238E27FC236}">
                <a16:creationId xmlns:a16="http://schemas.microsoft.com/office/drawing/2014/main" id="{F511B8CD-5867-4577-91F8-F0E7A4D47129}"/>
              </a:ext>
            </a:extLst>
          </p:cNvPr>
          <p:cNvPicPr>
            <a:picLocks noChangeAspect="1"/>
          </p:cNvPicPr>
          <p:nvPr/>
        </p:nvPicPr>
        <p:blipFill>
          <a:blip r:embed="rId2"/>
          <a:stretch>
            <a:fillRect/>
          </a:stretch>
        </p:blipFill>
        <p:spPr>
          <a:xfrm>
            <a:off x="1143000" y="1510748"/>
            <a:ext cx="10002078" cy="4638261"/>
          </a:xfrm>
          <a:prstGeom prst="rect">
            <a:avLst/>
          </a:prstGeom>
        </p:spPr>
      </p:pic>
    </p:spTree>
    <p:extLst>
      <p:ext uri="{BB962C8B-B14F-4D97-AF65-F5344CB8AC3E}">
        <p14:creationId xmlns:p14="http://schemas.microsoft.com/office/powerpoint/2010/main" val="196683360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4CF4-79A3-4CE0-9FF4-3CB69961E1CE}"/>
              </a:ext>
            </a:extLst>
          </p:cNvPr>
          <p:cNvSpPr>
            <a:spLocks noGrp="1"/>
          </p:cNvSpPr>
          <p:nvPr>
            <p:ph type="title"/>
          </p:nvPr>
        </p:nvSpPr>
        <p:spPr>
          <a:xfrm>
            <a:off x="1143000" y="609600"/>
            <a:ext cx="9875520" cy="649357"/>
          </a:xfrm>
        </p:spPr>
        <p:txBody>
          <a:bodyPr>
            <a:normAutofit fontScale="90000"/>
          </a:bodyPr>
          <a:lstStyle/>
          <a:p>
            <a:r>
              <a:rPr lang="en-US" b="1" dirty="0"/>
              <a:t>Contact</a:t>
            </a:r>
          </a:p>
        </p:txBody>
      </p:sp>
      <p:pic>
        <p:nvPicPr>
          <p:cNvPr id="4" name="Picture 3">
            <a:extLst>
              <a:ext uri="{FF2B5EF4-FFF2-40B4-BE49-F238E27FC236}">
                <a16:creationId xmlns:a16="http://schemas.microsoft.com/office/drawing/2014/main" id="{671A83F4-E573-45D7-B7CF-21592CF25F29}"/>
              </a:ext>
            </a:extLst>
          </p:cNvPr>
          <p:cNvPicPr>
            <a:picLocks noChangeAspect="1"/>
          </p:cNvPicPr>
          <p:nvPr/>
        </p:nvPicPr>
        <p:blipFill>
          <a:blip r:embed="rId2"/>
          <a:stretch>
            <a:fillRect/>
          </a:stretch>
        </p:blipFill>
        <p:spPr>
          <a:xfrm>
            <a:off x="1143000" y="1431235"/>
            <a:ext cx="9875520" cy="4651513"/>
          </a:xfrm>
          <a:prstGeom prst="rect">
            <a:avLst/>
          </a:prstGeom>
        </p:spPr>
      </p:pic>
    </p:spTree>
    <p:extLst>
      <p:ext uri="{BB962C8B-B14F-4D97-AF65-F5344CB8AC3E}">
        <p14:creationId xmlns:p14="http://schemas.microsoft.com/office/powerpoint/2010/main" val="299780576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2F4D-8C5F-4562-B51E-8B515978C405}"/>
              </a:ext>
            </a:extLst>
          </p:cNvPr>
          <p:cNvSpPr>
            <a:spLocks noGrp="1"/>
          </p:cNvSpPr>
          <p:nvPr>
            <p:ph type="title"/>
          </p:nvPr>
        </p:nvSpPr>
        <p:spPr/>
        <p:txBody>
          <a:bodyPr>
            <a:normAutofit/>
          </a:bodyPr>
          <a:lstStyle/>
          <a:p>
            <a:r>
              <a:rPr lang="en-US" b="1" dirty="0"/>
              <a:t>Admin Side Interface</a:t>
            </a:r>
          </a:p>
        </p:txBody>
      </p:sp>
      <p:sp>
        <p:nvSpPr>
          <p:cNvPr id="3" name="TextBox 2">
            <a:extLst>
              <a:ext uri="{FF2B5EF4-FFF2-40B4-BE49-F238E27FC236}">
                <a16:creationId xmlns:a16="http://schemas.microsoft.com/office/drawing/2014/main" id="{D1CCCF99-76CE-4A32-BCA6-B7668249AA9C}"/>
              </a:ext>
            </a:extLst>
          </p:cNvPr>
          <p:cNvSpPr txBox="1"/>
          <p:nvPr/>
        </p:nvSpPr>
        <p:spPr>
          <a:xfrm>
            <a:off x="2941982" y="3438939"/>
            <a:ext cx="6046655" cy="584775"/>
          </a:xfrm>
          <a:prstGeom prst="rect">
            <a:avLst/>
          </a:prstGeom>
          <a:noFill/>
        </p:spPr>
        <p:txBody>
          <a:bodyPr wrap="none" rtlCol="0">
            <a:spAutoFit/>
          </a:bodyPr>
          <a:lstStyle/>
          <a:p>
            <a:r>
              <a:rPr lang="en-US" sz="3200" dirty="0"/>
              <a:t>This interface only design for admin.</a:t>
            </a:r>
          </a:p>
        </p:txBody>
      </p:sp>
    </p:spTree>
    <p:extLst>
      <p:ext uri="{BB962C8B-B14F-4D97-AF65-F5344CB8AC3E}">
        <p14:creationId xmlns:p14="http://schemas.microsoft.com/office/powerpoint/2010/main" val="43775908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F2C9-AAD6-4771-BF54-45A195385EAF}"/>
              </a:ext>
            </a:extLst>
          </p:cNvPr>
          <p:cNvSpPr>
            <a:spLocks noGrp="1"/>
          </p:cNvSpPr>
          <p:nvPr>
            <p:ph type="title"/>
          </p:nvPr>
        </p:nvSpPr>
        <p:spPr>
          <a:xfrm>
            <a:off x="1143000" y="609600"/>
            <a:ext cx="9875520" cy="649357"/>
          </a:xfrm>
        </p:spPr>
        <p:txBody>
          <a:bodyPr>
            <a:normAutofit fontScale="90000"/>
          </a:bodyPr>
          <a:lstStyle/>
          <a:p>
            <a:r>
              <a:rPr lang="en-US" b="1" dirty="0"/>
              <a:t>Admin Login</a:t>
            </a:r>
          </a:p>
        </p:txBody>
      </p:sp>
      <p:pic>
        <p:nvPicPr>
          <p:cNvPr id="4" name="Picture 3">
            <a:extLst>
              <a:ext uri="{FF2B5EF4-FFF2-40B4-BE49-F238E27FC236}">
                <a16:creationId xmlns:a16="http://schemas.microsoft.com/office/drawing/2014/main" id="{2C75DA06-FA13-4400-AC64-75ADBF9A5468}"/>
              </a:ext>
            </a:extLst>
          </p:cNvPr>
          <p:cNvPicPr>
            <a:picLocks noChangeAspect="1"/>
          </p:cNvPicPr>
          <p:nvPr/>
        </p:nvPicPr>
        <p:blipFill>
          <a:blip r:embed="rId2"/>
          <a:stretch>
            <a:fillRect/>
          </a:stretch>
        </p:blipFill>
        <p:spPr>
          <a:xfrm>
            <a:off x="1143000" y="1550504"/>
            <a:ext cx="9875520" cy="4558749"/>
          </a:xfrm>
          <a:prstGeom prst="rect">
            <a:avLst/>
          </a:prstGeom>
        </p:spPr>
      </p:pic>
    </p:spTree>
    <p:extLst>
      <p:ext uri="{BB962C8B-B14F-4D97-AF65-F5344CB8AC3E}">
        <p14:creationId xmlns:p14="http://schemas.microsoft.com/office/powerpoint/2010/main" val="29549973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B659-7CBA-4BAB-989D-54412ACC9652}"/>
              </a:ext>
            </a:extLst>
          </p:cNvPr>
          <p:cNvSpPr>
            <a:spLocks noGrp="1"/>
          </p:cNvSpPr>
          <p:nvPr>
            <p:ph type="title"/>
          </p:nvPr>
        </p:nvSpPr>
        <p:spPr/>
        <p:txBody>
          <a:bodyPr/>
          <a:lstStyle/>
          <a:p>
            <a:r>
              <a:rPr lang="en-US" b="1" dirty="0">
                <a:solidFill>
                  <a:srgbClr val="92D050"/>
                </a:solidFill>
              </a:rPr>
              <a:t>Index-2</a:t>
            </a:r>
            <a:endParaRPr lang="en-US" dirty="0">
              <a:solidFill>
                <a:srgbClr val="92D050"/>
              </a:solidFill>
            </a:endParaRPr>
          </a:p>
        </p:txBody>
      </p:sp>
      <p:sp>
        <p:nvSpPr>
          <p:cNvPr id="4" name="Content Placeholder 2">
            <a:extLst>
              <a:ext uri="{FF2B5EF4-FFF2-40B4-BE49-F238E27FC236}">
                <a16:creationId xmlns:a16="http://schemas.microsoft.com/office/drawing/2014/main" id="{246A30CC-61F4-40DB-89AB-806DFDB1D484}"/>
              </a:ext>
            </a:extLst>
          </p:cNvPr>
          <p:cNvSpPr txBox="1">
            <a:spLocks/>
          </p:cNvSpPr>
          <p:nvPr/>
        </p:nvSpPr>
        <p:spPr>
          <a:xfrm>
            <a:off x="1626705" y="2663686"/>
            <a:ext cx="4800599" cy="2650435"/>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solidFill>
                  <a:srgbClr val="0070C0"/>
                </a:solidFill>
                <a:hlinkClick r:id="rId2" action="ppaction://hlinksldjump">
                  <a:extLst>
                    <a:ext uri="{A12FA001-AC4F-418D-AE19-62706E023703}">
                      <ahyp:hlinkClr xmlns:ahyp="http://schemas.microsoft.com/office/drawing/2018/hyperlinkcolor" val="tx"/>
                    </a:ext>
                  </a:extLst>
                </a:hlinkClick>
              </a:rPr>
              <a:t>Interface design</a:t>
            </a:r>
            <a:endParaRPr lang="en-US" dirty="0">
              <a:solidFill>
                <a:srgbClr val="0070C0"/>
              </a:solidFill>
            </a:endParaRPr>
          </a:p>
          <a:p>
            <a:r>
              <a:rPr lang="en-US" dirty="0">
                <a:solidFill>
                  <a:srgbClr val="0070C0"/>
                </a:solidFill>
                <a:hlinkClick r:id="rId3" action="ppaction://hlinksldjump">
                  <a:extLst>
                    <a:ext uri="{A12FA001-AC4F-418D-AE19-62706E023703}">
                      <ahyp:hlinkClr xmlns:ahyp="http://schemas.microsoft.com/office/drawing/2018/hyperlinkcolor" val="tx"/>
                    </a:ext>
                  </a:extLst>
                </a:hlinkClick>
              </a:rPr>
              <a:t>Client Side Interface</a:t>
            </a:r>
            <a:endParaRPr lang="en-US" dirty="0">
              <a:solidFill>
                <a:srgbClr val="0070C0"/>
              </a:solidFill>
            </a:endParaRPr>
          </a:p>
          <a:p>
            <a:r>
              <a:rPr lang="en-US" dirty="0">
                <a:solidFill>
                  <a:srgbClr val="0070C0"/>
                </a:solidFill>
                <a:hlinkClick r:id="rId4" action="ppaction://hlinksldjump">
                  <a:extLst>
                    <a:ext uri="{A12FA001-AC4F-418D-AE19-62706E023703}">
                      <ahyp:hlinkClr xmlns:ahyp="http://schemas.microsoft.com/office/drawing/2018/hyperlinkcolor" val="tx"/>
                    </a:ext>
                  </a:extLst>
                </a:hlinkClick>
              </a:rPr>
              <a:t>Admin Side Interface</a:t>
            </a:r>
            <a:endParaRPr lang="en-US" dirty="0">
              <a:solidFill>
                <a:srgbClr val="0070C0"/>
              </a:solidFill>
            </a:endParaRPr>
          </a:p>
          <a:p>
            <a:r>
              <a:rPr lang="en-US" dirty="0">
                <a:solidFill>
                  <a:srgbClr val="0070C0"/>
                </a:solidFill>
                <a:hlinkClick r:id="rId5" action="ppaction://hlinksldjump">
                  <a:extLst>
                    <a:ext uri="{A12FA001-AC4F-418D-AE19-62706E023703}">
                      <ahyp:hlinkClr xmlns:ahyp="http://schemas.microsoft.com/office/drawing/2018/hyperlinkcolor" val="tx"/>
                    </a:ext>
                  </a:extLst>
                </a:hlinkClick>
              </a:rPr>
              <a:t>Device Support</a:t>
            </a:r>
            <a:endParaRPr lang="en-US" dirty="0">
              <a:solidFill>
                <a:srgbClr val="0070C0"/>
              </a:solidFill>
              <a:hlinkClick r:id="rId6" action="ppaction://hlinksldjump">
                <a:extLst>
                  <a:ext uri="{A12FA001-AC4F-418D-AE19-62706E023703}">
                    <ahyp:hlinkClr xmlns:ahyp="http://schemas.microsoft.com/office/drawing/2018/hyperlinkcolor" val="tx"/>
                  </a:ext>
                </a:extLst>
              </a:hlinkClick>
            </a:endParaRPr>
          </a:p>
          <a:p>
            <a:r>
              <a:rPr lang="en-US" dirty="0">
                <a:solidFill>
                  <a:srgbClr val="0070C0"/>
                </a:solidFill>
                <a:hlinkClick r:id="rId6" action="ppaction://hlinksldjump">
                  <a:extLst>
                    <a:ext uri="{A12FA001-AC4F-418D-AE19-62706E023703}">
                      <ahyp:hlinkClr xmlns:ahyp="http://schemas.microsoft.com/office/drawing/2018/hyperlinkcolor" val="tx"/>
                    </a:ext>
                  </a:extLst>
                </a:hlinkClick>
              </a:rPr>
              <a:t>Limitation</a:t>
            </a:r>
            <a:endParaRPr lang="en-US" dirty="0">
              <a:solidFill>
                <a:srgbClr val="0070C0"/>
              </a:solidFill>
            </a:endParaRPr>
          </a:p>
          <a:p>
            <a:r>
              <a:rPr lang="en-US" dirty="0">
                <a:solidFill>
                  <a:srgbClr val="0070C0"/>
                </a:solidFill>
                <a:hlinkClick r:id="rId7" action="ppaction://hlinksldjump">
                  <a:extLst>
                    <a:ext uri="{A12FA001-AC4F-418D-AE19-62706E023703}">
                      <ahyp:hlinkClr xmlns:ahyp="http://schemas.microsoft.com/office/drawing/2018/hyperlinkcolor" val="tx"/>
                    </a:ext>
                  </a:extLst>
                </a:hlinkClick>
              </a:rPr>
              <a:t>Future plan</a:t>
            </a:r>
            <a:endParaRPr lang="en-US" dirty="0">
              <a:solidFill>
                <a:srgbClr val="0070C0"/>
              </a:solidFill>
            </a:endParaRPr>
          </a:p>
          <a:p>
            <a:r>
              <a:rPr lang="en-US" dirty="0">
                <a:solidFill>
                  <a:srgbClr val="0070C0"/>
                </a:solidFill>
                <a:hlinkClick r:id="rId6" action="ppaction://hlinksldjump">
                  <a:extLst>
                    <a:ext uri="{A12FA001-AC4F-418D-AE19-62706E023703}">
                      <ahyp:hlinkClr xmlns:ahyp="http://schemas.microsoft.com/office/drawing/2018/hyperlinkcolor" val="tx"/>
                    </a:ext>
                  </a:extLst>
                </a:hlinkClick>
              </a:rPr>
              <a:t>Conclusion</a:t>
            </a:r>
            <a:endParaRPr lang="en-US" dirty="0">
              <a:solidFill>
                <a:srgbClr val="0070C0"/>
              </a:solidFill>
            </a:endParaRPr>
          </a:p>
          <a:p>
            <a:pPr marL="0" indent="0">
              <a:buNone/>
            </a:pPr>
            <a:endParaRPr lang="en-US" dirty="0"/>
          </a:p>
        </p:txBody>
      </p:sp>
    </p:spTree>
    <p:extLst>
      <p:ext uri="{BB962C8B-B14F-4D97-AF65-F5344CB8AC3E}">
        <p14:creationId xmlns:p14="http://schemas.microsoft.com/office/powerpoint/2010/main" val="341847341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F4BF-AEE4-4049-AAB9-C3C194E2212D}"/>
              </a:ext>
            </a:extLst>
          </p:cNvPr>
          <p:cNvSpPr>
            <a:spLocks noGrp="1"/>
          </p:cNvSpPr>
          <p:nvPr>
            <p:ph type="title"/>
          </p:nvPr>
        </p:nvSpPr>
        <p:spPr>
          <a:xfrm>
            <a:off x="1143000" y="609600"/>
            <a:ext cx="9875520" cy="728870"/>
          </a:xfrm>
        </p:spPr>
        <p:txBody>
          <a:bodyPr/>
          <a:lstStyle/>
          <a:p>
            <a:r>
              <a:rPr lang="en-US" b="1" dirty="0"/>
              <a:t>Dashboard</a:t>
            </a:r>
          </a:p>
        </p:txBody>
      </p:sp>
      <p:pic>
        <p:nvPicPr>
          <p:cNvPr id="4" name="Picture 3">
            <a:extLst>
              <a:ext uri="{FF2B5EF4-FFF2-40B4-BE49-F238E27FC236}">
                <a16:creationId xmlns:a16="http://schemas.microsoft.com/office/drawing/2014/main" id="{8D395736-8D21-48AB-A1C1-049CCE1B75A5}"/>
              </a:ext>
            </a:extLst>
          </p:cNvPr>
          <p:cNvPicPr>
            <a:picLocks noChangeAspect="1"/>
          </p:cNvPicPr>
          <p:nvPr/>
        </p:nvPicPr>
        <p:blipFill>
          <a:blip r:embed="rId2"/>
          <a:stretch>
            <a:fillRect/>
          </a:stretch>
        </p:blipFill>
        <p:spPr>
          <a:xfrm>
            <a:off x="1143000" y="1630017"/>
            <a:ext cx="9875520" cy="4452731"/>
          </a:xfrm>
          <a:prstGeom prst="rect">
            <a:avLst/>
          </a:prstGeom>
        </p:spPr>
      </p:pic>
    </p:spTree>
    <p:extLst>
      <p:ext uri="{BB962C8B-B14F-4D97-AF65-F5344CB8AC3E}">
        <p14:creationId xmlns:p14="http://schemas.microsoft.com/office/powerpoint/2010/main" val="154907842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F890-BC0B-4442-8AC7-28D8EC09959E}"/>
              </a:ext>
            </a:extLst>
          </p:cNvPr>
          <p:cNvSpPr>
            <a:spLocks noGrp="1"/>
          </p:cNvSpPr>
          <p:nvPr>
            <p:ph type="title"/>
          </p:nvPr>
        </p:nvSpPr>
        <p:spPr>
          <a:xfrm>
            <a:off x="1143000" y="609600"/>
            <a:ext cx="9875520" cy="649357"/>
          </a:xfrm>
        </p:spPr>
        <p:txBody>
          <a:bodyPr>
            <a:normAutofit fontScale="90000"/>
          </a:bodyPr>
          <a:lstStyle/>
          <a:p>
            <a:r>
              <a:rPr lang="en-US" b="1" dirty="0"/>
              <a:t>Chart Analysis</a:t>
            </a:r>
          </a:p>
        </p:txBody>
      </p:sp>
      <p:pic>
        <p:nvPicPr>
          <p:cNvPr id="4" name="Picture 3">
            <a:extLst>
              <a:ext uri="{FF2B5EF4-FFF2-40B4-BE49-F238E27FC236}">
                <a16:creationId xmlns:a16="http://schemas.microsoft.com/office/drawing/2014/main" id="{A0A1588F-C98B-4C09-A1C8-CFA4B7811CD3}"/>
              </a:ext>
            </a:extLst>
          </p:cNvPr>
          <p:cNvPicPr>
            <a:picLocks noChangeAspect="1"/>
          </p:cNvPicPr>
          <p:nvPr/>
        </p:nvPicPr>
        <p:blipFill>
          <a:blip r:embed="rId2"/>
          <a:stretch>
            <a:fillRect/>
          </a:stretch>
        </p:blipFill>
        <p:spPr>
          <a:xfrm>
            <a:off x="1143000" y="1643271"/>
            <a:ext cx="9875520" cy="4426226"/>
          </a:xfrm>
          <a:prstGeom prst="rect">
            <a:avLst/>
          </a:prstGeom>
        </p:spPr>
      </p:pic>
    </p:spTree>
    <p:extLst>
      <p:ext uri="{BB962C8B-B14F-4D97-AF65-F5344CB8AC3E}">
        <p14:creationId xmlns:p14="http://schemas.microsoft.com/office/powerpoint/2010/main" val="160776374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FB98-23BE-4617-8715-98AC3907E2FC}"/>
              </a:ext>
            </a:extLst>
          </p:cNvPr>
          <p:cNvSpPr>
            <a:spLocks noGrp="1"/>
          </p:cNvSpPr>
          <p:nvPr>
            <p:ph type="title"/>
          </p:nvPr>
        </p:nvSpPr>
        <p:spPr>
          <a:xfrm>
            <a:off x="1143000" y="609600"/>
            <a:ext cx="9875520" cy="583096"/>
          </a:xfrm>
        </p:spPr>
        <p:txBody>
          <a:bodyPr>
            <a:normAutofit fontScale="90000"/>
          </a:bodyPr>
          <a:lstStyle/>
          <a:p>
            <a:r>
              <a:rPr lang="en-US" b="1" dirty="0"/>
              <a:t>Area Chart</a:t>
            </a:r>
          </a:p>
        </p:txBody>
      </p:sp>
      <p:pic>
        <p:nvPicPr>
          <p:cNvPr id="4" name="Picture 3">
            <a:extLst>
              <a:ext uri="{FF2B5EF4-FFF2-40B4-BE49-F238E27FC236}">
                <a16:creationId xmlns:a16="http://schemas.microsoft.com/office/drawing/2014/main" id="{A8BF223D-159C-4D80-8300-AED8EFD00873}"/>
              </a:ext>
            </a:extLst>
          </p:cNvPr>
          <p:cNvPicPr>
            <a:picLocks noChangeAspect="1"/>
          </p:cNvPicPr>
          <p:nvPr/>
        </p:nvPicPr>
        <p:blipFill>
          <a:blip r:embed="rId2"/>
          <a:stretch>
            <a:fillRect/>
          </a:stretch>
        </p:blipFill>
        <p:spPr>
          <a:xfrm>
            <a:off x="1143000" y="1696278"/>
            <a:ext cx="9875520" cy="4412974"/>
          </a:xfrm>
          <a:prstGeom prst="rect">
            <a:avLst/>
          </a:prstGeom>
        </p:spPr>
      </p:pic>
    </p:spTree>
    <p:extLst>
      <p:ext uri="{BB962C8B-B14F-4D97-AF65-F5344CB8AC3E}">
        <p14:creationId xmlns:p14="http://schemas.microsoft.com/office/powerpoint/2010/main" val="408617847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FA16-7524-4E51-A8EE-E9BCBA5F4F55}"/>
              </a:ext>
            </a:extLst>
          </p:cNvPr>
          <p:cNvSpPr>
            <a:spLocks noGrp="1"/>
          </p:cNvSpPr>
          <p:nvPr>
            <p:ph type="title"/>
          </p:nvPr>
        </p:nvSpPr>
        <p:spPr>
          <a:xfrm>
            <a:off x="1143000" y="609600"/>
            <a:ext cx="9875520" cy="636104"/>
          </a:xfrm>
        </p:spPr>
        <p:txBody>
          <a:bodyPr>
            <a:normAutofit fontScale="90000"/>
          </a:bodyPr>
          <a:lstStyle/>
          <a:p>
            <a:r>
              <a:rPr lang="en-US" b="1" dirty="0"/>
              <a:t>Pie Chart</a:t>
            </a:r>
          </a:p>
        </p:txBody>
      </p:sp>
      <p:pic>
        <p:nvPicPr>
          <p:cNvPr id="4" name="Picture 3">
            <a:extLst>
              <a:ext uri="{FF2B5EF4-FFF2-40B4-BE49-F238E27FC236}">
                <a16:creationId xmlns:a16="http://schemas.microsoft.com/office/drawing/2014/main" id="{4E0CCE41-DFCD-4147-B5D2-8A3D95BCBDAC}"/>
              </a:ext>
            </a:extLst>
          </p:cNvPr>
          <p:cNvPicPr>
            <a:picLocks noChangeAspect="1"/>
          </p:cNvPicPr>
          <p:nvPr/>
        </p:nvPicPr>
        <p:blipFill>
          <a:blip r:embed="rId2"/>
          <a:stretch>
            <a:fillRect/>
          </a:stretch>
        </p:blipFill>
        <p:spPr>
          <a:xfrm>
            <a:off x="1142999" y="1630017"/>
            <a:ext cx="9875519" cy="4479235"/>
          </a:xfrm>
          <a:prstGeom prst="rect">
            <a:avLst/>
          </a:prstGeom>
        </p:spPr>
      </p:pic>
    </p:spTree>
    <p:extLst>
      <p:ext uri="{BB962C8B-B14F-4D97-AF65-F5344CB8AC3E}">
        <p14:creationId xmlns:p14="http://schemas.microsoft.com/office/powerpoint/2010/main" val="185848085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9833-9C64-43F1-9130-AC0A7FCD70FD}"/>
              </a:ext>
            </a:extLst>
          </p:cNvPr>
          <p:cNvSpPr>
            <a:spLocks noGrp="1"/>
          </p:cNvSpPr>
          <p:nvPr>
            <p:ph type="title"/>
          </p:nvPr>
        </p:nvSpPr>
        <p:spPr>
          <a:xfrm>
            <a:off x="1143000" y="609600"/>
            <a:ext cx="9875520" cy="583096"/>
          </a:xfrm>
        </p:spPr>
        <p:txBody>
          <a:bodyPr>
            <a:normAutofit fontScale="90000"/>
          </a:bodyPr>
          <a:lstStyle/>
          <a:p>
            <a:r>
              <a:rPr lang="en-US" b="1" dirty="0"/>
              <a:t>Line Chart</a:t>
            </a:r>
          </a:p>
        </p:txBody>
      </p:sp>
      <p:pic>
        <p:nvPicPr>
          <p:cNvPr id="4" name="Picture 3">
            <a:extLst>
              <a:ext uri="{FF2B5EF4-FFF2-40B4-BE49-F238E27FC236}">
                <a16:creationId xmlns:a16="http://schemas.microsoft.com/office/drawing/2014/main" id="{D5C4917C-1D7B-46E7-AAD1-79A13A73018D}"/>
              </a:ext>
            </a:extLst>
          </p:cNvPr>
          <p:cNvPicPr>
            <a:picLocks noChangeAspect="1"/>
          </p:cNvPicPr>
          <p:nvPr/>
        </p:nvPicPr>
        <p:blipFill>
          <a:blip r:embed="rId2"/>
          <a:stretch>
            <a:fillRect/>
          </a:stretch>
        </p:blipFill>
        <p:spPr>
          <a:xfrm>
            <a:off x="1143000" y="1736035"/>
            <a:ext cx="9875520" cy="4359967"/>
          </a:xfrm>
          <a:prstGeom prst="rect">
            <a:avLst/>
          </a:prstGeom>
        </p:spPr>
      </p:pic>
    </p:spTree>
    <p:extLst>
      <p:ext uri="{BB962C8B-B14F-4D97-AF65-F5344CB8AC3E}">
        <p14:creationId xmlns:p14="http://schemas.microsoft.com/office/powerpoint/2010/main" val="191393095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9E19-E16E-49C5-941E-9B0D01290E9D}"/>
              </a:ext>
            </a:extLst>
          </p:cNvPr>
          <p:cNvSpPr>
            <a:spLocks noGrp="1"/>
          </p:cNvSpPr>
          <p:nvPr>
            <p:ph type="title"/>
          </p:nvPr>
        </p:nvSpPr>
        <p:spPr/>
        <p:txBody>
          <a:bodyPr/>
          <a:lstStyle/>
          <a:p>
            <a:r>
              <a:rPr lang="en-US" b="1" dirty="0"/>
              <a:t>Device Support</a:t>
            </a:r>
          </a:p>
        </p:txBody>
      </p:sp>
      <p:sp>
        <p:nvSpPr>
          <p:cNvPr id="3" name="TextBox 2">
            <a:extLst>
              <a:ext uri="{FF2B5EF4-FFF2-40B4-BE49-F238E27FC236}">
                <a16:creationId xmlns:a16="http://schemas.microsoft.com/office/drawing/2014/main" id="{03A06C6D-2897-4BBA-AB04-0109E2486A69}"/>
              </a:ext>
            </a:extLst>
          </p:cNvPr>
          <p:cNvSpPr txBox="1"/>
          <p:nvPr/>
        </p:nvSpPr>
        <p:spPr>
          <a:xfrm>
            <a:off x="2279374" y="3136612"/>
            <a:ext cx="7324826" cy="584775"/>
          </a:xfrm>
          <a:prstGeom prst="rect">
            <a:avLst/>
          </a:prstGeom>
          <a:noFill/>
        </p:spPr>
        <p:txBody>
          <a:bodyPr wrap="none" rtlCol="0">
            <a:spAutoFit/>
          </a:bodyPr>
          <a:lstStyle/>
          <a:p>
            <a:r>
              <a:rPr lang="en-US" sz="3200" dirty="0"/>
              <a:t>This project support tablet and smart phone.</a:t>
            </a:r>
          </a:p>
        </p:txBody>
      </p:sp>
    </p:spTree>
    <p:extLst>
      <p:ext uri="{BB962C8B-B14F-4D97-AF65-F5344CB8AC3E}">
        <p14:creationId xmlns:p14="http://schemas.microsoft.com/office/powerpoint/2010/main" val="288857736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9B39-2195-4181-A5DB-ECCBCC01A94C}"/>
              </a:ext>
            </a:extLst>
          </p:cNvPr>
          <p:cNvSpPr>
            <a:spLocks noGrp="1"/>
          </p:cNvSpPr>
          <p:nvPr>
            <p:ph type="title"/>
          </p:nvPr>
        </p:nvSpPr>
        <p:spPr>
          <a:xfrm>
            <a:off x="1143000" y="609600"/>
            <a:ext cx="9875520" cy="622852"/>
          </a:xfrm>
        </p:spPr>
        <p:txBody>
          <a:bodyPr>
            <a:normAutofit fontScale="90000"/>
          </a:bodyPr>
          <a:lstStyle/>
          <a:p>
            <a:r>
              <a:rPr lang="en-US" b="1" dirty="0"/>
              <a:t>Smart Phone</a:t>
            </a:r>
          </a:p>
        </p:txBody>
      </p:sp>
      <p:pic>
        <p:nvPicPr>
          <p:cNvPr id="6" name="Picture 5">
            <a:extLst>
              <a:ext uri="{FF2B5EF4-FFF2-40B4-BE49-F238E27FC236}">
                <a16:creationId xmlns:a16="http://schemas.microsoft.com/office/drawing/2014/main" id="{046BEE80-33E1-4FA2-85DA-C1DCA4E2F7C4}"/>
              </a:ext>
            </a:extLst>
          </p:cNvPr>
          <p:cNvPicPr>
            <a:picLocks noChangeAspect="1"/>
          </p:cNvPicPr>
          <p:nvPr/>
        </p:nvPicPr>
        <p:blipFill>
          <a:blip r:embed="rId2"/>
          <a:stretch>
            <a:fillRect/>
          </a:stretch>
        </p:blipFill>
        <p:spPr>
          <a:xfrm>
            <a:off x="3432314" y="1643270"/>
            <a:ext cx="3048000" cy="4598505"/>
          </a:xfrm>
          <a:prstGeom prst="rect">
            <a:avLst/>
          </a:prstGeom>
        </p:spPr>
      </p:pic>
    </p:spTree>
    <p:extLst>
      <p:ext uri="{BB962C8B-B14F-4D97-AF65-F5344CB8AC3E}">
        <p14:creationId xmlns:p14="http://schemas.microsoft.com/office/powerpoint/2010/main" val="102461468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C307-443A-4F37-8CEF-244B4E67BAAF}"/>
              </a:ext>
            </a:extLst>
          </p:cNvPr>
          <p:cNvSpPr>
            <a:spLocks noGrp="1"/>
          </p:cNvSpPr>
          <p:nvPr>
            <p:ph type="title"/>
          </p:nvPr>
        </p:nvSpPr>
        <p:spPr>
          <a:xfrm>
            <a:off x="1143000" y="609600"/>
            <a:ext cx="9875520" cy="583096"/>
          </a:xfrm>
        </p:spPr>
        <p:txBody>
          <a:bodyPr>
            <a:normAutofit fontScale="90000"/>
          </a:bodyPr>
          <a:lstStyle/>
          <a:p>
            <a:r>
              <a:rPr lang="en-US" b="1" dirty="0"/>
              <a:t>Tablet</a:t>
            </a:r>
          </a:p>
        </p:txBody>
      </p:sp>
      <p:pic>
        <p:nvPicPr>
          <p:cNvPr id="4" name="Picture 3">
            <a:extLst>
              <a:ext uri="{FF2B5EF4-FFF2-40B4-BE49-F238E27FC236}">
                <a16:creationId xmlns:a16="http://schemas.microsoft.com/office/drawing/2014/main" id="{72138C61-0D93-481E-B0E9-518D5B7D7C98}"/>
              </a:ext>
            </a:extLst>
          </p:cNvPr>
          <p:cNvPicPr>
            <a:picLocks noChangeAspect="1"/>
          </p:cNvPicPr>
          <p:nvPr/>
        </p:nvPicPr>
        <p:blipFill>
          <a:blip r:embed="rId2"/>
          <a:stretch>
            <a:fillRect/>
          </a:stretch>
        </p:blipFill>
        <p:spPr>
          <a:xfrm>
            <a:off x="3710609" y="1563757"/>
            <a:ext cx="3604591" cy="4664765"/>
          </a:xfrm>
          <a:prstGeom prst="rect">
            <a:avLst/>
          </a:prstGeom>
        </p:spPr>
      </p:pic>
    </p:spTree>
    <p:extLst>
      <p:ext uri="{BB962C8B-B14F-4D97-AF65-F5344CB8AC3E}">
        <p14:creationId xmlns:p14="http://schemas.microsoft.com/office/powerpoint/2010/main" val="28066987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9D67-3900-45D4-825F-51920004C083}"/>
              </a:ext>
            </a:extLst>
          </p:cNvPr>
          <p:cNvSpPr>
            <a:spLocks noGrp="1"/>
          </p:cNvSpPr>
          <p:nvPr>
            <p:ph type="title"/>
          </p:nvPr>
        </p:nvSpPr>
        <p:spPr/>
        <p:txBody>
          <a:bodyPr/>
          <a:lstStyle/>
          <a:p>
            <a:r>
              <a:rPr lang="en-US" b="1" dirty="0">
                <a:solidFill>
                  <a:srgbClr val="92D050"/>
                </a:solidFill>
              </a:rPr>
              <a:t>Limitation</a:t>
            </a:r>
            <a:r>
              <a:rPr lang="en-US" dirty="0">
                <a:solidFill>
                  <a:srgbClr val="92D050"/>
                </a:solidFill>
              </a:rPr>
              <a:t> </a:t>
            </a:r>
          </a:p>
        </p:txBody>
      </p:sp>
      <p:sp>
        <p:nvSpPr>
          <p:cNvPr id="3" name="Content Placeholder 2">
            <a:extLst>
              <a:ext uri="{FF2B5EF4-FFF2-40B4-BE49-F238E27FC236}">
                <a16:creationId xmlns:a16="http://schemas.microsoft.com/office/drawing/2014/main" id="{F6A82CBB-56F7-433D-8178-A6A18A2732B0}"/>
              </a:ext>
            </a:extLst>
          </p:cNvPr>
          <p:cNvSpPr>
            <a:spLocks noGrp="1"/>
          </p:cNvSpPr>
          <p:nvPr>
            <p:ph idx="1"/>
          </p:nvPr>
        </p:nvSpPr>
        <p:spPr/>
        <p:txBody>
          <a:bodyPr>
            <a:normAutofit/>
          </a:bodyPr>
          <a:lstStyle/>
          <a:p>
            <a:pPr marL="0" marR="0" indent="0" algn="just">
              <a:lnSpc>
                <a:spcPct val="150000"/>
              </a:lnSpc>
              <a:spcBef>
                <a:spcPts val="0"/>
              </a:spcBef>
              <a:spcAft>
                <a:spcPts val="470"/>
              </a:spcAft>
              <a:buNone/>
            </a:pPr>
            <a:r>
              <a:rPr lang="en-US" sz="2000" dirty="0">
                <a:solidFill>
                  <a:srgbClr val="000000"/>
                </a:solidFill>
                <a:effectLst/>
                <a:latin typeface="Times New Roman" panose="02020603050405020304" pitchFamily="18" charset="0"/>
                <a:ea typeface="Times New Roman" panose="02020603050405020304" pitchFamily="18" charset="0"/>
              </a:rPr>
              <a:t>This project contained some limitation. it can not use real time transaction payment system. also it can't show some interface like rating and review analysis, list view, purchased points. All the design of this project is very simple. here, it has not use different security tool which increase protection a system. it is only use some core technology like </a:t>
            </a:r>
            <a:r>
              <a:rPr lang="en-US" sz="2000" dirty="0" err="1">
                <a:solidFill>
                  <a:srgbClr val="000000"/>
                </a:solidFill>
                <a:effectLst/>
                <a:latin typeface="Times New Roman" panose="02020603050405020304" pitchFamily="18" charset="0"/>
                <a:ea typeface="Times New Roman" panose="02020603050405020304" pitchFamily="18" charset="0"/>
              </a:rPr>
              <a:t>javascript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jsp</a:t>
            </a:r>
            <a:r>
              <a:rPr lang="en-US" sz="2000" dirty="0">
                <a:solidFill>
                  <a:srgbClr val="000000"/>
                </a:solidFill>
                <a:effectLst/>
                <a:latin typeface="Times New Roman" panose="02020603050405020304" pitchFamily="18" charset="0"/>
                <a:ea typeface="Times New Roman" panose="02020603050405020304" pitchFamily="18" charset="0"/>
              </a:rPr>
              <a:t>, ajax and simple design database.</a:t>
            </a:r>
          </a:p>
        </p:txBody>
      </p:sp>
    </p:spTree>
    <p:extLst>
      <p:ext uri="{BB962C8B-B14F-4D97-AF65-F5344CB8AC3E}">
        <p14:creationId xmlns:p14="http://schemas.microsoft.com/office/powerpoint/2010/main" val="386326646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3384-171B-4B89-9A4E-45136406D655}"/>
              </a:ext>
            </a:extLst>
          </p:cNvPr>
          <p:cNvSpPr>
            <a:spLocks noGrp="1"/>
          </p:cNvSpPr>
          <p:nvPr>
            <p:ph type="title"/>
          </p:nvPr>
        </p:nvSpPr>
        <p:spPr/>
        <p:txBody>
          <a:bodyPr/>
          <a:lstStyle/>
          <a:p>
            <a:r>
              <a:rPr lang="en-US" b="1" dirty="0">
                <a:solidFill>
                  <a:srgbClr val="92D050"/>
                </a:solidFill>
              </a:rPr>
              <a:t>Future Plan</a:t>
            </a:r>
            <a:r>
              <a:rPr lang="en-US" dirty="0">
                <a:solidFill>
                  <a:srgbClr val="92D050"/>
                </a:solidFill>
              </a:rPr>
              <a:t> </a:t>
            </a:r>
          </a:p>
        </p:txBody>
      </p:sp>
      <p:sp>
        <p:nvSpPr>
          <p:cNvPr id="3" name="Content Placeholder 2">
            <a:extLst>
              <a:ext uri="{FF2B5EF4-FFF2-40B4-BE49-F238E27FC236}">
                <a16:creationId xmlns:a16="http://schemas.microsoft.com/office/drawing/2014/main" id="{541DBEA1-05CE-46F7-B830-8FD875BB6685}"/>
              </a:ext>
            </a:extLst>
          </p:cNvPr>
          <p:cNvSpPr>
            <a:spLocks noGrp="1"/>
          </p:cNvSpPr>
          <p:nvPr>
            <p:ph idx="1"/>
          </p:nvPr>
        </p:nvSpPr>
        <p:spPr/>
        <p:txBody>
          <a:bodyPr/>
          <a:lstStyle/>
          <a:p>
            <a:pPr marL="0" marR="0" indent="0" algn="just">
              <a:lnSpc>
                <a:spcPct val="115000"/>
              </a:lnSpc>
              <a:spcBef>
                <a:spcPts val="0"/>
              </a:spcBef>
              <a:spcAft>
                <a:spcPts val="575"/>
              </a:spcAft>
              <a:buNone/>
            </a:pPr>
            <a:r>
              <a:rPr lang="en-US" sz="1800" dirty="0">
                <a:solidFill>
                  <a:srgbClr val="000000"/>
                </a:solidFill>
                <a:effectLst/>
                <a:latin typeface="Times New Roman" panose="02020603050405020304" pitchFamily="18" charset="0"/>
                <a:ea typeface="Times New Roman" panose="02020603050405020304" pitchFamily="18" charset="0"/>
              </a:rPr>
              <a:t>The following things can be done in future. </a:t>
            </a:r>
          </a:p>
          <a:p>
            <a:pPr marL="342900" marR="0" lvl="0" indent="-342900" algn="just">
              <a:lnSpc>
                <a:spcPct val="115000"/>
              </a:lnSpc>
              <a:spcBef>
                <a:spcPts val="0"/>
              </a:spcBef>
              <a:spcAft>
                <a:spcPts val="575"/>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users could subscribe for price alerts which would enable them to receive messages when price for products fall below a particular level. </a:t>
            </a:r>
          </a:p>
          <a:p>
            <a:pPr marL="342900" marR="0" lvl="0" indent="-342900" algn="just">
              <a:lnSpc>
                <a:spcPct val="115000"/>
              </a:lnSpc>
              <a:spcBef>
                <a:spcPts val="0"/>
              </a:spcBef>
              <a:spcAft>
                <a:spcPts val="575"/>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current system is confined only to the shopping cart process. It can be extended to have an easy to use check out process. </a:t>
            </a:r>
          </a:p>
          <a:p>
            <a:pPr marL="342900" marR="0" lvl="0" indent="-342900" algn="just">
              <a:lnSpc>
                <a:spcPct val="115000"/>
              </a:lnSpc>
              <a:spcBef>
                <a:spcPts val="0"/>
              </a:spcBef>
              <a:spcAft>
                <a:spcPts val="575"/>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Users can have multiple shipping and billing information saved. During checkout they can use the drag and drop feature to select shipping and billing information.</a:t>
            </a:r>
          </a:p>
        </p:txBody>
      </p:sp>
    </p:spTree>
    <p:extLst>
      <p:ext uri="{BB962C8B-B14F-4D97-AF65-F5344CB8AC3E}">
        <p14:creationId xmlns:p14="http://schemas.microsoft.com/office/powerpoint/2010/main" val="25258002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3677-0AB6-42B1-B664-C2A8C27E9440}"/>
              </a:ext>
            </a:extLst>
          </p:cNvPr>
          <p:cNvSpPr>
            <a:spLocks noGrp="1"/>
          </p:cNvSpPr>
          <p:nvPr>
            <p:ph type="title"/>
          </p:nvPr>
        </p:nvSpPr>
        <p:spPr/>
        <p:txBody>
          <a:bodyPr/>
          <a:lstStyle/>
          <a:p>
            <a:r>
              <a:rPr lang="en-US" b="1" dirty="0"/>
              <a:t>Introduction</a:t>
            </a:r>
            <a:r>
              <a:rPr lang="en-US" b="1" dirty="0">
                <a:solidFill>
                  <a:srgbClr val="002060"/>
                </a:solidFill>
              </a:rPr>
              <a:t> </a:t>
            </a:r>
          </a:p>
        </p:txBody>
      </p:sp>
      <p:sp>
        <p:nvSpPr>
          <p:cNvPr id="3" name="Content Placeholder 2">
            <a:extLst>
              <a:ext uri="{FF2B5EF4-FFF2-40B4-BE49-F238E27FC236}">
                <a16:creationId xmlns:a16="http://schemas.microsoft.com/office/drawing/2014/main" id="{8C10B98F-A65F-4B52-AE9E-DB083DECDEFA}"/>
              </a:ext>
            </a:extLst>
          </p:cNvPr>
          <p:cNvSpPr>
            <a:spLocks noGrp="1"/>
          </p:cNvSpPr>
          <p:nvPr>
            <p:ph idx="1"/>
          </p:nvPr>
        </p:nvSpPr>
        <p:spPr/>
        <p:txBody>
          <a:bodyPr/>
          <a:lstStyle/>
          <a:p>
            <a:pPr algn="just">
              <a:lnSpc>
                <a:spcPct val="150000"/>
              </a:lnSpc>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The prime objective of this project to buy image using internet and to save time, to save money. it will be used for image stock management Company. It is very helpful to manage image in gallery and selling images. All clients must be an account to buy images. So, It has login and registration method for every client and consist of banking transaction system for payment. It is develop by the language HTML5, CSS3, JSP, MySQL database and JavaScript. </a:t>
            </a:r>
          </a:p>
        </p:txBody>
      </p:sp>
      <p:sp>
        <p:nvSpPr>
          <p:cNvPr id="4" name="Rectangle 3">
            <a:extLst>
              <a:ext uri="{FF2B5EF4-FFF2-40B4-BE49-F238E27FC236}">
                <a16:creationId xmlns:a16="http://schemas.microsoft.com/office/drawing/2014/main" id="{6E5D4237-E125-44A0-8E2D-8EC57D260C03}"/>
              </a:ext>
            </a:extLst>
          </p:cNvPr>
          <p:cNvSpPr/>
          <p:nvPr/>
        </p:nvSpPr>
        <p:spPr>
          <a:xfrm>
            <a:off x="9224681" y="5634069"/>
            <a:ext cx="1671916" cy="4835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solidFill>
                  <a:srgbClr val="002060"/>
                </a:solidFill>
                <a:hlinkClick r:id="rId2" action="ppaction://hlinksldjump">
                  <a:extLst>
                    <a:ext uri="{A12FA001-AC4F-418D-AE19-62706E023703}">
                      <ahyp:hlinkClr xmlns:ahyp="http://schemas.microsoft.com/office/drawing/2018/hyperlinkcolor" val="tx"/>
                    </a:ext>
                  </a:extLst>
                </a:hlinkClick>
              </a:rPr>
              <a:t>Go to index </a:t>
            </a:r>
            <a:endParaRPr lang="en-US" b="1" dirty="0">
              <a:solidFill>
                <a:srgbClr val="002060"/>
              </a:solidFill>
            </a:endParaRPr>
          </a:p>
        </p:txBody>
      </p:sp>
    </p:spTree>
    <p:extLst>
      <p:ext uri="{BB962C8B-B14F-4D97-AF65-F5344CB8AC3E}">
        <p14:creationId xmlns:p14="http://schemas.microsoft.com/office/powerpoint/2010/main" val="2274386590"/>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9BF4-86CC-4C0D-89B3-DE650C7454AA}"/>
              </a:ext>
            </a:extLst>
          </p:cNvPr>
          <p:cNvSpPr>
            <a:spLocks noGrp="1"/>
          </p:cNvSpPr>
          <p:nvPr>
            <p:ph type="title"/>
          </p:nvPr>
        </p:nvSpPr>
        <p:spPr/>
        <p:txBody>
          <a:bodyPr/>
          <a:lstStyle/>
          <a:p>
            <a:r>
              <a:rPr lang="en-US" b="1" dirty="0">
                <a:solidFill>
                  <a:srgbClr val="92D050"/>
                </a:solidFill>
              </a:rPr>
              <a:t>Conclusion</a:t>
            </a:r>
          </a:p>
        </p:txBody>
      </p:sp>
      <p:sp>
        <p:nvSpPr>
          <p:cNvPr id="3" name="Content Placeholder 2">
            <a:extLst>
              <a:ext uri="{FF2B5EF4-FFF2-40B4-BE49-F238E27FC236}">
                <a16:creationId xmlns:a16="http://schemas.microsoft.com/office/drawing/2014/main" id="{88DE8804-830D-4AB3-9983-4D8138FFA04A}"/>
              </a:ext>
            </a:extLst>
          </p:cNvPr>
          <p:cNvSpPr>
            <a:spLocks noGrp="1"/>
          </p:cNvSpPr>
          <p:nvPr>
            <p:ph idx="1"/>
          </p:nvPr>
        </p:nvSpPr>
        <p:spPr/>
        <p:txBody>
          <a:bodyPr>
            <a:normAutofit/>
          </a:bodyPr>
          <a:lstStyle/>
          <a:p>
            <a:pPr marL="0" marR="0" indent="0" algn="just">
              <a:lnSpc>
                <a:spcPct val="115000"/>
              </a:lnSpc>
              <a:spcBef>
                <a:spcPts val="0"/>
              </a:spcBef>
              <a:spcAft>
                <a:spcPts val="970"/>
              </a:spcAft>
              <a:buNone/>
            </a:pPr>
            <a:r>
              <a:rPr lang="en-US" sz="2000" dirty="0">
                <a:solidFill>
                  <a:srgbClr val="000000"/>
                </a:solidFill>
                <a:effectLst/>
                <a:latin typeface="Times New Roman" panose="02020603050405020304" pitchFamily="18" charset="0"/>
                <a:ea typeface="Times New Roman" panose="02020603050405020304" pitchFamily="18" charset="0"/>
              </a:rPr>
              <a:t>The ‘Photo Stock Management System’ is designed to provide a web base service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 The user can then view the complete specification of each product. They can also view the product reviews and also write their own reviews.</a:t>
            </a:r>
          </a:p>
        </p:txBody>
      </p:sp>
    </p:spTree>
    <p:extLst>
      <p:ext uri="{BB962C8B-B14F-4D97-AF65-F5344CB8AC3E}">
        <p14:creationId xmlns:p14="http://schemas.microsoft.com/office/powerpoint/2010/main" val="335693531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2A08-4F39-4394-93C5-3B95BB10A994}"/>
              </a:ext>
            </a:extLst>
          </p:cNvPr>
          <p:cNvSpPr>
            <a:spLocks noGrp="1"/>
          </p:cNvSpPr>
          <p:nvPr>
            <p:ph type="title"/>
          </p:nvPr>
        </p:nvSpPr>
        <p:spPr/>
        <p:txBody>
          <a:bodyPr/>
          <a:lstStyle/>
          <a:p>
            <a:r>
              <a:rPr lang="en-US" b="1" dirty="0">
                <a:solidFill>
                  <a:srgbClr val="92D050"/>
                </a:solidFill>
              </a:rPr>
              <a:t>Thanks</a:t>
            </a:r>
            <a:r>
              <a:rPr lang="en-US" dirty="0"/>
              <a:t> </a:t>
            </a:r>
          </a:p>
        </p:txBody>
      </p:sp>
      <p:sp>
        <p:nvSpPr>
          <p:cNvPr id="3" name="Content Placeholder 2">
            <a:extLst>
              <a:ext uri="{FF2B5EF4-FFF2-40B4-BE49-F238E27FC236}">
                <a16:creationId xmlns:a16="http://schemas.microsoft.com/office/drawing/2014/main" id="{9BA2B2EC-1F8F-4EF3-9CA5-B46EE2CE77E9}"/>
              </a:ext>
            </a:extLst>
          </p:cNvPr>
          <p:cNvSpPr>
            <a:spLocks noGrp="1"/>
          </p:cNvSpPr>
          <p:nvPr>
            <p:ph idx="1"/>
          </p:nvPr>
        </p:nvSpPr>
        <p:spPr/>
        <p:txBody>
          <a:bodyPr>
            <a:normAutofit/>
          </a:bodyPr>
          <a:lstStyle/>
          <a:p>
            <a:pPr marL="0" indent="0" algn="ctr">
              <a:buNone/>
            </a:pPr>
            <a:r>
              <a:rPr lang="en-US" sz="5400" b="1" dirty="0">
                <a:solidFill>
                  <a:srgbClr val="FFC000"/>
                </a:solidFill>
              </a:rPr>
              <a:t>Happy Ending the Presentation </a:t>
            </a:r>
          </a:p>
        </p:txBody>
      </p:sp>
    </p:spTree>
    <p:extLst>
      <p:ext uri="{BB962C8B-B14F-4D97-AF65-F5344CB8AC3E}">
        <p14:creationId xmlns:p14="http://schemas.microsoft.com/office/powerpoint/2010/main" val="14732322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B1F8-7FBA-46DF-A6EB-F7666CFEE55A}"/>
              </a:ext>
            </a:extLst>
          </p:cNvPr>
          <p:cNvSpPr>
            <a:spLocks noGrp="1"/>
          </p:cNvSpPr>
          <p:nvPr>
            <p:ph type="title"/>
          </p:nvPr>
        </p:nvSpPr>
        <p:spPr/>
        <p:txBody>
          <a:bodyPr/>
          <a:lstStyle/>
          <a:p>
            <a:r>
              <a:rPr lang="en-US" b="1" dirty="0">
                <a:solidFill>
                  <a:srgbClr val="92D050"/>
                </a:solidFill>
              </a:rPr>
              <a:t>Objective</a:t>
            </a:r>
            <a:r>
              <a:rPr lang="en-US" b="1" dirty="0">
                <a:solidFill>
                  <a:srgbClr val="002060"/>
                </a:solidFill>
              </a:rPr>
              <a:t> </a:t>
            </a:r>
            <a:r>
              <a:rPr lang="en-US" dirty="0"/>
              <a:t> </a:t>
            </a:r>
          </a:p>
        </p:txBody>
      </p:sp>
      <p:sp>
        <p:nvSpPr>
          <p:cNvPr id="3" name="Content Placeholder 2">
            <a:extLst>
              <a:ext uri="{FF2B5EF4-FFF2-40B4-BE49-F238E27FC236}">
                <a16:creationId xmlns:a16="http://schemas.microsoft.com/office/drawing/2014/main" id="{645EE494-EB2A-4F77-A805-9206140F7DD4}"/>
              </a:ext>
            </a:extLst>
          </p:cNvPr>
          <p:cNvSpPr>
            <a:spLocks noGrp="1"/>
          </p:cNvSpPr>
          <p:nvPr>
            <p:ph idx="1"/>
          </p:nvPr>
        </p:nvSpPr>
        <p:spPr/>
        <p:txBody>
          <a:bodyPr/>
          <a:lstStyle/>
          <a:p>
            <a:r>
              <a:rPr lang="en-US" dirty="0">
                <a:solidFill>
                  <a:schemeClr val="bg2">
                    <a:lumMod val="10000"/>
                  </a:schemeClr>
                </a:solidFill>
              </a:rPr>
              <a:t>To save time, to save money.</a:t>
            </a:r>
          </a:p>
          <a:p>
            <a:r>
              <a:rPr lang="en-US" dirty="0">
                <a:solidFill>
                  <a:schemeClr val="bg2">
                    <a:lumMod val="10000"/>
                  </a:schemeClr>
                </a:solidFill>
              </a:rPr>
              <a:t>To help clients that can want to buy image.</a:t>
            </a:r>
          </a:p>
          <a:p>
            <a:r>
              <a:rPr lang="en-US" dirty="0">
                <a:solidFill>
                  <a:schemeClr val="bg2">
                    <a:lumMod val="10000"/>
                  </a:schemeClr>
                </a:solidFill>
              </a:rPr>
              <a:t>It is create an environment to buy and sell images. </a:t>
            </a:r>
          </a:p>
          <a:p>
            <a:r>
              <a:rPr lang="en-US" dirty="0">
                <a:solidFill>
                  <a:schemeClr val="bg2">
                    <a:lumMod val="10000"/>
                  </a:schemeClr>
                </a:solidFill>
              </a:rPr>
              <a:t>It also manage all employee in this system. </a:t>
            </a:r>
          </a:p>
          <a:p>
            <a:r>
              <a:rPr lang="en-US" dirty="0">
                <a:solidFill>
                  <a:schemeClr val="bg2">
                    <a:lumMod val="10000"/>
                  </a:schemeClr>
                </a:solidFill>
              </a:rPr>
              <a:t>It has an gallery for sell image using internet. </a:t>
            </a:r>
          </a:p>
        </p:txBody>
      </p:sp>
      <p:sp>
        <p:nvSpPr>
          <p:cNvPr id="4" name="Rectangle 3">
            <a:extLst>
              <a:ext uri="{FF2B5EF4-FFF2-40B4-BE49-F238E27FC236}">
                <a16:creationId xmlns:a16="http://schemas.microsoft.com/office/drawing/2014/main" id="{9E4C213D-D2DF-41C4-BBD3-29370CB6C1DC}"/>
              </a:ext>
            </a:extLst>
          </p:cNvPr>
          <p:cNvSpPr/>
          <p:nvPr/>
        </p:nvSpPr>
        <p:spPr>
          <a:xfrm>
            <a:off x="9200318" y="5601621"/>
            <a:ext cx="1696279" cy="5565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7030A0"/>
                </a:solidFill>
                <a:hlinkClick r:id="rId2" action="ppaction://hlinksldjump">
                  <a:extLst>
                    <a:ext uri="{A12FA001-AC4F-418D-AE19-62706E023703}">
                      <ahyp:hlinkClr xmlns:ahyp="http://schemas.microsoft.com/office/drawing/2018/hyperlinkcolor" val="tx"/>
                    </a:ext>
                  </a:extLst>
                </a:hlinkClick>
              </a:rPr>
              <a:t>Go to index</a:t>
            </a:r>
            <a:endParaRPr lang="en-US" dirty="0">
              <a:solidFill>
                <a:srgbClr val="7030A0"/>
              </a:solidFill>
            </a:endParaRPr>
          </a:p>
        </p:txBody>
      </p:sp>
    </p:spTree>
    <p:extLst>
      <p:ext uri="{BB962C8B-B14F-4D97-AF65-F5344CB8AC3E}">
        <p14:creationId xmlns:p14="http://schemas.microsoft.com/office/powerpoint/2010/main" val="27925422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B11C-8449-4B86-8A03-1E750384F381}"/>
              </a:ext>
            </a:extLst>
          </p:cNvPr>
          <p:cNvSpPr>
            <a:spLocks noGrp="1"/>
          </p:cNvSpPr>
          <p:nvPr>
            <p:ph type="title"/>
          </p:nvPr>
        </p:nvSpPr>
        <p:spPr/>
        <p:txBody>
          <a:bodyPr/>
          <a:lstStyle/>
          <a:p>
            <a:r>
              <a:rPr lang="en-US" b="1" dirty="0">
                <a:solidFill>
                  <a:srgbClr val="92D050"/>
                </a:solidFill>
              </a:rPr>
              <a:t>List of activity</a:t>
            </a:r>
          </a:p>
        </p:txBody>
      </p:sp>
      <p:sp>
        <p:nvSpPr>
          <p:cNvPr id="3" name="Content Placeholder 2">
            <a:extLst>
              <a:ext uri="{FF2B5EF4-FFF2-40B4-BE49-F238E27FC236}">
                <a16:creationId xmlns:a16="http://schemas.microsoft.com/office/drawing/2014/main" id="{0BA000D7-6E0B-48F6-AB5B-B33DC407C924}"/>
              </a:ext>
            </a:extLst>
          </p:cNvPr>
          <p:cNvSpPr>
            <a:spLocks noGrp="1"/>
          </p:cNvSpPr>
          <p:nvPr>
            <p:ph idx="1"/>
          </p:nvPr>
        </p:nvSpPr>
        <p:spPr>
          <a:xfrm>
            <a:off x="1295401" y="2556932"/>
            <a:ext cx="4403034" cy="3318936"/>
          </a:xfrm>
        </p:spPr>
        <p:txBody>
          <a:bodyPr>
            <a:normAutofit/>
          </a:bodyPr>
          <a:lstStyle/>
          <a:p>
            <a:r>
              <a:rPr lang="en-US" dirty="0">
                <a:solidFill>
                  <a:schemeClr val="tx1">
                    <a:lumMod val="85000"/>
                    <a:lumOff val="15000"/>
                  </a:schemeClr>
                </a:solidFill>
              </a:rPr>
              <a:t>Login activity </a:t>
            </a:r>
          </a:p>
          <a:p>
            <a:r>
              <a:rPr lang="en-US" dirty="0">
                <a:solidFill>
                  <a:schemeClr val="tx1">
                    <a:lumMod val="85000"/>
                    <a:lumOff val="15000"/>
                  </a:schemeClr>
                </a:solidFill>
              </a:rPr>
              <a:t>Registration activity </a:t>
            </a:r>
          </a:p>
          <a:p>
            <a:r>
              <a:rPr lang="en-US" dirty="0">
                <a:solidFill>
                  <a:schemeClr val="tx1">
                    <a:lumMod val="85000"/>
                    <a:lumOff val="15000"/>
                  </a:schemeClr>
                </a:solidFill>
              </a:rPr>
              <a:t>Profile activity </a:t>
            </a:r>
          </a:p>
          <a:p>
            <a:r>
              <a:rPr lang="en-US" dirty="0">
                <a:solidFill>
                  <a:schemeClr val="tx1">
                    <a:lumMod val="85000"/>
                    <a:lumOff val="15000"/>
                  </a:schemeClr>
                </a:solidFill>
              </a:rPr>
              <a:t>Home activity </a:t>
            </a:r>
          </a:p>
          <a:p>
            <a:r>
              <a:rPr lang="en-US" dirty="0">
                <a:solidFill>
                  <a:schemeClr val="tx1">
                    <a:lumMod val="85000"/>
                    <a:lumOff val="15000"/>
                  </a:schemeClr>
                </a:solidFill>
              </a:rPr>
              <a:t>Account activity  </a:t>
            </a:r>
          </a:p>
          <a:p>
            <a:r>
              <a:rPr lang="en-US" dirty="0">
                <a:solidFill>
                  <a:schemeClr val="tx1">
                    <a:lumMod val="85000"/>
                    <a:lumOff val="15000"/>
                  </a:schemeClr>
                </a:solidFill>
              </a:rPr>
              <a:t>Contact activity</a:t>
            </a:r>
          </a:p>
        </p:txBody>
      </p:sp>
      <p:sp>
        <p:nvSpPr>
          <p:cNvPr id="5" name="Content Placeholder 2">
            <a:extLst>
              <a:ext uri="{FF2B5EF4-FFF2-40B4-BE49-F238E27FC236}">
                <a16:creationId xmlns:a16="http://schemas.microsoft.com/office/drawing/2014/main" id="{BE7066AF-6D66-4B28-884E-39B727C4CE82}"/>
              </a:ext>
            </a:extLst>
          </p:cNvPr>
          <p:cNvSpPr txBox="1">
            <a:spLocks/>
          </p:cNvSpPr>
          <p:nvPr/>
        </p:nvSpPr>
        <p:spPr>
          <a:xfrm>
            <a:off x="6278218" y="2556932"/>
            <a:ext cx="4403034"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Buy activity </a:t>
            </a:r>
          </a:p>
          <a:p>
            <a:r>
              <a:rPr lang="en-US" dirty="0"/>
              <a:t>Pricing activity </a:t>
            </a:r>
          </a:p>
          <a:p>
            <a:r>
              <a:rPr lang="en-US" dirty="0"/>
              <a:t>Search activity </a:t>
            </a:r>
          </a:p>
          <a:p>
            <a:r>
              <a:rPr lang="en-US" dirty="0"/>
              <a:t>Order activity</a:t>
            </a:r>
          </a:p>
        </p:txBody>
      </p:sp>
      <p:sp>
        <p:nvSpPr>
          <p:cNvPr id="4" name="Rectangle 3">
            <a:extLst>
              <a:ext uri="{FF2B5EF4-FFF2-40B4-BE49-F238E27FC236}">
                <a16:creationId xmlns:a16="http://schemas.microsoft.com/office/drawing/2014/main" id="{87BA3E87-01BB-456E-BB58-C493101D60A6}"/>
              </a:ext>
            </a:extLst>
          </p:cNvPr>
          <p:cNvSpPr/>
          <p:nvPr/>
        </p:nvSpPr>
        <p:spPr>
          <a:xfrm>
            <a:off x="9250017" y="5353879"/>
            <a:ext cx="1646581" cy="52199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0070C0"/>
                </a:solidFill>
                <a:hlinkClick r:id="rId2" action="ppaction://hlinksldjump">
                  <a:extLst>
                    <a:ext uri="{A12FA001-AC4F-418D-AE19-62706E023703}">
                      <ahyp:hlinkClr xmlns:ahyp="http://schemas.microsoft.com/office/drawing/2018/hyperlinkcolor" val="tx"/>
                    </a:ext>
                  </a:extLst>
                </a:hlinkClick>
              </a:rPr>
              <a:t>Go to index</a:t>
            </a:r>
            <a:endParaRPr lang="en-US" dirty="0">
              <a:solidFill>
                <a:srgbClr val="0070C0"/>
              </a:solidFill>
            </a:endParaRPr>
          </a:p>
        </p:txBody>
      </p:sp>
    </p:spTree>
    <p:extLst>
      <p:ext uri="{BB962C8B-B14F-4D97-AF65-F5344CB8AC3E}">
        <p14:creationId xmlns:p14="http://schemas.microsoft.com/office/powerpoint/2010/main" val="1059020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7D83-D134-4406-88D0-598303935F39}"/>
              </a:ext>
            </a:extLst>
          </p:cNvPr>
          <p:cNvSpPr>
            <a:spLocks noGrp="1"/>
          </p:cNvSpPr>
          <p:nvPr>
            <p:ph type="title"/>
          </p:nvPr>
        </p:nvSpPr>
        <p:spPr/>
        <p:txBody>
          <a:bodyPr/>
          <a:lstStyle/>
          <a:p>
            <a:r>
              <a:rPr lang="en-US" b="1" dirty="0">
                <a:solidFill>
                  <a:srgbClr val="92D050"/>
                </a:solidFill>
              </a:rPr>
              <a:t>List Of Diagram </a:t>
            </a:r>
          </a:p>
        </p:txBody>
      </p:sp>
      <p:sp>
        <p:nvSpPr>
          <p:cNvPr id="3" name="Content Placeholder 2">
            <a:extLst>
              <a:ext uri="{FF2B5EF4-FFF2-40B4-BE49-F238E27FC236}">
                <a16:creationId xmlns:a16="http://schemas.microsoft.com/office/drawing/2014/main" id="{F8F48B82-A5A4-40B3-85D5-293A5EEF3194}"/>
              </a:ext>
            </a:extLst>
          </p:cNvPr>
          <p:cNvSpPr>
            <a:spLocks noGrp="1"/>
          </p:cNvSpPr>
          <p:nvPr>
            <p:ph idx="1"/>
          </p:nvPr>
        </p:nvSpPr>
        <p:spPr>
          <a:xfrm>
            <a:off x="1600201" y="2610678"/>
            <a:ext cx="5821016" cy="2907381"/>
          </a:xfrm>
        </p:spPr>
        <p:txBody>
          <a:bodyPr>
            <a:normAutofit/>
          </a:bodyPr>
          <a:lstStyle/>
          <a:p>
            <a:pPr lvl="0" fontAlgn="base"/>
            <a:r>
              <a:rPr lang="en-US" dirty="0">
                <a:solidFill>
                  <a:schemeClr val="bg2">
                    <a:lumMod val="10000"/>
                  </a:schemeClr>
                </a:solidFill>
              </a:rPr>
              <a:t>Use Case Diagram</a:t>
            </a:r>
          </a:p>
          <a:p>
            <a:pPr lvl="0" fontAlgn="base"/>
            <a:r>
              <a:rPr lang="en-US" dirty="0">
                <a:solidFill>
                  <a:schemeClr val="bg2">
                    <a:lumMod val="10000"/>
                  </a:schemeClr>
                </a:solidFill>
              </a:rPr>
              <a:t>Sequence Diagram  </a:t>
            </a:r>
          </a:p>
          <a:p>
            <a:pPr lvl="0" fontAlgn="base"/>
            <a:r>
              <a:rPr lang="en-US" dirty="0">
                <a:solidFill>
                  <a:schemeClr val="bg2">
                    <a:lumMod val="10000"/>
                  </a:schemeClr>
                </a:solidFill>
              </a:rPr>
              <a:t>Collaboration Diagram </a:t>
            </a:r>
          </a:p>
          <a:p>
            <a:pPr lvl="0" fontAlgn="base"/>
            <a:r>
              <a:rPr lang="en-US" dirty="0">
                <a:solidFill>
                  <a:schemeClr val="bg2">
                    <a:lumMod val="10000"/>
                  </a:schemeClr>
                </a:solidFill>
              </a:rPr>
              <a:t>State Chart Diagram / State Machine Diagram</a:t>
            </a:r>
          </a:p>
          <a:p>
            <a:pPr fontAlgn="base"/>
            <a:r>
              <a:rPr lang="en-US" dirty="0">
                <a:solidFill>
                  <a:schemeClr val="tx1">
                    <a:lumMod val="75000"/>
                    <a:lumOff val="25000"/>
                  </a:schemeClr>
                </a:solidFill>
              </a:rPr>
              <a:t>Activity Diagram</a:t>
            </a:r>
          </a:p>
        </p:txBody>
      </p:sp>
      <p:sp>
        <p:nvSpPr>
          <p:cNvPr id="4" name="Rectangle 3">
            <a:extLst>
              <a:ext uri="{FF2B5EF4-FFF2-40B4-BE49-F238E27FC236}">
                <a16:creationId xmlns:a16="http://schemas.microsoft.com/office/drawing/2014/main" id="{961A0A27-8FF7-4EDF-9F86-60CF23E83AF2}"/>
              </a:ext>
            </a:extLst>
          </p:cNvPr>
          <p:cNvSpPr/>
          <p:nvPr/>
        </p:nvSpPr>
        <p:spPr>
          <a:xfrm rot="10800000" flipV="1">
            <a:off x="9452110" y="5518059"/>
            <a:ext cx="1444487" cy="45867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0070C0"/>
                </a:solidFill>
                <a:hlinkClick r:id="rId2" action="ppaction://hlinksldjump">
                  <a:extLst>
                    <a:ext uri="{A12FA001-AC4F-418D-AE19-62706E023703}">
                      <ahyp:hlinkClr xmlns:ahyp="http://schemas.microsoft.com/office/drawing/2018/hyperlinkcolor" val="tx"/>
                    </a:ext>
                  </a:extLst>
                </a:hlinkClick>
              </a:rPr>
              <a:t>Go to index</a:t>
            </a:r>
            <a:endParaRPr lang="en-US" dirty="0">
              <a:solidFill>
                <a:srgbClr val="0070C0"/>
              </a:solidFill>
            </a:endParaRPr>
          </a:p>
        </p:txBody>
      </p:sp>
      <p:sp>
        <p:nvSpPr>
          <p:cNvPr id="9" name="Content Placeholder 2">
            <a:extLst>
              <a:ext uri="{FF2B5EF4-FFF2-40B4-BE49-F238E27FC236}">
                <a16:creationId xmlns:a16="http://schemas.microsoft.com/office/drawing/2014/main" id="{54D1E476-A331-463E-8051-8FA3EC0107AD}"/>
              </a:ext>
            </a:extLst>
          </p:cNvPr>
          <p:cNvSpPr txBox="1">
            <a:spLocks/>
          </p:cNvSpPr>
          <p:nvPr/>
        </p:nvSpPr>
        <p:spPr>
          <a:xfrm>
            <a:off x="7757490" y="2361205"/>
            <a:ext cx="3930928" cy="290738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fontAlgn="base"/>
            <a:r>
              <a:rPr lang="en-US" dirty="0"/>
              <a:t>Data Flow Diagram</a:t>
            </a:r>
          </a:p>
          <a:p>
            <a:pPr fontAlgn="base"/>
            <a:r>
              <a:rPr lang="en-US" dirty="0"/>
              <a:t>Component Diagram </a:t>
            </a:r>
          </a:p>
          <a:p>
            <a:pPr fontAlgn="base"/>
            <a:r>
              <a:rPr lang="en-US" dirty="0"/>
              <a:t>Deployment Diagram</a:t>
            </a:r>
          </a:p>
          <a:p>
            <a:pPr fontAlgn="base"/>
            <a:r>
              <a:rPr lang="en-US" dirty="0"/>
              <a:t>E-R Diagram</a:t>
            </a:r>
          </a:p>
          <a:p>
            <a:pPr marL="0" indent="0">
              <a:buFont typeface="Arial"/>
              <a:buNone/>
            </a:pPr>
            <a:endParaRPr lang="en-US" dirty="0"/>
          </a:p>
        </p:txBody>
      </p:sp>
    </p:spTree>
    <p:extLst>
      <p:ext uri="{BB962C8B-B14F-4D97-AF65-F5344CB8AC3E}">
        <p14:creationId xmlns:p14="http://schemas.microsoft.com/office/powerpoint/2010/main" val="14103653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C343C-6AD3-4105-A94D-94271171A9A9}"/>
              </a:ext>
            </a:extLst>
          </p:cNvPr>
          <p:cNvPicPr>
            <a:picLocks noChangeAspect="1"/>
          </p:cNvPicPr>
          <p:nvPr/>
        </p:nvPicPr>
        <p:blipFill>
          <a:blip r:embed="rId2"/>
          <a:stretch>
            <a:fillRect/>
          </a:stretch>
        </p:blipFill>
        <p:spPr>
          <a:xfrm>
            <a:off x="3101257" y="344556"/>
            <a:ext cx="6692099" cy="6149009"/>
          </a:xfrm>
          <a:prstGeom prst="rect">
            <a:avLst/>
          </a:prstGeom>
        </p:spPr>
      </p:pic>
      <p:sp>
        <p:nvSpPr>
          <p:cNvPr id="4" name="TextBox 3">
            <a:extLst>
              <a:ext uri="{FF2B5EF4-FFF2-40B4-BE49-F238E27FC236}">
                <a16:creationId xmlns:a16="http://schemas.microsoft.com/office/drawing/2014/main" id="{C4D8C605-39B1-47BD-8450-DA43E2911D8E}"/>
              </a:ext>
            </a:extLst>
          </p:cNvPr>
          <p:cNvSpPr txBox="1"/>
          <p:nvPr/>
        </p:nvSpPr>
        <p:spPr>
          <a:xfrm>
            <a:off x="1166191" y="707719"/>
            <a:ext cx="3286539" cy="400110"/>
          </a:xfrm>
          <a:prstGeom prst="rect">
            <a:avLst/>
          </a:prstGeom>
          <a:noFill/>
        </p:spPr>
        <p:txBody>
          <a:bodyPr wrap="square" rtlCol="0">
            <a:spAutoFit/>
          </a:bodyPr>
          <a:lstStyle/>
          <a:p>
            <a:r>
              <a:rPr lang="en-US" sz="2000" b="1" dirty="0">
                <a:solidFill>
                  <a:srgbClr val="92D050"/>
                </a:solidFill>
              </a:rPr>
              <a:t>Use Case Diagram for Client</a:t>
            </a:r>
          </a:p>
        </p:txBody>
      </p:sp>
    </p:spTree>
    <p:extLst>
      <p:ext uri="{BB962C8B-B14F-4D97-AF65-F5344CB8AC3E}">
        <p14:creationId xmlns:p14="http://schemas.microsoft.com/office/powerpoint/2010/main" val="3603839358"/>
      </p:ext>
    </p:extLst>
  </p:cSld>
  <p:clrMapOvr>
    <a:masterClrMapping/>
  </p:clrMapOvr>
  <p:transition spd="slow">
    <p:push dir="u"/>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1888</TotalTime>
  <Words>756</Words>
  <Application>Microsoft Office PowerPoint</Application>
  <PresentationFormat>Widescreen</PresentationFormat>
  <Paragraphs>122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Corbel</vt:lpstr>
      <vt:lpstr>Times New Roman</vt:lpstr>
      <vt:lpstr>Wingdings</vt:lpstr>
      <vt:lpstr>Basis</vt:lpstr>
      <vt:lpstr>Welcome  To  Presentation On</vt:lpstr>
      <vt:lpstr>Photo Stock Management System</vt:lpstr>
      <vt:lpstr>Index </vt:lpstr>
      <vt:lpstr>Index-2</vt:lpstr>
      <vt:lpstr>Introduction </vt:lpstr>
      <vt:lpstr>Objective  </vt:lpstr>
      <vt:lpstr>List of activity</vt:lpstr>
      <vt:lpstr>List Of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Design</vt:lpstr>
      <vt:lpstr>Client Side Interface</vt:lpstr>
      <vt:lpstr>Home page</vt:lpstr>
      <vt:lpstr>Login Page</vt:lpstr>
      <vt:lpstr>Registration</vt:lpstr>
      <vt:lpstr>Gallery</vt:lpstr>
      <vt:lpstr>Wish List</vt:lpstr>
      <vt:lpstr>Add To Cart</vt:lpstr>
      <vt:lpstr>Payment</vt:lpstr>
      <vt:lpstr>Order</vt:lpstr>
      <vt:lpstr>Product</vt:lpstr>
      <vt:lpstr>Rating and Review</vt:lpstr>
      <vt:lpstr>Contact</vt:lpstr>
      <vt:lpstr>Admin Side Interface</vt:lpstr>
      <vt:lpstr>Admin Login</vt:lpstr>
      <vt:lpstr>Dashboard</vt:lpstr>
      <vt:lpstr>Chart Analysis</vt:lpstr>
      <vt:lpstr>Area Chart</vt:lpstr>
      <vt:lpstr>Pie Chart</vt:lpstr>
      <vt:lpstr>Line Chart</vt:lpstr>
      <vt:lpstr>Device Support</vt:lpstr>
      <vt:lpstr>Smart Phone</vt:lpstr>
      <vt:lpstr>Tablet</vt:lpstr>
      <vt:lpstr>Limitation </vt:lpstr>
      <vt:lpstr>Future Plan </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shaheen reza</dc:creator>
  <cp:lastModifiedBy>user_home</cp:lastModifiedBy>
  <cp:revision>471</cp:revision>
  <dcterms:created xsi:type="dcterms:W3CDTF">2019-03-23T04:42:45Z</dcterms:created>
  <dcterms:modified xsi:type="dcterms:W3CDTF">2021-02-17T21:16:07Z</dcterms:modified>
</cp:coreProperties>
</file>