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2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8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Data </a:t>
            </a:r>
            <a:r>
              <a:rPr lang="en-IN" sz="4400" dirty="0" smtClean="0"/>
              <a:t> Visualization  using  python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FMCG</a:t>
            </a:r>
            <a:r>
              <a:rPr lang="en-IN" dirty="0" smtClean="0"/>
              <a:t> Everything </a:t>
            </a:r>
          </a:p>
          <a:p>
            <a:r>
              <a:rPr lang="en-IN" sz="1600" dirty="0" smtClean="0"/>
              <a:t>(Shounak Deshpande)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1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1365975"/>
            <a:ext cx="7803471" cy="53370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and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57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Library/Tool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Matplotlib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Seaborn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Pandas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Plotly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Folium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Altair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057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1516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Data  Visualization  using  python</vt:lpstr>
      <vt:lpstr>Libraries and Tools</vt:lpstr>
      <vt:lpstr>Library/Tool Sequence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Series</dc:title>
  <dc:creator>Shounak Deshpande</dc:creator>
  <cp:lastModifiedBy>Shounak Deshpande</cp:lastModifiedBy>
  <cp:revision>6</cp:revision>
  <dcterms:created xsi:type="dcterms:W3CDTF">2022-09-04T14:55:45Z</dcterms:created>
  <dcterms:modified xsi:type="dcterms:W3CDTF">2022-09-11T12:35:14Z</dcterms:modified>
</cp:coreProperties>
</file>