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332BE-0FA6-4C85-A45B-2B8F0A2F061A}" type="datetimeFigureOut">
              <a:rPr lang="en-IN" smtClean="0"/>
              <a:t>14-12-2023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1D984-1032-421B-93C1-7E21FF30B8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965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332BE-0FA6-4C85-A45B-2B8F0A2F061A}" type="datetimeFigureOut">
              <a:rPr lang="en-IN" smtClean="0"/>
              <a:t>14-12-2023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1D984-1032-421B-93C1-7E21FF30B8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1288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332BE-0FA6-4C85-A45B-2B8F0A2F061A}" type="datetimeFigureOut">
              <a:rPr lang="en-IN" smtClean="0"/>
              <a:t>14-12-2023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1D984-1032-421B-93C1-7E21FF30B8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1848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332BE-0FA6-4C85-A45B-2B8F0A2F061A}" type="datetimeFigureOut">
              <a:rPr lang="en-IN" smtClean="0"/>
              <a:t>14-12-2023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1D984-1032-421B-93C1-7E21FF30B8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5699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332BE-0FA6-4C85-A45B-2B8F0A2F061A}" type="datetimeFigureOut">
              <a:rPr lang="en-IN" smtClean="0"/>
              <a:t>14-12-2023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1D984-1032-421B-93C1-7E21FF30B8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926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332BE-0FA6-4C85-A45B-2B8F0A2F061A}" type="datetimeFigureOut">
              <a:rPr lang="en-IN" smtClean="0"/>
              <a:t>14-12-2023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1D984-1032-421B-93C1-7E21FF30B8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8747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332BE-0FA6-4C85-A45B-2B8F0A2F061A}" type="datetimeFigureOut">
              <a:rPr lang="en-IN" smtClean="0"/>
              <a:t>14-12-2023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1D984-1032-421B-93C1-7E21FF30B8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1872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332BE-0FA6-4C85-A45B-2B8F0A2F061A}" type="datetimeFigureOut">
              <a:rPr lang="en-IN" smtClean="0"/>
              <a:t>14-12-2023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1D984-1032-421B-93C1-7E21FF30B8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1616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332BE-0FA6-4C85-A45B-2B8F0A2F061A}" type="datetimeFigureOut">
              <a:rPr lang="en-IN" smtClean="0"/>
              <a:t>14-12-2023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1D984-1032-421B-93C1-7E21FF30B8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037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332BE-0FA6-4C85-A45B-2B8F0A2F061A}" type="datetimeFigureOut">
              <a:rPr lang="en-IN" smtClean="0"/>
              <a:t>14-12-2023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1D984-1032-421B-93C1-7E21FF30B8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6004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332BE-0FA6-4C85-A45B-2B8F0A2F061A}" type="datetimeFigureOut">
              <a:rPr lang="en-IN" smtClean="0"/>
              <a:t>14-12-2023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1D984-1032-421B-93C1-7E21FF30B8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6420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3332BE-0FA6-4C85-A45B-2B8F0A2F061A}" type="datetimeFigureOut">
              <a:rPr lang="en-IN" smtClean="0"/>
              <a:t>14-12-2023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91D984-1032-421B-93C1-7E21FF30B8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1966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Picture 6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8693" y="1011981"/>
            <a:ext cx="725751" cy="6053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BCE14613-0F6B-213E-D6D2-9A7B570DF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IN" sz="2800" b="1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1097280" y="1845734"/>
            <a:ext cx="10058400" cy="40233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3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8693" y="2143438"/>
            <a:ext cx="971550" cy="838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1336" y="2133913"/>
            <a:ext cx="962025" cy="84772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64454" y="2143438"/>
            <a:ext cx="971550" cy="8382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20351" y="3672258"/>
            <a:ext cx="962025" cy="8382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64454" y="4731779"/>
            <a:ext cx="657225" cy="780380"/>
          </a:xfrm>
          <a:prstGeom prst="rect">
            <a:avLst/>
          </a:prstGeom>
        </p:spPr>
      </p:pic>
      <p:cxnSp>
        <p:nvCxnSpPr>
          <p:cNvPr id="21" name="Straight Arrow Connector 20"/>
          <p:cNvCxnSpPr/>
          <p:nvPr/>
        </p:nvCxnSpPr>
        <p:spPr>
          <a:xfrm>
            <a:off x="2220243" y="2557775"/>
            <a:ext cx="991093" cy="0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182376" y="2557775"/>
            <a:ext cx="982078" cy="0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7381955" y="2305597"/>
            <a:ext cx="3322750" cy="3477297"/>
          </a:xfrm>
          <a:prstGeom prst="rect">
            <a:avLst/>
          </a:prstGeom>
          <a:solidFill>
            <a:srgbClr val="DCBCC1"/>
          </a:solidFill>
          <a:ln>
            <a:solidFill>
              <a:srgbClr val="DEBA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59401" y="3645929"/>
            <a:ext cx="952500" cy="108585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552918" y="2364759"/>
            <a:ext cx="971550" cy="838200"/>
          </a:xfrm>
          <a:prstGeom prst="rect">
            <a:avLst/>
          </a:prstGeom>
        </p:spPr>
      </p:pic>
      <p:cxnSp>
        <p:nvCxnSpPr>
          <p:cNvPr id="29" name="Straight Connector 28"/>
          <p:cNvCxnSpPr/>
          <p:nvPr/>
        </p:nvCxnSpPr>
        <p:spPr>
          <a:xfrm flipV="1">
            <a:off x="8242479" y="4726546"/>
            <a:ext cx="0" cy="52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8235651" y="4726546"/>
            <a:ext cx="6828" cy="395423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5821679" y="5121969"/>
            <a:ext cx="2413972" cy="0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>
            <a:off x="2877468" y="5121969"/>
            <a:ext cx="2251697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2859110" y="4091358"/>
            <a:ext cx="0" cy="1030611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endCxn id="18" idx="1"/>
          </p:cNvCxnSpPr>
          <p:nvPr/>
        </p:nvCxnSpPr>
        <p:spPr>
          <a:xfrm>
            <a:off x="2877468" y="4091358"/>
            <a:ext cx="342883" cy="0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4182376" y="4091358"/>
            <a:ext cx="3454796" cy="0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5493066" y="4327301"/>
            <a:ext cx="0" cy="399245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5493066" y="4327301"/>
            <a:ext cx="2144106" cy="0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6170079" y="2557775"/>
            <a:ext cx="62315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6800045" y="2557775"/>
            <a:ext cx="0" cy="1338276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6800045" y="3896051"/>
            <a:ext cx="837127" cy="0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1171419" y="3090013"/>
            <a:ext cx="1121020" cy="1893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Cloud Shell</a:t>
            </a:r>
            <a:endParaRPr lang="en-IN" sz="1400" b="1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3098121" y="3090012"/>
            <a:ext cx="1083205" cy="189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Cloud Build</a:t>
            </a:r>
            <a:endParaRPr lang="en-IN" sz="1400" b="1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5210830" y="3099385"/>
            <a:ext cx="914400" cy="311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Container Registry</a:t>
            </a:r>
            <a:endParaRPr lang="en-IN" sz="1400" b="1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6207192" y="4411807"/>
            <a:ext cx="921619" cy="2160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HTTP</a:t>
            </a:r>
            <a:endParaRPr lang="en-IN" sz="1400" b="1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3028825" y="4574327"/>
            <a:ext cx="1390561" cy="2385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Cloud Pub/Sub</a:t>
            </a:r>
            <a:endParaRPr lang="en-IN" sz="1400" b="1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6074823" y="5186501"/>
            <a:ext cx="1060051" cy="23606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Response</a:t>
            </a:r>
            <a:endParaRPr lang="en-IN" sz="1400" b="1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9552918" y="3327814"/>
            <a:ext cx="971550" cy="178048"/>
          </a:xfrm>
          <a:prstGeom prst="rect">
            <a:avLst/>
          </a:prstGeom>
          <a:solidFill>
            <a:srgbClr val="DEBAC8"/>
          </a:solidFill>
          <a:ln>
            <a:solidFill>
              <a:srgbClr val="DCBC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Cloud Run</a:t>
            </a:r>
            <a:endParaRPr lang="en-IN" sz="1400" b="1" dirty="0">
              <a:solidFill>
                <a:schemeClr val="tx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2017406" y="1067233"/>
            <a:ext cx="3244633" cy="5640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 smtClean="0">
                <a:solidFill>
                  <a:schemeClr val="tx1"/>
                </a:solidFill>
              </a:rPr>
              <a:t>Google Cloud Platform</a:t>
            </a:r>
            <a:endParaRPr lang="en-IN" sz="25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9504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1</cp:revision>
  <dcterms:created xsi:type="dcterms:W3CDTF">2023-12-14T14:22:03Z</dcterms:created>
  <dcterms:modified xsi:type="dcterms:W3CDTF">2023-12-14T14:22:14Z</dcterms:modified>
</cp:coreProperties>
</file>