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5" r:id="rId4"/>
  </p:sldMasterIdLst>
  <p:sldIdLst>
    <p:sldId id="256" r:id="rId5"/>
    <p:sldId id="257" r:id="rId6"/>
    <p:sldId id="260" r:id="rId7"/>
    <p:sldId id="258" r:id="rId8"/>
    <p:sldId id="259" r:id="rId9"/>
  </p:sldIdLst>
  <p:sldSz cx="12192000" cy="6858000"/>
  <p:notesSz cx="6858000" cy="9144000"/>
  <p:custDataLst>
    <p:tags r:id="rId1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7991EB-D843-054A-B684-8C2C223A9574}" v="2776" dt="2021-02-07T23:47:43.7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122" d="100"/>
          <a:sy n="122" d="100"/>
        </p:scale>
        <p:origin x="240" y="5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7T22:59:24"/>
    </inkml:context>
    <inkml:brush xml:id="br0">
      <inkml:brushProperty name="width" value="0.11429" units="cm"/>
      <inkml:brushProperty name="height" value="0.11429" units="cm"/>
    </inkml:brush>
  </inkml:definitions>
  <inkml:trace contextRef="#ctx0" brushRef="#br0">10 10 17623,'-5'-4'-1930,"0"3"2694,5-3 193,0 4 1,0 4-528,0 2 0,0 4-20,0 2 0,0 3 6,0 3-94,0 1-216,0 0 1,0 3 619,0 0-678,0 4 184,0-6-487,0 2 235,0 1 0,0-3-104,0 2 0,0-5-266,0-2 0,0-3 107,0 0-82,0-1 338,0-2 1,0-3-681,0 1 291,0-5-149,0 2-166,0-4 0,0-8 0,0-3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7T22:59:30.267"/>
    </inkml:context>
    <inkml:brush xml:id="br0">
      <inkml:brushProperty name="width" value="0.08571" units="cm"/>
      <inkml:brushProperty name="height" value="0.08571" units="cm"/>
    </inkml:brush>
  </inkml:definitions>
  <inkml:trace contextRef="#ctx0" brushRef="#br0">1 38 7556,'0'-10'-1432,"0"5"2213,0-3 133,0 7-212,0-3-564,0-1 171,0 4-308,0-3 319,0 4 0,0 4-133,0 3 1,0 1 3,0 1 1,1 4-46,2-1 27,-2 5-46,3-2 0,-4 7 132,0-1-204,0 5 70,4-2 0,-3 5-98,2-1-82,-1 0 59,-2-4 0,0 3-140,0-2 1,0-2 143,0-1-92,-5-2-26,4-6 121,-3 0-982,4-9 270,0-1 291,0-4-692,4-8 645,-3 1 0,5-10-359,-3 1 816,2-2 0,0 0 0,-1-1 0,0-4 0,2-1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7T22:59:30.477"/>
    </inkml:context>
    <inkml:brush xml:id="br0">
      <inkml:brushProperty name="width" value="0.08571" units="cm"/>
      <inkml:brushProperty name="height" value="0.08571" units="cm"/>
    </inkml:brush>
  </inkml:definitions>
  <inkml:trace contextRef="#ctx0" brushRef="#br0">10 29 7816,'-4'5'206,"3"4"133,-3-4 35,4 0-164,0-1 102,0-4 112,4 0-53,1 0-486,5 0 161,-1 0 29,4 0 1,-2 0-611,1 0 385,3-4 0,-4 3 54,5-2-473,-4 2 369,5 1 1,-5 0-115,3 0 10,-3-4 120,1 3 0,-3-5-152,-1 3-334,0 2 502,1-7 0,-2 6 168,-2-5 0,3 1 0,-4-3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7T22:59:30.779"/>
    </inkml:context>
    <inkml:brush xml:id="br0">
      <inkml:brushProperty name="width" value="0.08571" units="cm"/>
      <inkml:brushProperty name="height" value="0.08571" units="cm"/>
    </inkml:brush>
  </inkml:definitions>
  <inkml:trace contextRef="#ctx0" brushRef="#br0">1 0 9026,'0'10'182,"0"-1"0,0 5 41,0 1-258,0 3 135,0 1 1,0 3 133,0 0-58,0 4-77,0-2 0,1 3-57,2-2 36,-2 2-33,8-7 0,-8 3-216,2-5 257,-2 1 17,3-4-802,-3 2 302,3-6-198,-4 2-238,4-3 59,-3-5-91,3-1 646,-4-8 0,0-1 219,0-5 0,0 1 0,0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7T22:59:31.375"/>
    </inkml:context>
    <inkml:brush xml:id="br0">
      <inkml:brushProperty name="width" value="0.08571" units="cm"/>
      <inkml:brushProperty name="height" value="0.08571" units="cm"/>
    </inkml:brush>
  </inkml:definitions>
  <inkml:trace contextRef="#ctx0" brushRef="#br0">1 1 8099,'5'5'361,"-1"0"-72,-4-2-419,0-1 152,0 2-198,4-4 173,-3 0-30,8 0-81,-8 4 80,7-3 0,-3 3 127,5-4 1,-4 0-74,0 0 1,0 3 55,4 0 108,-5 0-118,3-3 189,-7 5-34,8 0-161,-8 0 0,3 3 205,-4-1-12,0 1-124,0 1-257,-4 1 94,3-1 0,-4 0 189,1 1-335,3-5 73,-3 3 77,4-2 32,0-1 5,0-1 20,4-4-43,2 0 1,6 0 290,1 0-261,3 0 0,-2-1-38,1-2 48,3 2 1,0-3-14,4 4 1,0 0-82,-4 0 0,-2 0 68,0 0 0,-5 1-17,2 2 1,-3 2-104,-1 4 94,1 5 12,-5-4 1,0 5 150,-2-3-165,-2-1 16,4 7 261,-10-4-118,4 5 0,-7-3-1,2-1 1,-3-3 200,0 0 1,0 1-109,-1-4 324,-3 2-304,2-5 0,-5 2 7,3-2 0,0-1-61,0-1 1,3-3-284,-3 2 89,-1-2 0,3-2-461,-1-2 266,1 2 100,2-4-509,-1 1 202,1 3 76,4-3-856,-3 0 272,6 3-218,-2-3 733,4 4 0,1-3 402,2-1 0,3-7 0,3 1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7T22:59:32.378"/>
    </inkml:context>
    <inkml:brush xml:id="br0">
      <inkml:brushProperty name="width" value="0.08571" units="cm"/>
      <inkml:brushProperty name="height" value="0.08571" units="cm"/>
    </inkml:brush>
  </inkml:definitions>
  <inkml:trace contextRef="#ctx0" brushRef="#br0">10 1 8336,'-6'0'1025,"2"0"-45,4 0-495,0 4-127,0-3-20,0 7-118,0-3 1,0 5 42,0-1 1,3 4-34,0-1 0,4 8-72,-4-1 0,3 5 148,-3-2-358,4 4 134,-6-2 1,7 4-47,-5 0 1,1-1-187,-1-2 1,-2 2 36,2-2 1,-1-2-75,2-1 0,-3-2-177,2-2 1,-2-3-289,-1-2-238,4-3 310,-3-5 1,4-5-1191,-2-6 1770,-2-7 0,8-1 0,-4-5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7T22:59:32.595"/>
    </inkml:context>
    <inkml:brush xml:id="br0">
      <inkml:brushProperty name="width" value="0.08571" units="cm"/>
      <inkml:brushProperty name="height" value="0.08571" units="cm"/>
    </inkml:brush>
  </inkml:definitions>
  <inkml:trace contextRef="#ctx0" brushRef="#br0">20 94 7760,'-7'0'736,"1"0"-71,4 0-249,-2 0 1,4-1-136,0-2 0,4 1-63,2-4 0,6-1-153,0-2 1,4 3-229,-4 0 1,5-1-405,-1-2 1,0 3 410,0-1 0,2 4-537,-3-3 0,-1 4 118,-2-1 1,-1 2 574,-2 1 0,0-4 0,1-2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7T22:59:32.928"/>
    </inkml:context>
    <inkml:brush xml:id="br0">
      <inkml:brushProperty name="width" value="0.08571" units="cm"/>
      <inkml:brushProperty name="height" value="0.08571" units="cm"/>
    </inkml:brush>
  </inkml:definitions>
  <inkml:trace contextRef="#ctx0" brushRef="#br0">19 0 7760,'-5'0'2117,"-4"0"-1425,8 0-301,-3 0-60,4 0-178,0 5 0,0 1 151,0 6 12,0 3-164,0 4 0,3-1 172,0 1 1,4 4-108,-4 2 1,3 5-41,-3 2 0,3 0 127,-2-1-651,3-2 328,-6 4 0,6-5-35,-4 0 0,2-4-116,-2-2 0,-2-4-67,2-2 0,1-2-9,-1-5-530,0-4 1,-2-1 71,2-4 1,-2-4-126,3-2 0,-3-2 287,-1-2 1,3-3 48,0-3 0,0 1 493,-3 0 0,0-1 0,0-3 0,0 1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7T22:59:33.263"/>
    </inkml:context>
    <inkml:brush xml:id="br0">
      <inkml:brushProperty name="width" value="0.08571" units="cm"/>
      <inkml:brushProperty name="height" value="0.08571" units="cm"/>
    </inkml:brush>
  </inkml:definitions>
  <inkml:trace contextRef="#ctx0" brushRef="#br0">0 1 11416,'0'9'282,"3"4"-16,1-1 0,-1 4 83,-3-4 1,0 4-142,0-3 1,0 3-52,0 0 1,3-2-33,0 2 1,0-3-133,-3 2 1,0-3-198,0 0 148,0 3 48,4-5 1,-3 1-38,2-5 1,-1-1 5,2 1 0,-2 2-7,4-5-55,0 0 1,4-4-132,-1-2 1,3-3-67,1-3 0,-1 0-291,-2-1 1,2-2-296,1-1 1,0 0 361,0 0 0,-3 3-172,3-3 1,-3 3 693,0 1 0,-1-5 0,0-1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7T22:59:33.613"/>
    </inkml:context>
    <inkml:brush xml:id="br0">
      <inkml:brushProperty name="width" value="0.08571" units="cm"/>
      <inkml:brushProperty name="height" value="0.08571" units="cm"/>
    </inkml:brush>
  </inkml:definitions>
  <inkml:trace contextRef="#ctx0" brushRef="#br0">0 1 7721,'0'9'0,"2"0"332,1 1 1,-2-1 61,2 0 1,-2 1 31,-1-1 0,0 5-84,0 1 1,0 0 77,0 1 1,0 0-41,0 6 1,0-1 108,0 4 0,0 0-146,0 3 0,0 0 30,0 0 1,1-3-150,2 0 1,-2-1-27,2 1 0,2-3-270,2-6 0,-3 1-249,-1-5-251,2 1-306,-4-8-106,8-1 0,-7-5 213,4-2 0,-4-2-372,1-5 0,-2 0 1143,-1-3 0,4-1 0,2-5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7T22:59:34.537"/>
    </inkml:context>
    <inkml:brush xml:id="br0">
      <inkml:brushProperty name="width" value="0.08571" units="cm"/>
      <inkml:brushProperty name="height" value="0.08571" units="cm"/>
    </inkml:brush>
  </inkml:definitions>
  <inkml:trace contextRef="#ctx0" brushRef="#br0">9 38 7666,'0'-9'586,"0"0"0,-1 2 349,-2 1-33,2 4-498,-3-2-370,4 4 1,0 4 161,0 2 0,0 4 0,0 2 0,1 4-58,2 6 0,-2-2 67,2 5 1,0 0-126,0 4 0,-2-4-90,2 0 1,-2-1-128,-1 1 0,3 2-25,0-2 0,0-2-179,-3-1 0,0-3-277,0 0 0,3-4-51,0-3-842,1-1 1033,-4-2 1,3-5-16,0-4 0,0-4 493,-3-5 0,4-5 0,1-1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7T22:59:24.283"/>
    </inkml:context>
    <inkml:brush xml:id="br0">
      <inkml:brushProperty name="width" value="0.11429" units="cm"/>
      <inkml:brushProperty name="height" value="0.11429" units="cm"/>
    </inkml:brush>
  </inkml:definitions>
  <inkml:trace contextRef="#ctx0" brushRef="#br0">10 19 18636,'-5'4'6004,"0"-3"-6243,10 3-900,-4-4 1,7 0 997,-2 0 132,2 0-8,6 0 1,-2-1-38,3-2 314,-3 2-735,5-3-679,-6 4 1311,6 0 1,-6-1-297,1-2-419,3 2 376,-5-4 0,4 5-463,-5 0-340,1 0 608,-1 0 1,0 0-973,1 0 1349,-1 0-128,1 0 128,-5 0 0,7-4 0,-1-1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7T22:59:34.743"/>
    </inkml:context>
    <inkml:brush xml:id="br0">
      <inkml:brushProperty name="width" value="0.08571" units="cm"/>
      <inkml:brushProperty name="height" value="0.08571" units="cm"/>
    </inkml:brush>
  </inkml:definitions>
  <inkml:trace contextRef="#ctx0" brushRef="#br0">27 47 7666,'-9'4'-772,"4"-3"0,0 3 1330,1-4 540,3 0 0,-2 0-710,6 0 0,-1 0-139,5 0 0,0-3-379,6 0 1,-2-1 51,5 1 1,-4 1-51,4-5 1,-4 5 152,4-1-765,-5-2 533,3 4 0,-2-3-237,1 4 1,-1-3-161,-2 0 0,-4-1 604,0 4 0,-4 0 0,7-4 0,-4-1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7T22:59:35.071"/>
    </inkml:context>
    <inkml:brush xml:id="br0">
      <inkml:brushProperty name="width" value="0.08571" units="cm"/>
      <inkml:brushProperty name="height" value="0.08571" units="cm"/>
    </inkml:brush>
  </inkml:definitions>
  <inkml:trace contextRef="#ctx0" brushRef="#br0">1 19 7666,'0'-5'0,"0"0"1286,0 2-354,0 2-142,0-4-133,0 5-478,0 9 1,0-3-1,0 7 0,0 1 25,0 2 1,0 5 85,0 0-162,0 1-65,0 1 1,0 1 214,0 4-322,0 1 68,0-1 0,0 0-3,0 0 0,0-1-187,0-2 1,1 1-154,2-4 1,-2-1-67,2-6 1,-2-1-255,-1-5-200,4-3 359,-2-2 1,5-5 103,-4-2 0,3-6-339,-3-3 0,1-2 277,0 2 1,-3 0 437,2-3 0,2 3 0,0-1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7T22:59:35.804"/>
    </inkml:context>
    <inkml:brush xml:id="br0">
      <inkml:brushProperty name="width" value="0.08571" units="cm"/>
      <inkml:brushProperty name="height" value="0.08571" units="cm"/>
    </inkml:brush>
  </inkml:definitions>
  <inkml:trace contextRef="#ctx0" brushRef="#br0">254 38 10464,'-7'-5'822,"1"2"-703,4 2 0,-6 1 291,2 0-270,-3 0 0,0 0 28,-1 0 0,-2 0-94,-1 0 0,1 0-87,3 0 1,-4-1-193,1-2 0,-1 1-189,4-1 1,-1-1-7,1 1 114,0 0 69,-1-1 337,1 3-102,-1-3 1,4 5-11,0 2 1,3 2 22,-4 4 1,5 1 107,-1-1 1,1 1-70,-1 3 1,2-2-27,-2 5 1,-1-3-51,1 2 1,-1 0 29,4 0 1,0 2-115,0-4 1,0-1 19,0-2 1,0-1-48,0 0 1,0-2 25,0-1 26,5-4 1,0 2 56,4-4 0,-3 0-6,1 0 1,2 0 50,4 0 1,0-1-61,0-2 0,0-1-98,3-3 0,2-1 16,-3 2 1,6 1 24,1-2 0,0 4 33,-3-3 1,-1 4-20,1-1 0,3 2 80,0 1 0,-3 2-74,-4 4 1,-2 0 32,2 7 0,-3 1-24,0 2 0,-4-1 54,-2 0 0,-4 1 57,1 3 0,-3-1 164,-3 1 1,-2-1-9,-5-2 1,1 1 196,0-1 0,-4-3-127,1 0 1,-4-3 13,3 0 0,-3-2 159,0-2 1,-2 2-194,0-5 1,2 0-258,0-3 1,2 0-50,-2 0 0,0-1-293,3-2 0,1 1 69,2-5 1,2 4-180,2-3 1,-2 3-610,5-3-38,0 3 423,3-5 0,0 3 42,0-4 625,4 3 0,1-6 0,5 1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7T22:59:37.746"/>
    </inkml:context>
    <inkml:brush xml:id="br0">
      <inkml:brushProperty name="width" value="0.08571" units="cm"/>
      <inkml:brushProperty name="height" value="0.08571" units="cm"/>
    </inkml:brush>
  </inkml:definitions>
  <inkml:trace contextRef="#ctx0" brushRef="#br0">19 10 8773,'0'-6'1447,"0"2"-1094,0 4 0,0 4-276,0 3 1,0 5 70,0 4 1,0 1-118,0 2 0,0 3 164,0 0-401,0 4 192,0-6 0,0 7-21,0-2 0,0-1 53,0 1 0,0-4-74,0 1 0,0-4-64,0-2 0,0 1-388,0-5 0,0 1 225,0-4 0,-3-3-1310,0 1 1593,0-5 0,-1-2 0,-2-6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7T22:59:37.947"/>
    </inkml:context>
    <inkml:brush xml:id="br0">
      <inkml:brushProperty name="width" value="0.08571" units="cm"/>
      <inkml:brushProperty name="height" value="0.08571" units="cm"/>
    </inkml:brush>
  </inkml:definitions>
  <inkml:trace contextRef="#ctx0" brushRef="#br0">0 29 7634,'1'-6'-209,"2"3"1,-2 1 1457,2-1-818,3 2 1,-1-3-348,4 4 0,1 0-171,-1 0 0,1-1-188,3-2 1,-3 2-31,3-2 1,0 2-263,0 1 0,3 0 292,-4 0 0,1 0-5,-4 0 0,0 0 280,1 0 0,-1 0 0,0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7T22:59:38.291"/>
    </inkml:context>
    <inkml:brush xml:id="br0">
      <inkml:brushProperty name="width" value="0.08571" units="cm"/>
      <inkml:brushProperty name="height" value="0.08571" units="cm"/>
    </inkml:brush>
  </inkml:definitions>
  <inkml:trace contextRef="#ctx0" brushRef="#br0">38 1 7634,'-6'5'804,"0"-2"1,4-1 260,-2 1-656,-1-2 0,4 5-184,-2-3 1,2-1-131,1 4 0,0 0 45,0 4 1,0 0-77,0 3 1,0 1 27,0 5 0,0 3 65,0 0 1,0 4-98,0-1 1,0 5 1,0 1 0,0 1 43,0-4 0,-1 0 28,-2 0 1,2-1-10,-2-2 1,2-6-52,1-7 0,0-1-160,0-2-779,0-4 646,4-1 0,1-4-774,4 0 1,-2-4 225,-1-2 0,-1-5-33,1-2 0,2 0 801,-5 0 0,8 3 0,0-4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7T22:59:38.797"/>
    </inkml:context>
    <inkml:brush xml:id="br0">
      <inkml:brushProperty name="width" value="0.08571" units="cm"/>
      <inkml:brushProperty name="height" value="0.08571" units="cm"/>
    </inkml:brush>
  </inkml:definitions>
  <inkml:trace contextRef="#ctx0" brushRef="#br0">1 0 7621,'4'10'0,"-3"-1"0,3 1 1880,-4-1-1301,0 0 0,-3 2-202,0 1 0,0-1-269,3 1 1,0 2-109,0-2 1,0 5 102,0-1 1,0 1 27,0 2 1,0 1 34,0 2 1,0-3-71,0 3 1,0 1-62,0-1 1,4 0 59,2-3 0,2 0-156,2-1 0,-1-3-29,1-3 0,0-1-140,2-2 1,2 0 138,2-3 0,0-2-30,-3-4 0,3-4 14,0-2 0,-1-6 46,0 0 1,-3-5-209,0 1 0,-1-1 61,-2-2 0,-1 0-29,-1 0 1,-3 5 170,-4 1 0,0 0 209,0 0 1,-1 1 18,-2 2 0,1 4 237,-5 0 0,-2 4-131,-4-1 1,1 3 53,3 3 0,-4 2-58,1 4 1,-1 4 30,4-1 1,-2 5 14,-1-1 0,2-2-70,1 2 1,0-1 88,2 4 0,0 0-258,1 0 1,-1-5-297,3-1-104,1 1 1,3-3-465,0 1 1,1-5-58,2-4 1,3-3 364,3-3 1,0-3-1868,1-3 2352,-1 0 0,1-5 0,-1-1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7T22:59:41.148"/>
    </inkml:context>
    <inkml:brush xml:id="br0">
      <inkml:brushProperty name="width" value="0.08571" units="cm"/>
      <inkml:brushProperty name="height" value="0.08571" units="cm"/>
    </inkml:brush>
  </inkml:definitions>
  <inkml:trace contextRef="#ctx0" brushRef="#br0">0 19 9140,'10'0'351,"-1"0"0,0 0-233,1 0 1,-1 0-127,1 0 1,2 0-238,1 0 0,0 0-67,0 0 1,-3-3 311,3 0 0,-3-5 0,-1 3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7T22:59:41.704"/>
    </inkml:context>
    <inkml:brush xml:id="br0">
      <inkml:brushProperty name="width" value="0.08571" units="cm"/>
      <inkml:brushProperty name="height" value="0.08571" units="cm"/>
    </inkml:brush>
  </inkml:definitions>
  <inkml:trace contextRef="#ctx0" brushRef="#br0">29 0 7927,'-9'10'315,"3"-1"1,-1-3-17,4 1 0,-1-4-88,4 3 0,0-3 41,0 3 1,0 1-43,0 2 1,0 0 106,0 1 0,4 4-4,-1 5 0,3 2 18,-3 7 1,1-2-16,-1 5 101,-2 3-233,4-5 0,-5 6-47,0-3 1,1-1-110,2-3 1,-2-1 5,2-2 0,-2-2 242,-1-4-834,0-5 168,0 0-612,0-9 591,0-1 0,1-4-768,2 0 512,-2-4 0,3 2-215,-4-4 211,5-1 270,-4 2 243,3-3 0,-4 6-458,0-4 616,0 3 0,4-5 0,1 3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7T22:59:42.017"/>
    </inkml:context>
    <inkml:brush xml:id="br0">
      <inkml:brushProperty name="width" value="0.08571" units="cm"/>
      <inkml:brushProperty name="height" value="0.08571" units="cm"/>
    </inkml:brush>
  </inkml:definitions>
  <inkml:trace contextRef="#ctx0" brushRef="#br0">0 0 7825,'0'5'592,"0"4"0,1-8-255,2 2 1,-1-2 98,5-1 0,-4 0-131,3 0 0,0 1-96,4 2 1,-1-2-118,1 2 1,-1-2 85,0-1 1,1 0-278,-1 0 0,0 4-41,1-1 0,-1 0-475,1-3 418,-1 4 1,0-3-72,1 2 0,-4-2-429,0-1 243,0 0-18,4 0 1,-2-1 159,-2-2 0,2 1 312,-5-4 0,4-1 0,-2-2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7T22:59:24.626"/>
    </inkml:context>
    <inkml:brush xml:id="br0">
      <inkml:brushProperty name="width" value="0.11429" units="cm"/>
      <inkml:brushProperty name="height" value="0.11429" units="cm"/>
    </inkml:brush>
  </inkml:definitions>
  <inkml:trace contextRef="#ctx0" brushRef="#br0">20 0 18239,'-4'7'3109,"-3"-1"-947,3 0-1464,0 8-894,4-4 22,0 4 0,0-1 90,0 3 0,0 2-127,0 0 1,0 1 281,0 0 1,0 3-263,0 0 1,0 1-277,0-2-356,0-1 671,0 3 0,0-5 315,0-3 165,0 3-396,0-7 0,0 5-802,0-3 454,0-1 243,0-7-721,0 4 330,4-8-329,-3 3 112,7-4 1,-3-1 1062,1-2 0,2-2 1,-3-5-1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7T22:59:42.375"/>
    </inkml:context>
    <inkml:brush xml:id="br0">
      <inkml:brushProperty name="width" value="0.08571" units="cm"/>
      <inkml:brushProperty name="height" value="0.08571" units="cm"/>
    </inkml:brush>
  </inkml:definitions>
  <inkml:trace contextRef="#ctx0" brushRef="#br0">19 1 7925,'-4'9'246,"2"1"420,-4-1 1,4-3-197,-1 0 0,2 2-237,1 4 0,0 2-20,0 1 1,0 4-20,0 0 1,1 1 76,2 5 1,-1 0-29,4 3 1,-3-3-54,4 0 1,-5 0 26,1 3 0,1-3-215,-1 0 0,1-4 59,-1 1 0,-2-2-126,3-2 1,-2 1-87,1 0 0,-2-5-259,2-1 298,-2-3-729,3 0 272,-3-5-314,3-1 288,-4-4 1,3-1 89,1-2 0,-1 1 90,-3-4 1,0-1 414,0-2 0,4-5 0,1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7T22:59:42.949"/>
    </inkml:context>
    <inkml:brush xml:id="br0">
      <inkml:brushProperty name="width" value="0.08571" units="cm"/>
      <inkml:brushProperty name="height" value="0.08571" units="cm"/>
    </inkml:brush>
  </inkml:definitions>
  <inkml:trace contextRef="#ctx0" brushRef="#br0">20 1 7819,'-7'5'615,"1"-2"-415,4-2 0,-2 0 200,4 2 42,0-2-221,0 8 1,1-7-22,2 4 0,2-4-29,5 1 1,-4 1 13,0 0 0,4-1-19,2-3 1,2 3-158,-2 0 0,-1 0 73,1-3 0,2 0-92,-2 0 0,5 1-54,-2 2 1,0-2 45,1 2 1,-4-1-83,4 2 0,-5-2 80,2 4 1,-3-4 55,0 1 1,-1 1 26,0-1 0,-2 4 82,-1-4-22,-4 4 0,2-5-73,-4 4 1,1 1 74,2 2 1,-2 0-48,2 1 0,-2-1 245,-1 1-248,0 3 54,0-2 1,0 6 26,0-1 1,0 2-34,0 0 0,-1 1 2,-2 0 0,2 0 60,-2-1 46,2 1-136,1 0 1,-3-1-47,0-3 0,0 3 137,3-2-570,0-3 133,-4 1 222,2-5-900,-2 0 312,4-3 77,0-2 0,0-5-426,0-2 0,1-3 349,2-3 0,0-1 617,3-3 0,0-1 0,3-5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7T22:59:43.856"/>
    </inkml:context>
    <inkml:brush xml:id="br0">
      <inkml:brushProperty name="width" value="0.08571" units="cm"/>
      <inkml:brushProperty name="height" value="0.08571" units="cm"/>
    </inkml:brush>
  </inkml:definitions>
  <inkml:trace contextRef="#ctx0" brushRef="#br0">10 1 8822,'-6'1'780,"3"2"0,2-1-662,1 4 0,0 2 0,0 4 184,0 4-193,0 1 0,0 6 51,0 2 1,0 1-129,0-1 1,0 5-2,0-5 1,3 3-252,1-6 0,-1 0-13,-3-4 0,0 1-641,0 0 167,0-5-221,0 0 25,0-5-88,0-3 991,0-6 0,-4-10 0,-2-4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7T22:59:44.055"/>
    </inkml:context>
    <inkml:brush xml:id="br0">
      <inkml:brushProperty name="width" value="0.08571" units="cm"/>
      <inkml:brushProperty name="height" value="0.08571" units="cm"/>
    </inkml:brush>
  </inkml:definitions>
  <inkml:trace contextRef="#ctx0" brushRef="#br0">1 38 7780,'5'0'292,"-1"-1"616,-4-2-646,0 2-109,0-3 1,3 3 149,1-2-126,3 2 1,-2-7-45,4 5 1,1-1-107,-1 1 0,4 2-292,-1-2 0,4 2 125,-4 1 0,4 0-48,-4 0 1,2 0-163,-1 0 0,-3 0-305,2 0 0,-1 1 280,-2 2 375,-4-2 0,8 3 0,-3-4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7T22:59:44.382"/>
    </inkml:context>
    <inkml:brush xml:id="br0">
      <inkml:brushProperty name="width" value="0.08571" units="cm"/>
      <inkml:brushProperty name="height" value="0.08571" units="cm"/>
    </inkml:brush>
  </inkml:definitions>
  <inkml:trace contextRef="#ctx0" brushRef="#br0">38 0 7780,'-10'3'228,"1"1"0,3-1 358,-1-3 0,5 1 157,-1 2-482,2-2 0,1 7-65,0-2 1,0 3 7,0 0 1,0 2-83,0 1 1,1 3 74,2 3 0,-2 2-15,2 2 1,-1-1-23,2 4 0,-3 0-148,2 3 0,-2-4 11,-1-2 0,1 1-167,2-1 0,-2 0-108,2-4 0,-2 0 104,-1-2 1,1-3-217,2-3 8,-2-1 63,4 0 0,-4-3-99,2-3 140,-2-2 0,4-1-67,-2 0 0,-2-1-664,2-2 983,-2 2 0,8-12 0,1 3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7T22:59:45.717"/>
    </inkml:context>
    <inkml:brush xml:id="br0">
      <inkml:brushProperty name="width" value="0.08571" units="cm"/>
      <inkml:brushProperty name="height" value="0.08571" units="cm"/>
    </inkml:brush>
  </inkml:definitions>
  <inkml:trace contextRef="#ctx0" brushRef="#br0">47 76 7750,'0'-6'381,"0"-1"106,0 5-58,0-6-308,0 3 1,0-5 0,1 2 30,2 2-55,-2-3 0,3 7 181,-4-4-97,0 4-240,0-2 0,-1 4 52,-2 0 0,1 1 51,-4 2 1,3 3-25,-4 7 1,2-2 65,-1 5 1,-2-1-14,1 4 1,3 1-63,1 2 0,2-2-11,1 2 1,0-3-80,0 0 1,4-4 74,3-3 1,2 1-176,3-4 1,2 2 54,2-8 1,1 0-67,-1-3 0,3-4 68,3-3 0,-3-5-43,3-4 1,-5-2 56,-1 0 0,-5-1-7,2 0 1,-3 2-59,-1 1 326,-3-2-95,-2 8 1,-5-7 43,-2 5 0,-3 0 41,-3 6 0,-1 1 27,-3 2 1,-1 1-95,-1-1 0,-3 2-32,2 1 0,2 4-138,-2 3 0,2-2-253,-2 1 0,-1-1 3,5 2 1,0 1-185,6-2 0,-2-1 528,2 2 0,-3-1 0,0 3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7T22:59:46.174"/>
    </inkml:context>
    <inkml:brush xml:id="br0">
      <inkml:brushProperty name="width" value="0.08571" units="cm"/>
      <inkml:brushProperty name="height" value="0.08571" units="cm"/>
    </inkml:brush>
  </inkml:definitions>
  <inkml:trace contextRef="#ctx0" brushRef="#br0">113 19 7750,'-5'4'0,"-3"-3"136,1 3 1,2-3-83,-1-1 0,3 1 518,-3 2 1,2-2-248,-2 2 1,3-1-272,-3 1 1,4-1 56,-1 5 0,-2-1-126,2 3 1,-3 2 16,3 1 1,-3 0 71,3 3 0,-4 1-77,4 3 0,-1-1 12,1 1 0,2 1-66,-2 2 0,2-4 45,1 1 0,4 0-4,2-3 0,2-4 10,2-2 1,3-2-114,3-5 1,2 0 91,0-3 1,-1 0-18,2 0 0,-2-5 14,4-4 1,-1-2 15,-1-5 1,0 1 2,-1-4 1,0-1 0,-2-2 0,-2 2 3,-1-5 1,-6 4 31,3-1 1,-7 2 4,0 1 1,-3 1 62,-3-1 1,-4 4-86,-5 3 0,0 2 178,-3 4 1,-2-1-94,-5 4 0,6-1-41,-3 4 0,3 2-123,1 1 1,1-1-203,5 4 0,-1-4-235,1 1-515,4 2-314,1-4 1337,4 4 0,8-5 0,2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7T22:59:47.333"/>
    </inkml:context>
    <inkml:brush xml:id="br0">
      <inkml:brushProperty name="width" value="0.08571" units="cm"/>
      <inkml:brushProperty name="height" value="0.08571" units="cm"/>
    </inkml:brush>
  </inkml:definitions>
  <inkml:trace contextRef="#ctx0" brushRef="#br0">20 0 7623,'-6'0'1845,"2"0"-1653,0 0 0,3 1-64,-2 3 0,2-2-119,1 4 1,0 0 92,0 3 1,0 1-118,0-1 1,0 5 40,0 1 1,0 4 79,0 3 1,0 1-133,0 2 0,3 2-8,0-2 0,0 2-25,-3 1 0,0 4 15,0-1 1,0 0-164,0-3 1,0-4 115,0-2 0,0-3 24,0-4 0,0-1-375,0-5-217,0-3 267,0-2 1,0-5 4,0-2 0,3-3-458,0-3 845,5 0 0,-3-5 0,4-1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7T22:59:47.567"/>
    </inkml:context>
    <inkml:brush xml:id="br0">
      <inkml:brushProperty name="width" value="0.08571" units="cm"/>
      <inkml:brushProperty name="height" value="0.08571" units="cm"/>
    </inkml:brush>
  </inkml:definitions>
  <inkml:trace contextRef="#ctx0" brushRef="#br0">0 47 7728,'0'-5'855,"0"1"0,0 3-729,0-2 1,5 2-98,1-2 0,3 2-12,4 1 0,-2 0 122,5 0 1,-2-4-313,2 1 1,2 0 119,-3 3 1,3 0-328,1 0 0,-1 0 34,-3 0 1,2 0-126,-5 0 0,1-3 105,-4 0 0,1 0 366,-1 3 0,0-4 0,1-2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7T22:59:47.908"/>
    </inkml:context>
    <inkml:brush xml:id="br0">
      <inkml:brushProperty name="width" value="0.08571" units="cm"/>
      <inkml:brushProperty name="height" value="0.08571" units="cm"/>
    </inkml:brush>
  </inkml:definitions>
  <inkml:trace contextRef="#ctx0" brushRef="#br0">20 10 8125,'-5'-5'2193,"4"0"-2139,-3 5 0,4 1 265,0 3-241,-4 1 1,3 7 133,-2 1 0,2 3-191,1 0 0,0 2 54,0 0 1,0 2 59,0 2 1,0 3 18,0 6 0,0 2 29,0 1 0,3 4-267,0-1 0,0 1 67,-3 2 1,3-6-367,0-6 1,1-4 183,-4-5 1,0-2-63,0-1 1,0-3-281,0-3 165,0-1 0,0-3-262,0 1 226,0-5 0,0 1-101,0-6 0,0 1-35,0-5 548,0 1 0,4-3 0,1-1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7T22:59:25.804"/>
    </inkml:context>
    <inkml:brush xml:id="br0">
      <inkml:brushProperty name="width" value="0.11429" units="cm"/>
      <inkml:brushProperty name="height" value="0.11429" units="cm"/>
    </inkml:brush>
  </inkml:definitions>
  <inkml:trace contextRef="#ctx0" brushRef="#br0">10 95 19369,'-2'5'623,"-1"-2"757,2-2-700,-3-1-918,4 0 254,4 0 1,-2 0 369,5 0-340,-1 0 1,3-1 217,1-2 0,-1 1 194,0-5 0,2 2-424,1-1 1,0-2 124,3 1 1,-2 0 26,3 1 0,-5-3 217,2 3 1,0-1-235,0 1 1,-1-2 75,-3 5 0,-2-3-154,-1 3 90,-4 0-119,2 3 0,-4 4-776,0 2 399,0 3 0,0 0-730,0 0 376,0 5 390,0 0 1,-1 2-474,-2 0-145,2-1 652,-7 4 1,7 0 496,-3 0 214,-1-1-200,4 1 0,-6 3 190,4 0 1,-1 0-266,1-4 1,1 1-70,-1 0 1,2 2-253,1-2 0,-3 0-164,0-6 0,0-1 584,3-2-1165,0-1 513,0 1 0,0-4-894,0 0 560,0-4-14,0 2-4921,0-4 5420,0-4 1,-4-1 0,-1-4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7T22:59:48.709"/>
    </inkml:context>
    <inkml:brush xml:id="br0">
      <inkml:brushProperty name="width" value="0.08571" units="cm"/>
      <inkml:brushProperty name="height" value="0.08571" units="cm"/>
    </inkml:brush>
  </inkml:definitions>
  <inkml:trace contextRef="#ctx0" brushRef="#br0">197 104 10262,'-5'-4'455,"1"2"-339,4-5 1,0 4-24,0-3 36,0 0 0,-3-4-32,0 1 1,-2 3 25,2-1 0,1 1-5,-4-3 1,0 3-48,-4-1 23,1 5 1,-3-5-156,-1 4 0,1 0 112,2 3 0,1 4-108,-1 2 1,-2 4 43,-1 2 1,1-2-39,2 3 1,2 2 67,2 0 1,-1 0 8,3 0 1,1-2-32,3 3 0,0-2 32,0 2 0,1-3-114,3-3 1,1-1 34,4 0 0,0 0-125,1-3 1,0 1 38,3-4 1,-2 1-123,5-4 1,-5-1 107,2-3 1,-2 2-71,2-4 0,-3-1 180,3-6 0,-3 3-87,0-3 1,-4 0 186,0 0 1,-1-2 71,2 2 0,0 0 80,-4 0 0,0 6 144,-3-3 147,0 3-115,0 2-116,0-3-307,0 7 142,0-4 0,-1 13-76,-2 1 1,2 2-6,-2-1 1,2-1 81,1 1 0,0 0 0,0 3 1,0 0 3,0 3 0,0 1 23,0-1 0,0 3 13,0 3 1,1-1-52,2 4 1,-2-4 22,2 4 1,-2-3-47,-1 3 1,0-1-20,0 1 1,0-2 0,0-4 1,0-1-79,0-3 0,0-1-83,0-5 216,0 1-619,0-5 221,0-1-918,0-4 532,0-4 209,4-1 1,-2-4-531,5 3 450,-5-2 1,3 4 54,-2-3 1,-2 2 490,2 2 0,2-2 0,1-5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7T22:59:26.136"/>
    </inkml:context>
    <inkml:brush xml:id="br0">
      <inkml:brushProperty name="width" value="0.11429" units="cm"/>
      <inkml:brushProperty name="height" value="0.11429" units="cm"/>
    </inkml:brush>
  </inkml:definitions>
  <inkml:trace contextRef="#ctx0" brushRef="#br0">0 1 18039,'0'5'-1143,"0"-1"2770,0-4-980,0 4 0,4-3-393,3 2-468,1-2 649,1-1-584,5 0 58,0 0 1,6 0 466,2 0-477,-2 0 154,7 0 1,-3-3 542,4 0 94,0 0-478,-4 3 1,-1 0-394,-4 0 686,0 0-405,4-4 0,-7 3 487,3-2-289,-7 2-263,2 1 1,-5 0-836,1 0 380,-1 0 99,-4 0-773,4 4 320,-8-3 0,4 3-1081,-2-4 637,-2 0-602,3 0 1687,-4 0 0,0-4 0,0-1 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7T22:59:27.320"/>
    </inkml:context>
    <inkml:brush xml:id="br0">
      <inkml:brushProperty name="width" value="0.08571" units="cm"/>
      <inkml:brushProperty name="height" value="0.08571" units="cm"/>
    </inkml:brush>
  </inkml:definitions>
  <inkml:trace contextRef="#ctx0" brushRef="#br0">0 1 8352,'5'0'779,"-1"1"-467,-4 2-274,0 2-52,0 5 222,5 3-97,-4 2 41,3 3 0,-1 5 202,0 2-383,0 7 168,1-3 1,-3 3-227,3-4 68,-3 0 62,-1 0 0,1 1-241,2-1 115,-2-4 40,3-1 0,-4-6-299,0-1 169,0 2 62,0-8-226,0-1-4,0 0-319,0-8-317,0 3 551,0-12-273,0-3 699,0-7 0,0-1 0,0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7T22:59:27.549"/>
    </inkml:context>
    <inkml:brush xml:id="br0">
      <inkml:brushProperty name="width" value="0.08571" units="cm"/>
      <inkml:brushProperty name="height" value="0.08571" units="cm"/>
    </inkml:brush>
  </inkml:definitions>
  <inkml:trace contextRef="#ctx0" brushRef="#br0">10 19 7816,'-4'5'669,"3"0"-461,-3-1-154,4-3 104,0 3 334,0-4 1,4 0-181,2 0-395,3 0 155,4 4 1,-1-3 167,3 2-901,1-2 517,3-1 0,-4 0-484,1 0 357,0 0 11,2 0-260,1 0 323,0 0 0,-4-3-100,1 0-297,-4 0 328,5-1 0,-7 2 266,-1-5 0,0 5 0,-3-6 0,-1 7 0,3-7 0,-3 2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7T22:59:27.853"/>
    </inkml:context>
    <inkml:brush xml:id="br0">
      <inkml:brushProperty name="width" value="0.08571" units="cm"/>
      <inkml:brushProperty name="height" value="0.08571" units="cm"/>
    </inkml:brush>
  </inkml:definitions>
  <inkml:trace contextRef="#ctx0" brushRef="#br0">1 1 7866,'5'1'541,"-2"2"-465,-2-2 93,-1 7 0,0-2 316,0 7-130,0-3-147,0 8 75,0-3-114,0 3 0,0 4 170,0 0-75,0 4-108,0-2 1,0 5 155,0 2-288,4-1 13,-3 2 1,3-1 274,-4 0-330,0 1 48,4-8 0,-2 3-275,1-2 105,2-2 133,-4-5-644,3 0 459,-4-7 0,1-1-85,2-4-653,-2-4 594,3 3 0,-4-6-152,0-3 1,4-2-252,-1-6 1,0 0 738,-3-3 0,4-5 0,1-4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7T22:59:28.352"/>
    </inkml:context>
    <inkml:brush xml:id="br0">
      <inkml:brushProperty name="width" value="0.08571" units="cm"/>
      <inkml:brushProperty name="height" value="0.08571" units="cm"/>
    </inkml:brush>
  </inkml:definitions>
  <inkml:trace contextRef="#ctx0" brushRef="#br0">0 56 8929,'10'-1'573,"-1"-2"-571,0-2 46,5 0 0,0-4 284,5 3-386,4-2 183,-3 3 0,3-3-288,-4 5 108,-1 0 33,1 3 0,-4 0-153,-3 0 22,-1 4 201,-2 1 72,0 5-80,-3-1 0,1 4-11,-4-1 1,0 5-2,-3-2 0,-1 4-6,-2 3 147,2-2-139,-7 7 0,2-6 427,-3 4-204,0-4-75,3 6 0,-2-7 145,2 1-221,2-1 33,0-5-177,4 3 67,0-8 0,0 7 167,0-5-323,0 1 219,0-4 0,4-1 110,2-1-236,6-3 92,-1-4 0,7 0 0,-3 0 23,3 0-38,1 0 1,3-1-166,-1-2 177,1-3-21,1 1-247,-3-3 252,3 3 1,-5-5 29,-3 1-169,-1 4 58,-1-4 1,-2 5-63,1-2-274,-1-2-409,-2 2 378,-4 1 32,0 1-832,-5 4 11,0 0 116,-5 0 739,4 0 1,-3 1 342,4 2 0,-4-2 0,3 3 0,-3-4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9AB3A824-1A51-4B26-AD58-A6D8E14F6C04}" type="datetimeFigureOut">
              <a:rPr lang="en-US" smtClean="0"/>
              <a:t>2/7/21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r>
              <a:rPr lang="en-US"/>
              <a:t>
              </a:t>
            </a:r>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D22F896-40B5-4ADD-8801-0D06FADFA095}" type="slidenum">
              <a:rPr lang="en-US" smtClean="0"/>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51928095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2/7/21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9475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2/7/21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03485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smtClean="0"/>
              <a:t>2/7/21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34132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3E5059C3-6A89-4494-99FF-5A4D6FFD50EB}" type="datetimeFigureOut">
              <a:rPr lang="en-US" smtClean="0"/>
              <a:t>2/7/21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r>
              <a:rPr lang="en-US"/>
              <a:t>
              </a:t>
            </a:r>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D22F896-40B5-4ADD-8801-0D06FADFA095}" type="slidenum">
              <a:rPr lang="en-US" smtClean="0"/>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38767467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smtClean="0"/>
              <a:t>2/7/21</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11017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smtClean="0"/>
              <a:t>2/7/21</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33882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2/7/21</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55727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2/7/21</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77402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37D525BB-DA17-4BA0-B3C8-3AC3ABC827E6}" type="datetimeFigureOut">
              <a:rPr lang="en-US" smtClean="0"/>
              <a:t>2/7/21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r>
              <a:rPr lang="en-US"/>
              <a:t>
              </a:t>
            </a:r>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D22F896-40B5-4ADD-8801-0D06FADFA095}" type="slidenum">
              <a:rPr lang="en-US" smtClean="0"/>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5488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B16C4C9A-3960-41CF-A4E9-2A8FB932454B}" type="datetimeFigureOut">
              <a:rPr lang="en-US" smtClean="0"/>
              <a:t>2/7/21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r>
              <a:rPr lang="en-US"/>
              <a:t>
              </a:t>
            </a:r>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D22F896-40B5-4ADD-8801-0D06FADFA095}" type="slidenum">
              <a:rPr lang="en-US" smtClean="0"/>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08898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3CBC1C18-307B-4F68-A007-B5B542270E8D}" type="datetimeFigureOut">
              <a:rPr lang="en-US" smtClean="0"/>
              <a:t>2/7/21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r>
              <a:rPr lang="en-US"/>
              <a:t>
              </a:t>
            </a:r>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D22F896-40B5-4ADD-8801-0D06FADFA095}"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94099133"/>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Lst>
  <p:hf sldNum="0"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6" Type="http://schemas.openxmlformats.org/officeDocument/2006/relationships/customXml" Target="../ink/ink13.xml"/><Relationship Id="rId21" Type="http://schemas.openxmlformats.org/officeDocument/2006/relationships/image" Target="../media/image10.png"/><Relationship Id="rId42" Type="http://schemas.openxmlformats.org/officeDocument/2006/relationships/customXml" Target="../ink/ink21.xml"/><Relationship Id="rId47" Type="http://schemas.openxmlformats.org/officeDocument/2006/relationships/image" Target="../media/image23.png"/><Relationship Id="rId63" Type="http://schemas.openxmlformats.org/officeDocument/2006/relationships/image" Target="../media/image31.png"/><Relationship Id="rId68" Type="http://schemas.openxmlformats.org/officeDocument/2006/relationships/customXml" Target="../ink/ink34.xml"/><Relationship Id="rId16" Type="http://schemas.openxmlformats.org/officeDocument/2006/relationships/customXml" Target="../ink/ink8.xml"/><Relationship Id="rId11" Type="http://schemas.openxmlformats.org/officeDocument/2006/relationships/image" Target="../media/image5.png"/><Relationship Id="rId32" Type="http://schemas.openxmlformats.org/officeDocument/2006/relationships/customXml" Target="../ink/ink16.xml"/><Relationship Id="rId37" Type="http://schemas.openxmlformats.org/officeDocument/2006/relationships/image" Target="../media/image18.png"/><Relationship Id="rId53" Type="http://schemas.openxmlformats.org/officeDocument/2006/relationships/image" Target="../media/image26.png"/><Relationship Id="rId58" Type="http://schemas.openxmlformats.org/officeDocument/2006/relationships/customXml" Target="../ink/ink29.xml"/><Relationship Id="rId74" Type="http://schemas.openxmlformats.org/officeDocument/2006/relationships/customXml" Target="../ink/ink37.xml"/><Relationship Id="rId79" Type="http://schemas.openxmlformats.org/officeDocument/2006/relationships/image" Target="../media/image39.png"/><Relationship Id="rId5" Type="http://schemas.openxmlformats.org/officeDocument/2006/relationships/image" Target="../media/image2.png"/><Relationship Id="rId61" Type="http://schemas.openxmlformats.org/officeDocument/2006/relationships/image" Target="../media/image30.png"/><Relationship Id="rId19" Type="http://schemas.openxmlformats.org/officeDocument/2006/relationships/image" Target="../media/image9.png"/><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13.png"/><Relationship Id="rId30" Type="http://schemas.openxmlformats.org/officeDocument/2006/relationships/customXml" Target="../ink/ink15.xml"/><Relationship Id="rId35" Type="http://schemas.openxmlformats.org/officeDocument/2006/relationships/image" Target="../media/image17.png"/><Relationship Id="rId43" Type="http://schemas.openxmlformats.org/officeDocument/2006/relationships/image" Target="../media/image21.png"/><Relationship Id="rId48" Type="http://schemas.openxmlformats.org/officeDocument/2006/relationships/customXml" Target="../ink/ink24.xml"/><Relationship Id="rId56" Type="http://schemas.openxmlformats.org/officeDocument/2006/relationships/customXml" Target="../ink/ink28.xml"/><Relationship Id="rId64" Type="http://schemas.openxmlformats.org/officeDocument/2006/relationships/customXml" Target="../ink/ink32.xml"/><Relationship Id="rId69" Type="http://schemas.openxmlformats.org/officeDocument/2006/relationships/image" Target="../media/image34.png"/><Relationship Id="rId77" Type="http://schemas.openxmlformats.org/officeDocument/2006/relationships/image" Target="../media/image38.png"/><Relationship Id="rId8" Type="http://schemas.openxmlformats.org/officeDocument/2006/relationships/customXml" Target="../ink/ink4.xml"/><Relationship Id="rId51" Type="http://schemas.openxmlformats.org/officeDocument/2006/relationships/image" Target="../media/image25.png"/><Relationship Id="rId72" Type="http://schemas.openxmlformats.org/officeDocument/2006/relationships/customXml" Target="../ink/ink36.xml"/><Relationship Id="rId80" Type="http://schemas.openxmlformats.org/officeDocument/2006/relationships/customXml" Target="../ink/ink40.xml"/><Relationship Id="rId3" Type="http://schemas.openxmlformats.org/officeDocument/2006/relationships/image" Target="../media/image1.png"/><Relationship Id="rId12" Type="http://schemas.openxmlformats.org/officeDocument/2006/relationships/customXml" Target="../ink/ink6.xml"/><Relationship Id="rId17" Type="http://schemas.openxmlformats.org/officeDocument/2006/relationships/image" Target="../media/image8.png"/><Relationship Id="rId25" Type="http://schemas.openxmlformats.org/officeDocument/2006/relationships/image" Target="../media/image12.png"/><Relationship Id="rId33" Type="http://schemas.openxmlformats.org/officeDocument/2006/relationships/image" Target="../media/image16.png"/><Relationship Id="rId38" Type="http://schemas.openxmlformats.org/officeDocument/2006/relationships/customXml" Target="../ink/ink19.xml"/><Relationship Id="rId46" Type="http://schemas.openxmlformats.org/officeDocument/2006/relationships/customXml" Target="../ink/ink23.xml"/><Relationship Id="rId59" Type="http://schemas.openxmlformats.org/officeDocument/2006/relationships/image" Target="../media/image29.png"/><Relationship Id="rId67" Type="http://schemas.openxmlformats.org/officeDocument/2006/relationships/image" Target="../media/image33.png"/><Relationship Id="rId20" Type="http://schemas.openxmlformats.org/officeDocument/2006/relationships/customXml" Target="../ink/ink10.xml"/><Relationship Id="rId41" Type="http://schemas.openxmlformats.org/officeDocument/2006/relationships/image" Target="../media/image20.png"/><Relationship Id="rId54" Type="http://schemas.openxmlformats.org/officeDocument/2006/relationships/customXml" Target="../ink/ink27.xml"/><Relationship Id="rId62" Type="http://schemas.openxmlformats.org/officeDocument/2006/relationships/customXml" Target="../ink/ink31.xml"/><Relationship Id="rId70" Type="http://schemas.openxmlformats.org/officeDocument/2006/relationships/customXml" Target="../ink/ink35.xml"/><Relationship Id="rId75"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customXml" Target="../ink/ink3.xml"/><Relationship Id="rId15" Type="http://schemas.openxmlformats.org/officeDocument/2006/relationships/image" Target="../media/image7.png"/><Relationship Id="rId23" Type="http://schemas.openxmlformats.org/officeDocument/2006/relationships/image" Target="../media/image11.png"/><Relationship Id="rId28" Type="http://schemas.openxmlformats.org/officeDocument/2006/relationships/customXml" Target="../ink/ink14.xml"/><Relationship Id="rId36" Type="http://schemas.openxmlformats.org/officeDocument/2006/relationships/customXml" Target="../ink/ink18.xml"/><Relationship Id="rId49" Type="http://schemas.openxmlformats.org/officeDocument/2006/relationships/image" Target="../media/image24.png"/><Relationship Id="rId57" Type="http://schemas.openxmlformats.org/officeDocument/2006/relationships/image" Target="../media/image28.png"/><Relationship Id="rId10" Type="http://schemas.openxmlformats.org/officeDocument/2006/relationships/customXml" Target="../ink/ink5.xml"/><Relationship Id="rId31" Type="http://schemas.openxmlformats.org/officeDocument/2006/relationships/image" Target="../media/image15.png"/><Relationship Id="rId44" Type="http://schemas.openxmlformats.org/officeDocument/2006/relationships/customXml" Target="../ink/ink22.xml"/><Relationship Id="rId52" Type="http://schemas.openxmlformats.org/officeDocument/2006/relationships/customXml" Target="../ink/ink26.xml"/><Relationship Id="rId60" Type="http://schemas.openxmlformats.org/officeDocument/2006/relationships/customXml" Target="../ink/ink30.xml"/><Relationship Id="rId65" Type="http://schemas.openxmlformats.org/officeDocument/2006/relationships/image" Target="../media/image32.png"/><Relationship Id="rId73" Type="http://schemas.openxmlformats.org/officeDocument/2006/relationships/image" Target="../media/image36.png"/><Relationship Id="rId78" Type="http://schemas.openxmlformats.org/officeDocument/2006/relationships/customXml" Target="../ink/ink39.xml"/><Relationship Id="rId81" Type="http://schemas.openxmlformats.org/officeDocument/2006/relationships/image" Target="../media/image40.png"/><Relationship Id="rId4" Type="http://schemas.openxmlformats.org/officeDocument/2006/relationships/customXml" Target="../ink/ink2.xml"/><Relationship Id="rId9" Type="http://schemas.openxmlformats.org/officeDocument/2006/relationships/image" Target="../media/image4.png"/><Relationship Id="rId13" Type="http://schemas.openxmlformats.org/officeDocument/2006/relationships/image" Target="../media/image6.png"/><Relationship Id="rId18" Type="http://schemas.openxmlformats.org/officeDocument/2006/relationships/customXml" Target="../ink/ink9.xml"/><Relationship Id="rId39" Type="http://schemas.openxmlformats.org/officeDocument/2006/relationships/image" Target="../media/image19.png"/><Relationship Id="rId34" Type="http://schemas.openxmlformats.org/officeDocument/2006/relationships/customXml" Target="../ink/ink17.xml"/><Relationship Id="rId50" Type="http://schemas.openxmlformats.org/officeDocument/2006/relationships/customXml" Target="../ink/ink25.xml"/><Relationship Id="rId55" Type="http://schemas.openxmlformats.org/officeDocument/2006/relationships/image" Target="../media/image27.png"/><Relationship Id="rId76" Type="http://schemas.openxmlformats.org/officeDocument/2006/relationships/customXml" Target="../ink/ink38.xml"/><Relationship Id="rId7" Type="http://schemas.openxmlformats.org/officeDocument/2006/relationships/image" Target="../media/image3.png"/><Relationship Id="rId71" Type="http://schemas.openxmlformats.org/officeDocument/2006/relationships/image" Target="../media/image35.png"/><Relationship Id="rId2" Type="http://schemas.openxmlformats.org/officeDocument/2006/relationships/customXml" Target="../ink/ink1.xml"/><Relationship Id="rId29" Type="http://schemas.openxmlformats.org/officeDocument/2006/relationships/image" Target="../media/image14.png"/><Relationship Id="rId24" Type="http://schemas.openxmlformats.org/officeDocument/2006/relationships/customXml" Target="../ink/ink12.xml"/><Relationship Id="rId40" Type="http://schemas.openxmlformats.org/officeDocument/2006/relationships/customXml" Target="../ink/ink20.xml"/><Relationship Id="rId45" Type="http://schemas.openxmlformats.org/officeDocument/2006/relationships/image" Target="../media/image22.png"/><Relationship Id="rId66" Type="http://schemas.openxmlformats.org/officeDocument/2006/relationships/customXml" Target="../ink/ink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IT 140 Project 1 Design</a:t>
            </a:r>
          </a:p>
        </p:txBody>
      </p:sp>
      <p:sp>
        <p:nvSpPr>
          <p:cNvPr id="3" name="Subtitle 2"/>
          <p:cNvSpPr>
            <a:spLocks noGrp="1"/>
          </p:cNvSpPr>
          <p:nvPr>
            <p:ph type="subTitle" idx="1"/>
          </p:nvPr>
        </p:nvSpPr>
        <p:spPr/>
        <p:txBody>
          <a:bodyPr>
            <a:normAutofit/>
          </a:bodyPr>
          <a:lstStyle/>
          <a:p>
            <a:r>
              <a:rPr lang="en-US" dirty="0"/>
              <a:t> </a:t>
            </a:r>
          </a:p>
          <a:p>
            <a:r>
              <a:rPr lang="en-US" dirty="0"/>
              <a:t>Maria Spinosa</a:t>
            </a:r>
          </a:p>
          <a:p>
            <a:endParaRPr lang="en-US" dirty="0"/>
          </a:p>
        </p:txBody>
      </p:sp>
    </p:spTree>
    <p:extLst>
      <p:ext uri="{BB962C8B-B14F-4D97-AF65-F5344CB8AC3E}">
        <p14:creationId xmlns:p14="http://schemas.microsoft.com/office/powerpoint/2010/main" val="243280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Storyboard: Description</a:t>
            </a:r>
          </a:p>
        </p:txBody>
      </p:sp>
      <p:sp>
        <p:nvSpPr>
          <p:cNvPr id="3" name="Content Placeholder 2"/>
          <p:cNvSpPr>
            <a:spLocks noGrp="1"/>
          </p:cNvSpPr>
          <p:nvPr>
            <p:ph idx="1"/>
          </p:nvPr>
        </p:nvSpPr>
        <p:spPr/>
        <p:txBody>
          <a:bodyPr/>
          <a:lstStyle/>
          <a:p>
            <a:pPr marL="0" indent="0">
              <a:buNone/>
            </a:pPr>
            <a:r>
              <a:rPr lang="en-US" dirty="0"/>
              <a:t>You are a Mailman and need to deliver mail to a neighborhood with nine houses. In the fifth house there is a an aggressive chihuahua named Bambam. In order to deliver mail to this house you need to make Bambam like you. At six of the houses there are gifts (dog food, water, dog treats, bone, chew toy and ball) for Bambam that will help you deliver the mail. Once you receive the gifts give them to Bambam in this order: water, dog food, ball, dog treats, chew toy and bone to win the game. </a:t>
            </a:r>
          </a:p>
        </p:txBody>
      </p:sp>
    </p:spTree>
    <p:extLst>
      <p:ext uri="{BB962C8B-B14F-4D97-AF65-F5344CB8AC3E}">
        <p14:creationId xmlns:p14="http://schemas.microsoft.com/office/powerpoint/2010/main" val="3054786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0938" y="391668"/>
            <a:ext cx="9332444" cy="1263227"/>
          </a:xfrm>
        </p:spPr>
        <p:txBody>
          <a:bodyPr>
            <a:normAutofit/>
          </a:bodyPr>
          <a:lstStyle/>
          <a:p>
            <a:r>
              <a:rPr lang="en-US" sz="4000" dirty="0"/>
              <a:t>Storyboard: Map</a:t>
            </a:r>
          </a:p>
        </p:txBody>
      </p:sp>
      <p:cxnSp>
        <p:nvCxnSpPr>
          <p:cNvPr id="13" name="Straight Arrow Connector 12"/>
          <p:cNvCxnSpPr>
            <a:cxnSpLocks/>
          </p:cNvCxnSpPr>
          <p:nvPr/>
        </p:nvCxnSpPr>
        <p:spPr>
          <a:xfrm>
            <a:off x="7142935" y="4717051"/>
            <a:ext cx="180359" cy="0"/>
          </a:xfrm>
          <a:prstGeom prst="straightConnector1">
            <a:avLst/>
          </a:prstGeom>
          <a:ln>
            <a:noFill/>
            <a:tailEnd type="triangle"/>
          </a:ln>
        </p:spPr>
        <p:style>
          <a:lnRef idx="1">
            <a:schemeClr val="dk1"/>
          </a:lnRef>
          <a:fillRef idx="0">
            <a:schemeClr val="dk1"/>
          </a:fillRef>
          <a:effectRef idx="0">
            <a:schemeClr val="dk1"/>
          </a:effectRef>
          <a:fontRef idx="minor">
            <a:schemeClr val="tx1"/>
          </a:fontRef>
        </p:style>
      </p:cxnSp>
      <p:sp>
        <p:nvSpPr>
          <p:cNvPr id="56" name="Rectangle 52"/>
          <p:cNvSpPr>
            <a:spLocks noChangeArrowheads="1"/>
          </p:cNvSpPr>
          <p:nvPr/>
        </p:nvSpPr>
        <p:spPr bwMode="auto">
          <a:xfrm>
            <a:off x="2142308" y="-1686289"/>
            <a:ext cx="14297113" cy="536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57" name="Rectangle 75"/>
          <p:cNvSpPr>
            <a:spLocks noChangeArrowheads="1"/>
          </p:cNvSpPr>
          <p:nvPr/>
        </p:nvSpPr>
        <p:spPr bwMode="auto">
          <a:xfrm>
            <a:off x="2142308" y="-1683059"/>
            <a:ext cx="14297113" cy="907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b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2" name="Rectangle 71">
            <a:extLst>
              <a:ext uri="{FF2B5EF4-FFF2-40B4-BE49-F238E27FC236}">
                <a16:creationId xmlns:a16="http://schemas.microsoft.com/office/drawing/2014/main" id="{4C7D3D0C-44A8-394A-BF98-B03A79C50B1E}"/>
              </a:ext>
            </a:extLst>
          </p:cNvPr>
          <p:cNvSpPr/>
          <p:nvPr/>
        </p:nvSpPr>
        <p:spPr>
          <a:xfrm>
            <a:off x="7050340" y="1662095"/>
            <a:ext cx="1067585" cy="106758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Water</a:t>
            </a:r>
          </a:p>
        </p:txBody>
      </p:sp>
      <p:sp>
        <p:nvSpPr>
          <p:cNvPr id="76" name="Rectangle 75">
            <a:extLst>
              <a:ext uri="{FF2B5EF4-FFF2-40B4-BE49-F238E27FC236}">
                <a16:creationId xmlns:a16="http://schemas.microsoft.com/office/drawing/2014/main" id="{895951D6-B0C7-DA48-A383-4CE03A80CD46}"/>
              </a:ext>
            </a:extLst>
          </p:cNvPr>
          <p:cNvSpPr/>
          <p:nvPr/>
        </p:nvSpPr>
        <p:spPr>
          <a:xfrm>
            <a:off x="4770148" y="3647491"/>
            <a:ext cx="1067585" cy="106758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F0B1FD94-46FE-4148-8FC9-21483F52947F}"/>
              </a:ext>
            </a:extLst>
          </p:cNvPr>
          <p:cNvSpPr/>
          <p:nvPr/>
        </p:nvSpPr>
        <p:spPr>
          <a:xfrm>
            <a:off x="9261087" y="3551114"/>
            <a:ext cx="1067585" cy="106758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C419CDAA-31EC-1D41-AFBF-FD231FD28572}"/>
              </a:ext>
            </a:extLst>
          </p:cNvPr>
          <p:cNvSpPr/>
          <p:nvPr/>
        </p:nvSpPr>
        <p:spPr>
          <a:xfrm>
            <a:off x="9290862" y="5548562"/>
            <a:ext cx="1067585" cy="106758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E7D3D770-7314-4F7F-B191-6B224545446B}"/>
              </a:ext>
            </a:extLst>
          </p:cNvPr>
          <p:cNvSpPr/>
          <p:nvPr/>
        </p:nvSpPr>
        <p:spPr>
          <a:xfrm>
            <a:off x="7050341" y="3601729"/>
            <a:ext cx="1067585" cy="1067585"/>
          </a:xfrm>
          <a:prstGeom prst="rect">
            <a:avLst/>
          </a:prstGeom>
          <a:solidFill>
            <a:prstClr val="white"/>
          </a:solidFill>
          <a:ln w="19050" cap="rnd" cmpd="sng" algn="ctr">
            <a:solidFill>
              <a:srgbClr val="90C226">
                <a:shade val="50000"/>
              </a:srgb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noAutofit/>
          </a:bodyPr>
          <a:lstStyle/>
          <a:p>
            <a:pPr algn="ctr"/>
            <a:r>
              <a:rPr lang="en-US" sz="1900">
                <a:solidFill>
                  <a:srgbClr val="000000"/>
                </a:solidFill>
              </a:rPr>
              <a:t>Bambam</a:t>
            </a:r>
          </a:p>
        </p:txBody>
      </p:sp>
      <p:sp>
        <p:nvSpPr>
          <p:cNvPr id="105" name="Rectangle 104">
            <a:extLst>
              <a:ext uri="{FF2B5EF4-FFF2-40B4-BE49-F238E27FC236}">
                <a16:creationId xmlns:a16="http://schemas.microsoft.com/office/drawing/2014/main" id="{A523655E-E8EF-4212-BE73-F3E6810CE466}"/>
              </a:ext>
            </a:extLst>
          </p:cNvPr>
          <p:cNvSpPr/>
          <p:nvPr/>
        </p:nvSpPr>
        <p:spPr>
          <a:xfrm>
            <a:off x="4793773" y="1654894"/>
            <a:ext cx="1067585" cy="1067585"/>
          </a:xfrm>
          <a:prstGeom prst="rect">
            <a:avLst/>
          </a:prstGeom>
          <a:solidFill>
            <a:prstClr val="white"/>
          </a:solidFill>
          <a:ln w="19050" cap="rnd" cmpd="sng" algn="ctr">
            <a:solidFill>
              <a:srgbClr val="90C226">
                <a:shade val="50000"/>
              </a:srgb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noAutofit/>
          </a:bodyPr>
          <a:lstStyle/>
          <a:p>
            <a:pPr algn="ctr"/>
            <a:r>
              <a:rPr lang="en-US" sz="2400">
                <a:solidFill>
                  <a:srgbClr val="000000"/>
                </a:solidFill>
              </a:rPr>
              <a:t>Toy</a:t>
            </a:r>
          </a:p>
        </p:txBody>
      </p:sp>
      <p:sp>
        <p:nvSpPr>
          <p:cNvPr id="69" name="TextBox 68">
            <a:extLst>
              <a:ext uri="{FF2B5EF4-FFF2-40B4-BE49-F238E27FC236}">
                <a16:creationId xmlns:a16="http://schemas.microsoft.com/office/drawing/2014/main" id="{1F778B85-9EFE-4D78-833C-54E653B40E1D}"/>
              </a:ext>
            </a:extLst>
          </p:cNvPr>
          <p:cNvSpPr txBox="1"/>
          <p:nvPr/>
        </p:nvSpPr>
        <p:spPr>
          <a:xfrm>
            <a:off x="4770148" y="1731658"/>
            <a:ext cx="652744" cy="323165"/>
          </a:xfrm>
          <a:prstGeom prst="rect">
            <a:avLst/>
          </a:prstGeom>
          <a:noFill/>
        </p:spPr>
        <p:txBody>
          <a:bodyPr wrap="none" rtlCol="0" anchor="ctr" anchorCtr="1">
            <a:spAutoFit/>
          </a:bodyPr>
          <a:lstStyle/>
          <a:p>
            <a:pPr algn="ctr"/>
            <a:r>
              <a:rPr lang="en-US" sz="1500">
                <a:solidFill>
                  <a:srgbClr val="000000"/>
                </a:solidFill>
              </a:rPr>
              <a:t>Chew</a:t>
            </a:r>
          </a:p>
        </p:txBody>
      </p:sp>
      <p:sp>
        <p:nvSpPr>
          <p:cNvPr id="101" name="Rectangle 100">
            <a:extLst>
              <a:ext uri="{FF2B5EF4-FFF2-40B4-BE49-F238E27FC236}">
                <a16:creationId xmlns:a16="http://schemas.microsoft.com/office/drawing/2014/main" id="{163227B4-C620-44B1-ABAF-A479C5D1C1DA}"/>
              </a:ext>
            </a:extLst>
          </p:cNvPr>
          <p:cNvSpPr/>
          <p:nvPr/>
        </p:nvSpPr>
        <p:spPr>
          <a:xfrm>
            <a:off x="6940456" y="5436171"/>
            <a:ext cx="1067585" cy="1067585"/>
          </a:xfrm>
          <a:prstGeom prst="rect">
            <a:avLst/>
          </a:prstGeom>
          <a:solidFill>
            <a:prstClr val="white"/>
          </a:solidFill>
          <a:ln w="19050" cap="rnd" cmpd="sng" algn="ctr">
            <a:solidFill>
              <a:srgbClr val="90C226">
                <a:shade val="50000"/>
              </a:srgb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noAutofit/>
          </a:bodyPr>
          <a:lstStyle/>
          <a:p>
            <a:pPr algn="ctr"/>
            <a:r>
              <a:rPr lang="en-US" sz="2100">
                <a:solidFill>
                  <a:srgbClr val="000000"/>
                </a:solidFill>
              </a:rPr>
              <a:t>Food</a:t>
            </a:r>
          </a:p>
        </p:txBody>
      </p:sp>
      <p:sp>
        <p:nvSpPr>
          <p:cNvPr id="59" name="TextBox 58">
            <a:extLst>
              <a:ext uri="{FF2B5EF4-FFF2-40B4-BE49-F238E27FC236}">
                <a16:creationId xmlns:a16="http://schemas.microsoft.com/office/drawing/2014/main" id="{477AB48A-D7DC-4C16-AC06-2CBEB37DEF10}"/>
              </a:ext>
            </a:extLst>
          </p:cNvPr>
          <p:cNvSpPr txBox="1"/>
          <p:nvPr/>
        </p:nvSpPr>
        <p:spPr>
          <a:xfrm>
            <a:off x="7049271" y="5640811"/>
            <a:ext cx="628698" cy="415498"/>
          </a:xfrm>
          <a:prstGeom prst="rect">
            <a:avLst/>
          </a:prstGeom>
          <a:noFill/>
        </p:spPr>
        <p:txBody>
          <a:bodyPr wrap="none" rtlCol="0" anchor="ctr" anchorCtr="1">
            <a:spAutoFit/>
          </a:bodyPr>
          <a:lstStyle/>
          <a:p>
            <a:pPr algn="ctr"/>
            <a:r>
              <a:rPr lang="en-US" sz="2100">
                <a:solidFill>
                  <a:srgbClr val="000000"/>
                </a:solidFill>
              </a:rPr>
              <a:t>Dog</a:t>
            </a:r>
          </a:p>
        </p:txBody>
      </p:sp>
      <p:sp>
        <p:nvSpPr>
          <p:cNvPr id="61" name="ZoneTexte 60">
            <a:extLst>
              <a:ext uri="{FF2B5EF4-FFF2-40B4-BE49-F238E27FC236}">
                <a16:creationId xmlns:a16="http://schemas.microsoft.com/office/drawing/2014/main" id="{E483D850-1A55-4FFA-A830-E05101994BAE}"/>
              </a:ext>
            </a:extLst>
          </p:cNvPr>
          <p:cNvSpPr txBox="1"/>
          <p:nvPr/>
        </p:nvSpPr>
        <p:spPr>
          <a:xfrm>
            <a:off x="4812642" y="3647491"/>
            <a:ext cx="638316" cy="415498"/>
          </a:xfrm>
          <a:prstGeom prst="rect">
            <a:avLst/>
          </a:prstGeom>
          <a:noFill/>
        </p:spPr>
        <p:txBody>
          <a:bodyPr wrap="none" rtlCol="0" anchor="ctr" anchorCtr="1">
            <a:spAutoFit/>
          </a:bodyPr>
          <a:lstStyle/>
          <a:p>
            <a:pPr algn="ctr"/>
            <a:r>
              <a:rPr lang="en-US" sz="2100">
                <a:solidFill>
                  <a:srgbClr val="000000"/>
                </a:solidFill>
              </a:rPr>
              <a:t>Ball</a:t>
            </a:r>
          </a:p>
        </p:txBody>
      </p:sp>
      <p:sp>
        <p:nvSpPr>
          <p:cNvPr id="55" name="TextBox 54">
            <a:extLst>
              <a:ext uri="{FF2B5EF4-FFF2-40B4-BE49-F238E27FC236}">
                <a16:creationId xmlns:a16="http://schemas.microsoft.com/office/drawing/2014/main" id="{73EEE13C-78DA-45DA-9351-EFE564095F51}"/>
              </a:ext>
            </a:extLst>
          </p:cNvPr>
          <p:cNvSpPr txBox="1"/>
          <p:nvPr/>
        </p:nvSpPr>
        <p:spPr>
          <a:xfrm>
            <a:off x="9329933" y="5586631"/>
            <a:ext cx="776175" cy="415498"/>
          </a:xfrm>
          <a:prstGeom prst="rect">
            <a:avLst/>
          </a:prstGeom>
          <a:noFill/>
        </p:spPr>
        <p:txBody>
          <a:bodyPr wrap="none" rtlCol="0" anchor="ctr" anchorCtr="1">
            <a:spAutoFit/>
          </a:bodyPr>
          <a:lstStyle/>
          <a:p>
            <a:pPr algn="ctr"/>
            <a:r>
              <a:rPr lang="en-US" sz="2100">
                <a:solidFill>
                  <a:srgbClr val="000000"/>
                </a:solidFill>
              </a:rPr>
              <a:t>Bone</a:t>
            </a:r>
          </a:p>
        </p:txBody>
      </p:sp>
      <p:sp>
        <p:nvSpPr>
          <p:cNvPr id="110" name="Rectangle 109">
            <a:extLst>
              <a:ext uri="{FF2B5EF4-FFF2-40B4-BE49-F238E27FC236}">
                <a16:creationId xmlns:a16="http://schemas.microsoft.com/office/drawing/2014/main" id="{60A8E24A-1674-48AA-BD21-8BC7B7B24466}"/>
              </a:ext>
            </a:extLst>
          </p:cNvPr>
          <p:cNvSpPr/>
          <p:nvPr/>
        </p:nvSpPr>
        <p:spPr>
          <a:xfrm>
            <a:off x="4793771" y="5548563"/>
            <a:ext cx="1067585" cy="1067585"/>
          </a:xfrm>
          <a:prstGeom prst="rect">
            <a:avLst/>
          </a:prstGeom>
          <a:solidFill>
            <a:prstClr val="white"/>
          </a:solidFill>
          <a:ln w="19050" cap="rnd" cmpd="sng" algn="ctr">
            <a:solidFill>
              <a:srgbClr val="90C226">
                <a:shade val="50000"/>
              </a:srgb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noAutofit/>
          </a:bodyPr>
          <a:lstStyle/>
          <a:p>
            <a:pPr algn="ctr"/>
            <a:r>
              <a:rPr lang="en-US" sz="1700">
                <a:solidFill>
                  <a:srgbClr val="000000"/>
                </a:solidFill>
              </a:rPr>
              <a:t>treat</a:t>
            </a:r>
          </a:p>
        </p:txBody>
      </p:sp>
      <p:sp>
        <p:nvSpPr>
          <p:cNvPr id="68" name="TextBox 67">
            <a:extLst>
              <a:ext uri="{FF2B5EF4-FFF2-40B4-BE49-F238E27FC236}">
                <a16:creationId xmlns:a16="http://schemas.microsoft.com/office/drawing/2014/main" id="{9255BDE9-38EF-44C8-AD99-47505923872E}"/>
              </a:ext>
            </a:extLst>
          </p:cNvPr>
          <p:cNvSpPr txBox="1"/>
          <p:nvPr/>
        </p:nvSpPr>
        <p:spPr>
          <a:xfrm>
            <a:off x="4706391" y="5661873"/>
            <a:ext cx="713658" cy="477054"/>
          </a:xfrm>
          <a:prstGeom prst="rect">
            <a:avLst/>
          </a:prstGeom>
          <a:noFill/>
        </p:spPr>
        <p:txBody>
          <a:bodyPr wrap="none" rtlCol="0" anchor="ctr" anchorCtr="1">
            <a:spAutoFit/>
          </a:bodyPr>
          <a:lstStyle/>
          <a:p>
            <a:pPr algn="ctr"/>
            <a:r>
              <a:rPr lang="en-US" sz="2500">
                <a:solidFill>
                  <a:srgbClr val="000000"/>
                </a:solidFill>
              </a:rPr>
              <a:t>Dog</a:t>
            </a:r>
          </a:p>
        </p:txBody>
      </p:sp>
      <p:cxnSp>
        <p:nvCxnSpPr>
          <p:cNvPr id="256" name="Straight Arrow Connector 255">
            <a:extLst>
              <a:ext uri="{FF2B5EF4-FFF2-40B4-BE49-F238E27FC236}">
                <a16:creationId xmlns:a16="http://schemas.microsoft.com/office/drawing/2014/main" id="{674E8EF2-855B-DF40-BB91-EC86E2E7BBF7}"/>
              </a:ext>
            </a:extLst>
          </p:cNvPr>
          <p:cNvCxnSpPr>
            <a:cxnSpLocks/>
          </p:cNvCxnSpPr>
          <p:nvPr/>
        </p:nvCxnSpPr>
        <p:spPr>
          <a:xfrm flipV="1">
            <a:off x="8133971" y="2054824"/>
            <a:ext cx="1156891" cy="279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9" name="Straight Arrow Connector 268">
            <a:extLst>
              <a:ext uri="{FF2B5EF4-FFF2-40B4-BE49-F238E27FC236}">
                <a16:creationId xmlns:a16="http://schemas.microsoft.com/office/drawing/2014/main" id="{0BFA5708-82CC-FE42-A192-91F10C17784B}"/>
              </a:ext>
            </a:extLst>
          </p:cNvPr>
          <p:cNvCxnSpPr>
            <a:cxnSpLocks/>
          </p:cNvCxnSpPr>
          <p:nvPr/>
        </p:nvCxnSpPr>
        <p:spPr>
          <a:xfrm>
            <a:off x="5938416" y="1939532"/>
            <a:ext cx="11108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4" name="Straight Arrow Connector 273">
            <a:extLst>
              <a:ext uri="{FF2B5EF4-FFF2-40B4-BE49-F238E27FC236}">
                <a16:creationId xmlns:a16="http://schemas.microsoft.com/office/drawing/2014/main" id="{E2641213-6761-6241-80FE-60C5D5001512}"/>
              </a:ext>
            </a:extLst>
          </p:cNvPr>
          <p:cNvCxnSpPr>
            <a:cxnSpLocks/>
          </p:cNvCxnSpPr>
          <p:nvPr/>
        </p:nvCxnSpPr>
        <p:spPr>
          <a:xfrm>
            <a:off x="5897480" y="3987077"/>
            <a:ext cx="10429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6" name="Straight Arrow Connector 275">
            <a:extLst>
              <a:ext uri="{FF2B5EF4-FFF2-40B4-BE49-F238E27FC236}">
                <a16:creationId xmlns:a16="http://schemas.microsoft.com/office/drawing/2014/main" id="{280B58C1-B6EB-2C4E-B09C-DCF81319BE78}"/>
              </a:ext>
            </a:extLst>
          </p:cNvPr>
          <p:cNvCxnSpPr>
            <a:cxnSpLocks/>
          </p:cNvCxnSpPr>
          <p:nvPr/>
        </p:nvCxnSpPr>
        <p:spPr>
          <a:xfrm>
            <a:off x="8117926" y="3987077"/>
            <a:ext cx="10429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8" name="Straight Arrow Connector 277">
            <a:extLst>
              <a:ext uri="{FF2B5EF4-FFF2-40B4-BE49-F238E27FC236}">
                <a16:creationId xmlns:a16="http://schemas.microsoft.com/office/drawing/2014/main" id="{E8E91946-B946-A647-8B8B-E06943C2C02A}"/>
              </a:ext>
            </a:extLst>
          </p:cNvPr>
          <p:cNvCxnSpPr>
            <a:cxnSpLocks/>
          </p:cNvCxnSpPr>
          <p:nvPr/>
        </p:nvCxnSpPr>
        <p:spPr>
          <a:xfrm>
            <a:off x="5861356" y="5835794"/>
            <a:ext cx="10429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6" name="Straight Arrow Connector 285">
            <a:extLst>
              <a:ext uri="{FF2B5EF4-FFF2-40B4-BE49-F238E27FC236}">
                <a16:creationId xmlns:a16="http://schemas.microsoft.com/office/drawing/2014/main" id="{14EB059E-DC04-9549-801A-6E9F46B7F3A3}"/>
              </a:ext>
            </a:extLst>
          </p:cNvPr>
          <p:cNvCxnSpPr>
            <a:cxnSpLocks/>
          </p:cNvCxnSpPr>
          <p:nvPr/>
        </p:nvCxnSpPr>
        <p:spPr>
          <a:xfrm>
            <a:off x="8017415" y="5818516"/>
            <a:ext cx="11434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9" name="Straight Arrow Connector 288">
            <a:extLst>
              <a:ext uri="{FF2B5EF4-FFF2-40B4-BE49-F238E27FC236}">
                <a16:creationId xmlns:a16="http://schemas.microsoft.com/office/drawing/2014/main" id="{EC7B3C28-656D-644C-98F2-81699A2D0E03}"/>
              </a:ext>
            </a:extLst>
          </p:cNvPr>
          <p:cNvCxnSpPr>
            <a:cxnSpLocks/>
          </p:cNvCxnSpPr>
          <p:nvPr/>
        </p:nvCxnSpPr>
        <p:spPr>
          <a:xfrm>
            <a:off x="4954722" y="2732009"/>
            <a:ext cx="0" cy="8697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5" name="Straight Arrow Connector 294">
            <a:extLst>
              <a:ext uri="{FF2B5EF4-FFF2-40B4-BE49-F238E27FC236}">
                <a16:creationId xmlns:a16="http://schemas.microsoft.com/office/drawing/2014/main" id="{ED7F88AA-CDDB-2A42-B4C9-70EEB882151B}"/>
              </a:ext>
            </a:extLst>
          </p:cNvPr>
          <p:cNvCxnSpPr>
            <a:cxnSpLocks/>
          </p:cNvCxnSpPr>
          <p:nvPr/>
        </p:nvCxnSpPr>
        <p:spPr>
          <a:xfrm flipV="1">
            <a:off x="5375826" y="2821681"/>
            <a:ext cx="0" cy="7646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7" name="Straight Arrow Connector 296">
            <a:extLst>
              <a:ext uri="{FF2B5EF4-FFF2-40B4-BE49-F238E27FC236}">
                <a16:creationId xmlns:a16="http://schemas.microsoft.com/office/drawing/2014/main" id="{F410729E-1226-F545-8E6E-CC423895DFD7}"/>
              </a:ext>
            </a:extLst>
          </p:cNvPr>
          <p:cNvCxnSpPr>
            <a:cxnSpLocks/>
          </p:cNvCxnSpPr>
          <p:nvPr/>
        </p:nvCxnSpPr>
        <p:spPr>
          <a:xfrm>
            <a:off x="4954722" y="4760839"/>
            <a:ext cx="0" cy="740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7" name="Straight Arrow Connector 306">
            <a:extLst>
              <a:ext uri="{FF2B5EF4-FFF2-40B4-BE49-F238E27FC236}">
                <a16:creationId xmlns:a16="http://schemas.microsoft.com/office/drawing/2014/main" id="{A3DAFC02-51C3-2041-BA24-9AA172DBAF89}"/>
              </a:ext>
            </a:extLst>
          </p:cNvPr>
          <p:cNvCxnSpPr>
            <a:cxnSpLocks/>
          </p:cNvCxnSpPr>
          <p:nvPr/>
        </p:nvCxnSpPr>
        <p:spPr>
          <a:xfrm flipV="1">
            <a:off x="5386585" y="4795174"/>
            <a:ext cx="0" cy="7065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5" name="Straight Arrow Connector 314">
            <a:extLst>
              <a:ext uri="{FF2B5EF4-FFF2-40B4-BE49-F238E27FC236}">
                <a16:creationId xmlns:a16="http://schemas.microsoft.com/office/drawing/2014/main" id="{7C9D7725-3C8A-EF43-8AC0-87084040BFD0}"/>
              </a:ext>
            </a:extLst>
          </p:cNvPr>
          <p:cNvCxnSpPr>
            <a:cxnSpLocks/>
          </p:cNvCxnSpPr>
          <p:nvPr/>
        </p:nvCxnSpPr>
        <p:spPr>
          <a:xfrm flipH="1">
            <a:off x="5861356" y="6341086"/>
            <a:ext cx="10429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0" name="Straight Arrow Connector 319">
            <a:extLst>
              <a:ext uri="{FF2B5EF4-FFF2-40B4-BE49-F238E27FC236}">
                <a16:creationId xmlns:a16="http://schemas.microsoft.com/office/drawing/2014/main" id="{8A57D92B-DB52-A14F-97F0-721A8C93D32E}"/>
              </a:ext>
            </a:extLst>
          </p:cNvPr>
          <p:cNvCxnSpPr>
            <a:cxnSpLocks/>
          </p:cNvCxnSpPr>
          <p:nvPr/>
        </p:nvCxnSpPr>
        <p:spPr>
          <a:xfrm flipH="1">
            <a:off x="8117925" y="6226988"/>
            <a:ext cx="11309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3" name="Straight Arrow Connector 322">
            <a:extLst>
              <a:ext uri="{FF2B5EF4-FFF2-40B4-BE49-F238E27FC236}">
                <a16:creationId xmlns:a16="http://schemas.microsoft.com/office/drawing/2014/main" id="{B44F3972-8D58-B547-B160-0F019D18C4B9}"/>
              </a:ext>
            </a:extLst>
          </p:cNvPr>
          <p:cNvCxnSpPr>
            <a:cxnSpLocks/>
          </p:cNvCxnSpPr>
          <p:nvPr/>
        </p:nvCxnSpPr>
        <p:spPr>
          <a:xfrm flipH="1">
            <a:off x="8133972" y="2430903"/>
            <a:ext cx="11568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6" name="Straight Arrow Connector 325">
            <a:extLst>
              <a:ext uri="{FF2B5EF4-FFF2-40B4-BE49-F238E27FC236}">
                <a16:creationId xmlns:a16="http://schemas.microsoft.com/office/drawing/2014/main" id="{767CA7F6-442C-CD49-8AE1-6585CBDD56FA}"/>
              </a:ext>
            </a:extLst>
          </p:cNvPr>
          <p:cNvCxnSpPr>
            <a:cxnSpLocks/>
          </p:cNvCxnSpPr>
          <p:nvPr/>
        </p:nvCxnSpPr>
        <p:spPr>
          <a:xfrm flipH="1">
            <a:off x="5877406" y="2374014"/>
            <a:ext cx="1107160" cy="8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7" name="Straight Arrow Connector 336">
            <a:extLst>
              <a:ext uri="{FF2B5EF4-FFF2-40B4-BE49-F238E27FC236}">
                <a16:creationId xmlns:a16="http://schemas.microsoft.com/office/drawing/2014/main" id="{E04FF8B0-5363-DB41-8ACD-1D42C191A857}"/>
              </a:ext>
            </a:extLst>
          </p:cNvPr>
          <p:cNvCxnSpPr>
            <a:cxnSpLocks/>
          </p:cNvCxnSpPr>
          <p:nvPr/>
        </p:nvCxnSpPr>
        <p:spPr>
          <a:xfrm flipH="1">
            <a:off x="5867106" y="4449003"/>
            <a:ext cx="11821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2" name="Straight Arrow Connector 341">
            <a:extLst>
              <a:ext uri="{FF2B5EF4-FFF2-40B4-BE49-F238E27FC236}">
                <a16:creationId xmlns:a16="http://schemas.microsoft.com/office/drawing/2014/main" id="{0EC56A33-945A-EC4F-99F0-B42075511555}"/>
              </a:ext>
            </a:extLst>
          </p:cNvPr>
          <p:cNvCxnSpPr>
            <a:cxnSpLocks/>
          </p:cNvCxnSpPr>
          <p:nvPr/>
        </p:nvCxnSpPr>
        <p:spPr>
          <a:xfrm flipH="1">
            <a:off x="8147483" y="4335181"/>
            <a:ext cx="10134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Retângulo 81">
            <a:extLst>
              <a:ext uri="{FF2B5EF4-FFF2-40B4-BE49-F238E27FC236}">
                <a16:creationId xmlns:a16="http://schemas.microsoft.com/office/drawing/2014/main" id="{1F0818D4-B17E-4247-ACBC-F676F1AFC3D5}"/>
              </a:ext>
            </a:extLst>
          </p:cNvPr>
          <p:cNvSpPr/>
          <p:nvPr/>
        </p:nvSpPr>
        <p:spPr>
          <a:xfrm>
            <a:off x="9306909" y="1654894"/>
            <a:ext cx="1067585" cy="1067585"/>
          </a:xfrm>
          <a:prstGeom prst="rect">
            <a:avLst/>
          </a:prstGeom>
          <a:solidFill>
            <a:prstClr val="white"/>
          </a:solidFill>
          <a:ln w="19050" cap="rnd" cmpd="sng" algn="ctr">
            <a:solidFill>
              <a:srgbClr val="90C226">
                <a:shade val="50000"/>
              </a:srgb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noAutofit/>
          </a:bodyPr>
          <a:lstStyle/>
          <a:p>
            <a:pPr algn="ctr"/>
            <a:r>
              <a:rPr lang="en-US" sz="2000">
                <a:solidFill>
                  <a:srgbClr val="000000"/>
                </a:solidFill>
              </a:rPr>
              <a:t>Start</a:t>
            </a:r>
          </a:p>
        </p:txBody>
      </p:sp>
      <p:grpSp>
        <p:nvGrpSpPr>
          <p:cNvPr id="370" name="Group 369">
            <a:extLst>
              <a:ext uri="{FF2B5EF4-FFF2-40B4-BE49-F238E27FC236}">
                <a16:creationId xmlns:a16="http://schemas.microsoft.com/office/drawing/2014/main" id="{25720B61-02FC-B647-882D-5C37DB308CA7}"/>
              </a:ext>
            </a:extLst>
          </p:cNvPr>
          <p:cNvGrpSpPr/>
          <p:nvPr/>
        </p:nvGrpSpPr>
        <p:grpSpPr>
          <a:xfrm>
            <a:off x="9503588" y="2498199"/>
            <a:ext cx="348120" cy="179280"/>
            <a:chOff x="9503588" y="2498199"/>
            <a:chExt cx="348120" cy="179280"/>
          </a:xfrm>
        </p:grpSpPr>
        <mc:AlternateContent xmlns:mc="http://schemas.openxmlformats.org/markup-compatibility/2006" xmlns:p14="http://schemas.microsoft.com/office/powerpoint/2010/main">
          <mc:Choice Requires="p14">
            <p:contentPart p14:bwMode="auto" r:id="rId2">
              <p14:nvContentPartPr>
                <p14:cNvPr id="365" name="Ink 364">
                  <a:extLst>
                    <a:ext uri="{FF2B5EF4-FFF2-40B4-BE49-F238E27FC236}">
                      <a16:creationId xmlns:a16="http://schemas.microsoft.com/office/drawing/2014/main" id="{FF804B8F-21F9-AC48-BEB0-F34F11947C06}"/>
                    </a:ext>
                  </a:extLst>
                </p14:cNvPr>
                <p14:cNvContentPartPr/>
                <p14:nvPr/>
              </p14:nvContentPartPr>
              <p14:xfrm>
                <a:off x="9513668" y="2501439"/>
                <a:ext cx="3600" cy="135360"/>
              </p14:xfrm>
            </p:contentPart>
          </mc:Choice>
          <mc:Fallback xmlns="">
            <p:pic>
              <p:nvPicPr>
                <p:cNvPr id="365" name="Ink 364">
                  <a:extLst>
                    <a:ext uri="{FF2B5EF4-FFF2-40B4-BE49-F238E27FC236}">
                      <a16:creationId xmlns:a16="http://schemas.microsoft.com/office/drawing/2014/main" id="{FF804B8F-21F9-AC48-BEB0-F34F11947C06}"/>
                    </a:ext>
                  </a:extLst>
                </p:cNvPr>
                <p:cNvPicPr/>
                <p:nvPr/>
              </p:nvPicPr>
              <p:blipFill>
                <a:blip r:embed="rId3"/>
                <a:stretch>
                  <a:fillRect/>
                </a:stretch>
              </p:blipFill>
              <p:spPr>
                <a:xfrm>
                  <a:off x="9493148" y="2481279"/>
                  <a:ext cx="44640" cy="1760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66" name="Ink 365">
                  <a:extLst>
                    <a:ext uri="{FF2B5EF4-FFF2-40B4-BE49-F238E27FC236}">
                      <a16:creationId xmlns:a16="http://schemas.microsoft.com/office/drawing/2014/main" id="{99FE9CD2-E24D-7248-8B3D-B20118BEB920}"/>
                    </a:ext>
                  </a:extLst>
                </p14:cNvPr>
                <p14:cNvContentPartPr/>
                <p14:nvPr/>
              </p14:nvContentPartPr>
              <p14:xfrm>
                <a:off x="9503588" y="2575959"/>
                <a:ext cx="101520" cy="10440"/>
              </p14:xfrm>
            </p:contentPart>
          </mc:Choice>
          <mc:Fallback xmlns="">
            <p:pic>
              <p:nvPicPr>
                <p:cNvPr id="366" name="Ink 365">
                  <a:extLst>
                    <a:ext uri="{FF2B5EF4-FFF2-40B4-BE49-F238E27FC236}">
                      <a16:creationId xmlns:a16="http://schemas.microsoft.com/office/drawing/2014/main" id="{99FE9CD2-E24D-7248-8B3D-B20118BEB920}"/>
                    </a:ext>
                  </a:extLst>
                </p:cNvPr>
                <p:cNvPicPr/>
                <p:nvPr/>
              </p:nvPicPr>
              <p:blipFill>
                <a:blip r:embed="rId5"/>
                <a:stretch>
                  <a:fillRect/>
                </a:stretch>
              </p:blipFill>
              <p:spPr>
                <a:xfrm>
                  <a:off x="9483068" y="2555439"/>
                  <a:ext cx="142560" cy="511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67" name="Ink 366">
                  <a:extLst>
                    <a:ext uri="{FF2B5EF4-FFF2-40B4-BE49-F238E27FC236}">
                      <a16:creationId xmlns:a16="http://schemas.microsoft.com/office/drawing/2014/main" id="{E4BB1AE6-9C35-7B49-9C09-E8407B08A682}"/>
                    </a:ext>
                  </a:extLst>
                </p14:cNvPr>
                <p14:cNvContentPartPr/>
                <p14:nvPr/>
              </p14:nvContentPartPr>
              <p14:xfrm>
                <a:off x="9597908" y="2498199"/>
                <a:ext cx="14040" cy="149040"/>
              </p14:xfrm>
            </p:contentPart>
          </mc:Choice>
          <mc:Fallback xmlns="">
            <p:pic>
              <p:nvPicPr>
                <p:cNvPr id="367" name="Ink 366">
                  <a:extLst>
                    <a:ext uri="{FF2B5EF4-FFF2-40B4-BE49-F238E27FC236}">
                      <a16:creationId xmlns:a16="http://schemas.microsoft.com/office/drawing/2014/main" id="{E4BB1AE6-9C35-7B49-9C09-E8407B08A682}"/>
                    </a:ext>
                  </a:extLst>
                </p:cNvPr>
                <p:cNvPicPr/>
                <p:nvPr/>
              </p:nvPicPr>
              <p:blipFill>
                <a:blip r:embed="rId7"/>
                <a:stretch>
                  <a:fillRect/>
                </a:stretch>
              </p:blipFill>
              <p:spPr>
                <a:xfrm>
                  <a:off x="9577748" y="2477679"/>
                  <a:ext cx="54720" cy="1897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68" name="Ink 367">
                  <a:extLst>
                    <a:ext uri="{FF2B5EF4-FFF2-40B4-BE49-F238E27FC236}">
                      <a16:creationId xmlns:a16="http://schemas.microsoft.com/office/drawing/2014/main" id="{AC6D4F02-D030-034F-9841-DD55DA74EEAC}"/>
                    </a:ext>
                  </a:extLst>
                </p14:cNvPr>
                <p14:cNvContentPartPr/>
                <p14:nvPr/>
              </p14:nvContentPartPr>
              <p14:xfrm>
                <a:off x="9689348" y="2501439"/>
                <a:ext cx="81360" cy="165960"/>
              </p14:xfrm>
            </p:contentPart>
          </mc:Choice>
          <mc:Fallback xmlns="">
            <p:pic>
              <p:nvPicPr>
                <p:cNvPr id="368" name="Ink 367">
                  <a:extLst>
                    <a:ext uri="{FF2B5EF4-FFF2-40B4-BE49-F238E27FC236}">
                      <a16:creationId xmlns:a16="http://schemas.microsoft.com/office/drawing/2014/main" id="{AC6D4F02-D030-034F-9841-DD55DA74EEAC}"/>
                    </a:ext>
                  </a:extLst>
                </p:cNvPr>
                <p:cNvPicPr/>
                <p:nvPr/>
              </p:nvPicPr>
              <p:blipFill>
                <a:blip r:embed="rId9"/>
                <a:stretch>
                  <a:fillRect/>
                </a:stretch>
              </p:blipFill>
              <p:spPr>
                <a:xfrm>
                  <a:off x="9668828" y="2481279"/>
                  <a:ext cx="122040" cy="2066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69" name="Ink 368">
                  <a:extLst>
                    <a:ext uri="{FF2B5EF4-FFF2-40B4-BE49-F238E27FC236}">
                      <a16:creationId xmlns:a16="http://schemas.microsoft.com/office/drawing/2014/main" id="{2EFD428B-EEE0-B54A-B6C1-20623FB27531}"/>
                    </a:ext>
                  </a:extLst>
                </p14:cNvPr>
                <p14:cNvContentPartPr/>
                <p14:nvPr/>
              </p14:nvContentPartPr>
              <p14:xfrm>
                <a:off x="9689348" y="2670279"/>
                <a:ext cx="162360" cy="7200"/>
              </p14:xfrm>
            </p:contentPart>
          </mc:Choice>
          <mc:Fallback xmlns="">
            <p:pic>
              <p:nvPicPr>
                <p:cNvPr id="369" name="Ink 368">
                  <a:extLst>
                    <a:ext uri="{FF2B5EF4-FFF2-40B4-BE49-F238E27FC236}">
                      <a16:creationId xmlns:a16="http://schemas.microsoft.com/office/drawing/2014/main" id="{2EFD428B-EEE0-B54A-B6C1-20623FB27531}"/>
                    </a:ext>
                  </a:extLst>
                </p:cNvPr>
                <p:cNvPicPr/>
                <p:nvPr/>
              </p:nvPicPr>
              <p:blipFill>
                <a:blip r:embed="rId11"/>
                <a:stretch>
                  <a:fillRect/>
                </a:stretch>
              </p:blipFill>
              <p:spPr>
                <a:xfrm>
                  <a:off x="9668828" y="2650119"/>
                  <a:ext cx="203040" cy="47880"/>
                </a:xfrm>
                <a:prstGeom prst="rect">
                  <a:avLst/>
                </a:prstGeom>
              </p:spPr>
            </p:pic>
          </mc:Fallback>
        </mc:AlternateContent>
      </p:grpSp>
      <p:grpSp>
        <p:nvGrpSpPr>
          <p:cNvPr id="375" name="Group 374">
            <a:extLst>
              <a:ext uri="{FF2B5EF4-FFF2-40B4-BE49-F238E27FC236}">
                <a16:creationId xmlns:a16="http://schemas.microsoft.com/office/drawing/2014/main" id="{9DE1CE35-0058-6944-9155-7845D4432D72}"/>
              </a:ext>
            </a:extLst>
          </p:cNvPr>
          <p:cNvGrpSpPr/>
          <p:nvPr/>
        </p:nvGrpSpPr>
        <p:grpSpPr>
          <a:xfrm>
            <a:off x="7258628" y="2474439"/>
            <a:ext cx="361440" cy="213120"/>
            <a:chOff x="7258628" y="2474439"/>
            <a:chExt cx="361440" cy="213120"/>
          </a:xfrm>
        </p:grpSpPr>
        <mc:AlternateContent xmlns:mc="http://schemas.openxmlformats.org/markup-compatibility/2006" xmlns:p14="http://schemas.microsoft.com/office/powerpoint/2010/main">
          <mc:Choice Requires="p14">
            <p:contentPart p14:bwMode="auto" r:id="rId12">
              <p14:nvContentPartPr>
                <p14:cNvPr id="371" name="Ink 370">
                  <a:extLst>
                    <a:ext uri="{FF2B5EF4-FFF2-40B4-BE49-F238E27FC236}">
                      <a16:creationId xmlns:a16="http://schemas.microsoft.com/office/drawing/2014/main" id="{6211011A-0CEA-AF42-A94C-536C2C675116}"/>
                    </a:ext>
                  </a:extLst>
                </p14:cNvPr>
                <p14:cNvContentPartPr/>
                <p14:nvPr/>
              </p14:nvContentPartPr>
              <p14:xfrm>
                <a:off x="7258628" y="2474439"/>
                <a:ext cx="17280" cy="172440"/>
              </p14:xfrm>
            </p:contentPart>
          </mc:Choice>
          <mc:Fallback xmlns="">
            <p:pic>
              <p:nvPicPr>
                <p:cNvPr id="371" name="Ink 370">
                  <a:extLst>
                    <a:ext uri="{FF2B5EF4-FFF2-40B4-BE49-F238E27FC236}">
                      <a16:creationId xmlns:a16="http://schemas.microsoft.com/office/drawing/2014/main" id="{6211011A-0CEA-AF42-A94C-536C2C675116}"/>
                    </a:ext>
                  </a:extLst>
                </p:cNvPr>
                <p:cNvPicPr/>
                <p:nvPr/>
              </p:nvPicPr>
              <p:blipFill>
                <a:blip r:embed="rId13"/>
                <a:stretch>
                  <a:fillRect/>
                </a:stretch>
              </p:blipFill>
              <p:spPr>
                <a:xfrm>
                  <a:off x="7243148" y="2459319"/>
                  <a:ext cx="47880" cy="2030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72" name="Ink 371">
                  <a:extLst>
                    <a:ext uri="{FF2B5EF4-FFF2-40B4-BE49-F238E27FC236}">
                      <a16:creationId xmlns:a16="http://schemas.microsoft.com/office/drawing/2014/main" id="{ABB7C1EC-FD3D-234D-992B-1380AF62888F}"/>
                    </a:ext>
                  </a:extLst>
                </p14:cNvPr>
                <p14:cNvContentPartPr/>
                <p14:nvPr/>
              </p14:nvContentPartPr>
              <p14:xfrm>
                <a:off x="7265108" y="2552199"/>
                <a:ext cx="111600" cy="17280"/>
              </p14:xfrm>
            </p:contentPart>
          </mc:Choice>
          <mc:Fallback xmlns="">
            <p:pic>
              <p:nvPicPr>
                <p:cNvPr id="372" name="Ink 371">
                  <a:extLst>
                    <a:ext uri="{FF2B5EF4-FFF2-40B4-BE49-F238E27FC236}">
                      <a16:creationId xmlns:a16="http://schemas.microsoft.com/office/drawing/2014/main" id="{ABB7C1EC-FD3D-234D-992B-1380AF62888F}"/>
                    </a:ext>
                  </a:extLst>
                </p:cNvPr>
                <p:cNvPicPr/>
                <p:nvPr/>
              </p:nvPicPr>
              <p:blipFill>
                <a:blip r:embed="rId15"/>
                <a:stretch>
                  <a:fillRect/>
                </a:stretch>
              </p:blipFill>
              <p:spPr>
                <a:xfrm>
                  <a:off x="7249988" y="2537079"/>
                  <a:ext cx="142200" cy="478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73" name="Ink 372">
                  <a:extLst>
                    <a:ext uri="{FF2B5EF4-FFF2-40B4-BE49-F238E27FC236}">
                      <a16:creationId xmlns:a16="http://schemas.microsoft.com/office/drawing/2014/main" id="{E492387A-244D-FA4D-B0BA-492B217408B8}"/>
                    </a:ext>
                  </a:extLst>
                </p14:cNvPr>
                <p14:cNvContentPartPr/>
                <p14:nvPr/>
              </p14:nvContentPartPr>
              <p14:xfrm>
                <a:off x="7369868" y="2481279"/>
                <a:ext cx="24120" cy="206280"/>
              </p14:xfrm>
            </p:contentPart>
          </mc:Choice>
          <mc:Fallback xmlns="">
            <p:pic>
              <p:nvPicPr>
                <p:cNvPr id="373" name="Ink 372">
                  <a:extLst>
                    <a:ext uri="{FF2B5EF4-FFF2-40B4-BE49-F238E27FC236}">
                      <a16:creationId xmlns:a16="http://schemas.microsoft.com/office/drawing/2014/main" id="{E492387A-244D-FA4D-B0BA-492B217408B8}"/>
                    </a:ext>
                  </a:extLst>
                </p:cNvPr>
                <p:cNvPicPr/>
                <p:nvPr/>
              </p:nvPicPr>
              <p:blipFill>
                <a:blip r:embed="rId17"/>
                <a:stretch>
                  <a:fillRect/>
                </a:stretch>
              </p:blipFill>
              <p:spPr>
                <a:xfrm>
                  <a:off x="7354748" y="2466159"/>
                  <a:ext cx="54360" cy="2368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74" name="Ink 373">
                  <a:extLst>
                    <a:ext uri="{FF2B5EF4-FFF2-40B4-BE49-F238E27FC236}">
                      <a16:creationId xmlns:a16="http://schemas.microsoft.com/office/drawing/2014/main" id="{54EC9AFA-0E98-634A-9750-08897DC13202}"/>
                    </a:ext>
                  </a:extLst>
                </p14:cNvPr>
                <p14:cNvContentPartPr/>
                <p14:nvPr/>
              </p14:nvContentPartPr>
              <p14:xfrm>
                <a:off x="7420628" y="2494959"/>
                <a:ext cx="199440" cy="159120"/>
              </p14:xfrm>
            </p:contentPart>
          </mc:Choice>
          <mc:Fallback xmlns="">
            <p:pic>
              <p:nvPicPr>
                <p:cNvPr id="374" name="Ink 373">
                  <a:extLst>
                    <a:ext uri="{FF2B5EF4-FFF2-40B4-BE49-F238E27FC236}">
                      <a16:creationId xmlns:a16="http://schemas.microsoft.com/office/drawing/2014/main" id="{54EC9AFA-0E98-634A-9750-08897DC13202}"/>
                    </a:ext>
                  </a:extLst>
                </p:cNvPr>
                <p:cNvPicPr/>
                <p:nvPr/>
              </p:nvPicPr>
              <p:blipFill>
                <a:blip r:embed="rId19"/>
                <a:stretch>
                  <a:fillRect/>
                </a:stretch>
              </p:blipFill>
              <p:spPr>
                <a:xfrm>
                  <a:off x="7405148" y="2479479"/>
                  <a:ext cx="230040" cy="189360"/>
                </a:xfrm>
                <a:prstGeom prst="rect">
                  <a:avLst/>
                </a:prstGeom>
              </p:spPr>
            </p:pic>
          </mc:Fallback>
        </mc:AlternateContent>
      </p:grpSp>
      <p:grpSp>
        <p:nvGrpSpPr>
          <p:cNvPr id="391" name="Group 390">
            <a:extLst>
              <a:ext uri="{FF2B5EF4-FFF2-40B4-BE49-F238E27FC236}">
                <a16:creationId xmlns:a16="http://schemas.microsoft.com/office/drawing/2014/main" id="{C049639B-BF97-514A-80E1-ACCA09325A58}"/>
              </a:ext>
            </a:extLst>
          </p:cNvPr>
          <p:cNvGrpSpPr/>
          <p:nvPr/>
        </p:nvGrpSpPr>
        <p:grpSpPr>
          <a:xfrm>
            <a:off x="5067341" y="2498240"/>
            <a:ext cx="284040" cy="165600"/>
            <a:chOff x="5067341" y="2498240"/>
            <a:chExt cx="284040" cy="165600"/>
          </a:xfrm>
        </p:grpSpPr>
        <mc:AlternateContent xmlns:mc="http://schemas.openxmlformats.org/markup-compatibility/2006" xmlns:p14="http://schemas.microsoft.com/office/powerpoint/2010/main">
          <mc:Choice Requires="p14">
            <p:contentPart p14:bwMode="auto" r:id="rId20">
              <p14:nvContentPartPr>
                <p14:cNvPr id="376" name="Ink 375">
                  <a:extLst>
                    <a:ext uri="{FF2B5EF4-FFF2-40B4-BE49-F238E27FC236}">
                      <a16:creationId xmlns:a16="http://schemas.microsoft.com/office/drawing/2014/main" id="{B638A17F-AA98-984A-9DCD-46C22A3EB79E}"/>
                    </a:ext>
                  </a:extLst>
                </p14:cNvPr>
                <p14:cNvContentPartPr/>
                <p14:nvPr/>
              </p14:nvContentPartPr>
              <p14:xfrm>
                <a:off x="5067341" y="2498240"/>
                <a:ext cx="17280" cy="159120"/>
              </p14:xfrm>
            </p:contentPart>
          </mc:Choice>
          <mc:Fallback xmlns="">
            <p:pic>
              <p:nvPicPr>
                <p:cNvPr id="376" name="Ink 375">
                  <a:extLst>
                    <a:ext uri="{FF2B5EF4-FFF2-40B4-BE49-F238E27FC236}">
                      <a16:creationId xmlns:a16="http://schemas.microsoft.com/office/drawing/2014/main" id="{B638A17F-AA98-984A-9DCD-46C22A3EB79E}"/>
                    </a:ext>
                  </a:extLst>
                </p:cNvPr>
                <p:cNvPicPr/>
                <p:nvPr/>
              </p:nvPicPr>
              <p:blipFill>
                <a:blip r:embed="rId21"/>
                <a:stretch>
                  <a:fillRect/>
                </a:stretch>
              </p:blipFill>
              <p:spPr>
                <a:xfrm>
                  <a:off x="5052221" y="2482760"/>
                  <a:ext cx="47880" cy="1893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77" name="Ink 376">
                  <a:extLst>
                    <a:ext uri="{FF2B5EF4-FFF2-40B4-BE49-F238E27FC236}">
                      <a16:creationId xmlns:a16="http://schemas.microsoft.com/office/drawing/2014/main" id="{6DDE0843-156E-CE4F-A39B-5E2C66C90A5F}"/>
                    </a:ext>
                  </a:extLst>
                </p14:cNvPr>
                <p14:cNvContentPartPr/>
                <p14:nvPr/>
              </p14:nvContentPartPr>
              <p14:xfrm>
                <a:off x="5067341" y="2565560"/>
                <a:ext cx="91440" cy="20520"/>
              </p14:xfrm>
            </p:contentPart>
          </mc:Choice>
          <mc:Fallback xmlns="">
            <p:pic>
              <p:nvPicPr>
                <p:cNvPr id="377" name="Ink 376">
                  <a:extLst>
                    <a:ext uri="{FF2B5EF4-FFF2-40B4-BE49-F238E27FC236}">
                      <a16:creationId xmlns:a16="http://schemas.microsoft.com/office/drawing/2014/main" id="{6DDE0843-156E-CE4F-A39B-5E2C66C90A5F}"/>
                    </a:ext>
                  </a:extLst>
                </p:cNvPr>
                <p:cNvPicPr/>
                <p:nvPr/>
              </p:nvPicPr>
              <p:blipFill>
                <a:blip r:embed="rId23"/>
                <a:stretch>
                  <a:fillRect/>
                </a:stretch>
              </p:blipFill>
              <p:spPr>
                <a:xfrm>
                  <a:off x="5052221" y="2550440"/>
                  <a:ext cx="122040" cy="511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78" name="Ink 377">
                  <a:extLst>
                    <a:ext uri="{FF2B5EF4-FFF2-40B4-BE49-F238E27FC236}">
                      <a16:creationId xmlns:a16="http://schemas.microsoft.com/office/drawing/2014/main" id="{F2EC151C-80F7-5148-AF51-2DF952471B99}"/>
                    </a:ext>
                  </a:extLst>
                </p14:cNvPr>
                <p14:cNvContentPartPr/>
                <p14:nvPr/>
              </p14:nvContentPartPr>
              <p14:xfrm>
                <a:off x="5158421" y="2508320"/>
                <a:ext cx="14040" cy="149040"/>
              </p14:xfrm>
            </p:contentPart>
          </mc:Choice>
          <mc:Fallback xmlns="">
            <p:pic>
              <p:nvPicPr>
                <p:cNvPr id="378" name="Ink 377">
                  <a:extLst>
                    <a:ext uri="{FF2B5EF4-FFF2-40B4-BE49-F238E27FC236}">
                      <a16:creationId xmlns:a16="http://schemas.microsoft.com/office/drawing/2014/main" id="{F2EC151C-80F7-5148-AF51-2DF952471B99}"/>
                    </a:ext>
                  </a:extLst>
                </p:cNvPr>
                <p:cNvPicPr/>
                <p:nvPr/>
              </p:nvPicPr>
              <p:blipFill>
                <a:blip r:embed="rId25"/>
                <a:stretch>
                  <a:fillRect/>
                </a:stretch>
              </p:blipFill>
              <p:spPr>
                <a:xfrm>
                  <a:off x="5143301" y="2493200"/>
                  <a:ext cx="4428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79" name="Ink 378">
                  <a:extLst>
                    <a:ext uri="{FF2B5EF4-FFF2-40B4-BE49-F238E27FC236}">
                      <a16:creationId xmlns:a16="http://schemas.microsoft.com/office/drawing/2014/main" id="{E2279DA2-9276-E746-B111-7820A6925450}"/>
                    </a:ext>
                  </a:extLst>
                </p14:cNvPr>
                <p14:cNvContentPartPr/>
                <p14:nvPr/>
              </p14:nvContentPartPr>
              <p14:xfrm>
                <a:off x="5219261" y="2521640"/>
                <a:ext cx="132120" cy="142200"/>
              </p14:xfrm>
            </p:contentPart>
          </mc:Choice>
          <mc:Fallback xmlns="">
            <p:pic>
              <p:nvPicPr>
                <p:cNvPr id="379" name="Ink 378">
                  <a:extLst>
                    <a:ext uri="{FF2B5EF4-FFF2-40B4-BE49-F238E27FC236}">
                      <a16:creationId xmlns:a16="http://schemas.microsoft.com/office/drawing/2014/main" id="{E2279DA2-9276-E746-B111-7820A6925450}"/>
                    </a:ext>
                  </a:extLst>
                </p:cNvPr>
                <p:cNvPicPr/>
                <p:nvPr/>
              </p:nvPicPr>
              <p:blipFill>
                <a:blip r:embed="rId27"/>
                <a:stretch>
                  <a:fillRect/>
                </a:stretch>
              </p:blipFill>
              <p:spPr>
                <a:xfrm>
                  <a:off x="5204141" y="2506520"/>
                  <a:ext cx="162360" cy="172800"/>
                </a:xfrm>
                <a:prstGeom prst="rect">
                  <a:avLst/>
                </a:prstGeom>
              </p:spPr>
            </p:pic>
          </mc:Fallback>
        </mc:AlternateContent>
      </p:grpSp>
      <p:grpSp>
        <p:nvGrpSpPr>
          <p:cNvPr id="390" name="Group 389">
            <a:extLst>
              <a:ext uri="{FF2B5EF4-FFF2-40B4-BE49-F238E27FC236}">
                <a16:creationId xmlns:a16="http://schemas.microsoft.com/office/drawing/2014/main" id="{CFC34A23-5E6B-674B-9B97-FF819CA023BB}"/>
              </a:ext>
            </a:extLst>
          </p:cNvPr>
          <p:cNvGrpSpPr/>
          <p:nvPr/>
        </p:nvGrpSpPr>
        <p:grpSpPr>
          <a:xfrm>
            <a:off x="4919021" y="4476440"/>
            <a:ext cx="280440" cy="203040"/>
            <a:chOff x="4919021" y="4476440"/>
            <a:chExt cx="280440" cy="203040"/>
          </a:xfrm>
        </p:grpSpPr>
        <mc:AlternateContent xmlns:mc="http://schemas.openxmlformats.org/markup-compatibility/2006" xmlns:p14="http://schemas.microsoft.com/office/powerpoint/2010/main">
          <mc:Choice Requires="p14">
            <p:contentPart p14:bwMode="auto" r:id="rId28">
              <p14:nvContentPartPr>
                <p14:cNvPr id="380" name="Ink 379">
                  <a:extLst>
                    <a:ext uri="{FF2B5EF4-FFF2-40B4-BE49-F238E27FC236}">
                      <a16:creationId xmlns:a16="http://schemas.microsoft.com/office/drawing/2014/main" id="{AB388E21-B233-154A-8EA7-89B1CA011608}"/>
                    </a:ext>
                  </a:extLst>
                </p14:cNvPr>
                <p14:cNvContentPartPr/>
                <p14:nvPr/>
              </p14:nvContentPartPr>
              <p14:xfrm>
                <a:off x="4919021" y="4476440"/>
                <a:ext cx="34200" cy="174240"/>
              </p14:xfrm>
            </p:contentPart>
          </mc:Choice>
          <mc:Fallback xmlns="">
            <p:pic>
              <p:nvPicPr>
                <p:cNvPr id="380" name="Ink 379">
                  <a:extLst>
                    <a:ext uri="{FF2B5EF4-FFF2-40B4-BE49-F238E27FC236}">
                      <a16:creationId xmlns:a16="http://schemas.microsoft.com/office/drawing/2014/main" id="{AB388E21-B233-154A-8EA7-89B1CA011608}"/>
                    </a:ext>
                  </a:extLst>
                </p:cNvPr>
                <p:cNvPicPr/>
                <p:nvPr/>
              </p:nvPicPr>
              <p:blipFill>
                <a:blip r:embed="rId29"/>
                <a:stretch>
                  <a:fillRect/>
                </a:stretch>
              </p:blipFill>
              <p:spPr>
                <a:xfrm>
                  <a:off x="4903541" y="4461320"/>
                  <a:ext cx="64440" cy="2048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81" name="Ink 380">
                  <a:extLst>
                    <a:ext uri="{FF2B5EF4-FFF2-40B4-BE49-F238E27FC236}">
                      <a16:creationId xmlns:a16="http://schemas.microsoft.com/office/drawing/2014/main" id="{5C8F66A4-E502-144D-ABAD-D1B50749BCE1}"/>
                    </a:ext>
                  </a:extLst>
                </p14:cNvPr>
                <p14:cNvContentPartPr/>
                <p14:nvPr/>
              </p14:nvContentPartPr>
              <p14:xfrm>
                <a:off x="4942421" y="4554200"/>
                <a:ext cx="81360" cy="34200"/>
              </p14:xfrm>
            </p:contentPart>
          </mc:Choice>
          <mc:Fallback xmlns="">
            <p:pic>
              <p:nvPicPr>
                <p:cNvPr id="381" name="Ink 380">
                  <a:extLst>
                    <a:ext uri="{FF2B5EF4-FFF2-40B4-BE49-F238E27FC236}">
                      <a16:creationId xmlns:a16="http://schemas.microsoft.com/office/drawing/2014/main" id="{5C8F66A4-E502-144D-ABAD-D1B50749BCE1}"/>
                    </a:ext>
                  </a:extLst>
                </p:cNvPr>
                <p:cNvPicPr/>
                <p:nvPr/>
              </p:nvPicPr>
              <p:blipFill>
                <a:blip r:embed="rId31"/>
                <a:stretch>
                  <a:fillRect/>
                </a:stretch>
              </p:blipFill>
              <p:spPr>
                <a:xfrm>
                  <a:off x="4927301" y="4539080"/>
                  <a:ext cx="111960" cy="644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82" name="Ink 381">
                  <a:extLst>
                    <a:ext uri="{FF2B5EF4-FFF2-40B4-BE49-F238E27FC236}">
                      <a16:creationId xmlns:a16="http://schemas.microsoft.com/office/drawing/2014/main" id="{6436CDCD-E18A-F840-9834-854D7B5D4BD7}"/>
                    </a:ext>
                  </a:extLst>
                </p14:cNvPr>
                <p14:cNvContentPartPr/>
                <p14:nvPr/>
              </p14:nvContentPartPr>
              <p14:xfrm>
                <a:off x="5000021" y="4500200"/>
                <a:ext cx="34200" cy="179280"/>
              </p14:xfrm>
            </p:contentPart>
          </mc:Choice>
          <mc:Fallback xmlns="">
            <p:pic>
              <p:nvPicPr>
                <p:cNvPr id="382" name="Ink 381">
                  <a:extLst>
                    <a:ext uri="{FF2B5EF4-FFF2-40B4-BE49-F238E27FC236}">
                      <a16:creationId xmlns:a16="http://schemas.microsoft.com/office/drawing/2014/main" id="{6436CDCD-E18A-F840-9834-854D7B5D4BD7}"/>
                    </a:ext>
                  </a:extLst>
                </p:cNvPr>
                <p:cNvPicPr/>
                <p:nvPr/>
              </p:nvPicPr>
              <p:blipFill>
                <a:blip r:embed="rId33"/>
                <a:stretch>
                  <a:fillRect/>
                </a:stretch>
              </p:blipFill>
              <p:spPr>
                <a:xfrm>
                  <a:off x="4984541" y="4484720"/>
                  <a:ext cx="6444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83" name="Ink 382">
                  <a:extLst>
                    <a:ext uri="{FF2B5EF4-FFF2-40B4-BE49-F238E27FC236}">
                      <a16:creationId xmlns:a16="http://schemas.microsoft.com/office/drawing/2014/main" id="{DA9A1D21-BF10-F746-B3BA-83CBDFFC40EA}"/>
                    </a:ext>
                  </a:extLst>
                </p14:cNvPr>
                <p14:cNvContentPartPr/>
                <p14:nvPr/>
              </p14:nvContentPartPr>
              <p14:xfrm>
                <a:off x="5081021" y="4513520"/>
                <a:ext cx="81360" cy="98280"/>
              </p14:xfrm>
            </p:contentPart>
          </mc:Choice>
          <mc:Fallback xmlns="">
            <p:pic>
              <p:nvPicPr>
                <p:cNvPr id="383" name="Ink 382">
                  <a:extLst>
                    <a:ext uri="{FF2B5EF4-FFF2-40B4-BE49-F238E27FC236}">
                      <a16:creationId xmlns:a16="http://schemas.microsoft.com/office/drawing/2014/main" id="{DA9A1D21-BF10-F746-B3BA-83CBDFFC40EA}"/>
                    </a:ext>
                  </a:extLst>
                </p:cNvPr>
                <p:cNvPicPr/>
                <p:nvPr/>
              </p:nvPicPr>
              <p:blipFill>
                <a:blip r:embed="rId35"/>
                <a:stretch>
                  <a:fillRect/>
                </a:stretch>
              </p:blipFill>
              <p:spPr>
                <a:xfrm>
                  <a:off x="5065541" y="4498400"/>
                  <a:ext cx="11196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84" name="Ink 383">
                  <a:extLst>
                    <a:ext uri="{FF2B5EF4-FFF2-40B4-BE49-F238E27FC236}">
                      <a16:creationId xmlns:a16="http://schemas.microsoft.com/office/drawing/2014/main" id="{54832655-FA8E-2B45-81FE-4BB57A44DE82}"/>
                    </a:ext>
                  </a:extLst>
                </p14:cNvPr>
                <p14:cNvContentPartPr/>
                <p14:nvPr/>
              </p14:nvContentPartPr>
              <p14:xfrm>
                <a:off x="5172101" y="4493360"/>
                <a:ext cx="27360" cy="182520"/>
              </p14:xfrm>
            </p:contentPart>
          </mc:Choice>
          <mc:Fallback xmlns="">
            <p:pic>
              <p:nvPicPr>
                <p:cNvPr id="384" name="Ink 383">
                  <a:extLst>
                    <a:ext uri="{FF2B5EF4-FFF2-40B4-BE49-F238E27FC236}">
                      <a16:creationId xmlns:a16="http://schemas.microsoft.com/office/drawing/2014/main" id="{54832655-FA8E-2B45-81FE-4BB57A44DE82}"/>
                    </a:ext>
                  </a:extLst>
                </p:cNvPr>
                <p:cNvPicPr/>
                <p:nvPr/>
              </p:nvPicPr>
              <p:blipFill>
                <a:blip r:embed="rId37"/>
                <a:stretch>
                  <a:fillRect/>
                </a:stretch>
              </p:blipFill>
              <p:spPr>
                <a:xfrm>
                  <a:off x="5156981" y="4478240"/>
                  <a:ext cx="57960" cy="213120"/>
                </a:xfrm>
                <a:prstGeom prst="rect">
                  <a:avLst/>
                </a:prstGeom>
              </p:spPr>
            </p:pic>
          </mc:Fallback>
        </mc:AlternateContent>
      </p:grpSp>
      <p:grpSp>
        <p:nvGrpSpPr>
          <p:cNvPr id="389" name="Group 388">
            <a:extLst>
              <a:ext uri="{FF2B5EF4-FFF2-40B4-BE49-F238E27FC236}">
                <a16:creationId xmlns:a16="http://schemas.microsoft.com/office/drawing/2014/main" id="{09700C69-2052-3B4B-B5A0-D8B653F42BFB}"/>
              </a:ext>
            </a:extLst>
          </p:cNvPr>
          <p:cNvGrpSpPr/>
          <p:nvPr/>
        </p:nvGrpSpPr>
        <p:grpSpPr>
          <a:xfrm>
            <a:off x="7241741" y="4459520"/>
            <a:ext cx="303840" cy="196200"/>
            <a:chOff x="7241741" y="4459520"/>
            <a:chExt cx="303840" cy="196200"/>
          </a:xfrm>
        </p:grpSpPr>
        <mc:AlternateContent xmlns:mc="http://schemas.openxmlformats.org/markup-compatibility/2006" xmlns:p14="http://schemas.microsoft.com/office/powerpoint/2010/main">
          <mc:Choice Requires="p14">
            <p:contentPart p14:bwMode="auto" r:id="rId38">
              <p14:nvContentPartPr>
                <p14:cNvPr id="385" name="Ink 384">
                  <a:extLst>
                    <a:ext uri="{FF2B5EF4-FFF2-40B4-BE49-F238E27FC236}">
                      <a16:creationId xmlns:a16="http://schemas.microsoft.com/office/drawing/2014/main" id="{03F507BF-378F-CB4D-BB25-8907B8AF6620}"/>
                    </a:ext>
                  </a:extLst>
                </p14:cNvPr>
                <p14:cNvContentPartPr/>
                <p14:nvPr/>
              </p14:nvContentPartPr>
              <p14:xfrm>
                <a:off x="7241741" y="4459520"/>
                <a:ext cx="20520" cy="163800"/>
              </p14:xfrm>
            </p:contentPart>
          </mc:Choice>
          <mc:Fallback xmlns="">
            <p:pic>
              <p:nvPicPr>
                <p:cNvPr id="385" name="Ink 384">
                  <a:extLst>
                    <a:ext uri="{FF2B5EF4-FFF2-40B4-BE49-F238E27FC236}">
                      <a16:creationId xmlns:a16="http://schemas.microsoft.com/office/drawing/2014/main" id="{03F507BF-378F-CB4D-BB25-8907B8AF6620}"/>
                    </a:ext>
                  </a:extLst>
                </p:cNvPr>
                <p:cNvPicPr/>
                <p:nvPr/>
              </p:nvPicPr>
              <p:blipFill>
                <a:blip r:embed="rId39"/>
                <a:stretch>
                  <a:fillRect/>
                </a:stretch>
              </p:blipFill>
              <p:spPr>
                <a:xfrm>
                  <a:off x="7226261" y="4444400"/>
                  <a:ext cx="51120" cy="1944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86" name="Ink 385">
                  <a:extLst>
                    <a:ext uri="{FF2B5EF4-FFF2-40B4-BE49-F238E27FC236}">
                      <a16:creationId xmlns:a16="http://schemas.microsoft.com/office/drawing/2014/main" id="{7195EABA-340B-F649-A267-48FEDE2C8C2A}"/>
                    </a:ext>
                  </a:extLst>
                </p14:cNvPr>
                <p14:cNvContentPartPr/>
                <p14:nvPr/>
              </p14:nvContentPartPr>
              <p14:xfrm>
                <a:off x="7252181" y="4550960"/>
                <a:ext cx="77760" cy="20520"/>
              </p14:xfrm>
            </p:contentPart>
          </mc:Choice>
          <mc:Fallback xmlns="">
            <p:pic>
              <p:nvPicPr>
                <p:cNvPr id="386" name="Ink 385">
                  <a:extLst>
                    <a:ext uri="{FF2B5EF4-FFF2-40B4-BE49-F238E27FC236}">
                      <a16:creationId xmlns:a16="http://schemas.microsoft.com/office/drawing/2014/main" id="{7195EABA-340B-F649-A267-48FEDE2C8C2A}"/>
                    </a:ext>
                  </a:extLst>
                </p:cNvPr>
                <p:cNvPicPr/>
                <p:nvPr/>
              </p:nvPicPr>
              <p:blipFill>
                <a:blip r:embed="rId41"/>
                <a:stretch>
                  <a:fillRect/>
                </a:stretch>
              </p:blipFill>
              <p:spPr>
                <a:xfrm>
                  <a:off x="7236701" y="4535480"/>
                  <a:ext cx="108000" cy="511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87" name="Ink 386">
                  <a:extLst>
                    <a:ext uri="{FF2B5EF4-FFF2-40B4-BE49-F238E27FC236}">
                      <a16:creationId xmlns:a16="http://schemas.microsoft.com/office/drawing/2014/main" id="{CD2F40B8-5152-704D-BF7A-C67E6D836267}"/>
                    </a:ext>
                  </a:extLst>
                </p14:cNvPr>
                <p14:cNvContentPartPr/>
                <p14:nvPr/>
              </p14:nvContentPartPr>
              <p14:xfrm>
                <a:off x="7329221" y="4483280"/>
                <a:ext cx="20520" cy="172440"/>
              </p14:xfrm>
            </p:contentPart>
          </mc:Choice>
          <mc:Fallback xmlns="">
            <p:pic>
              <p:nvPicPr>
                <p:cNvPr id="387" name="Ink 386">
                  <a:extLst>
                    <a:ext uri="{FF2B5EF4-FFF2-40B4-BE49-F238E27FC236}">
                      <a16:creationId xmlns:a16="http://schemas.microsoft.com/office/drawing/2014/main" id="{CD2F40B8-5152-704D-BF7A-C67E6D836267}"/>
                    </a:ext>
                  </a:extLst>
                </p:cNvPr>
                <p:cNvPicPr/>
                <p:nvPr/>
              </p:nvPicPr>
              <p:blipFill>
                <a:blip r:embed="rId43"/>
                <a:stretch>
                  <a:fillRect/>
                </a:stretch>
              </p:blipFill>
              <p:spPr>
                <a:xfrm>
                  <a:off x="7314101" y="4468160"/>
                  <a:ext cx="51120" cy="2030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88" name="Ink 387">
                  <a:extLst>
                    <a:ext uri="{FF2B5EF4-FFF2-40B4-BE49-F238E27FC236}">
                      <a16:creationId xmlns:a16="http://schemas.microsoft.com/office/drawing/2014/main" id="{B3D79239-093D-EC47-BEE4-8AB14A88C11A}"/>
                    </a:ext>
                  </a:extLst>
                </p14:cNvPr>
                <p14:cNvContentPartPr/>
                <p14:nvPr/>
              </p14:nvContentPartPr>
              <p14:xfrm>
                <a:off x="7396901" y="4466360"/>
                <a:ext cx="148680" cy="172440"/>
              </p14:xfrm>
            </p:contentPart>
          </mc:Choice>
          <mc:Fallback xmlns="">
            <p:pic>
              <p:nvPicPr>
                <p:cNvPr id="388" name="Ink 387">
                  <a:extLst>
                    <a:ext uri="{FF2B5EF4-FFF2-40B4-BE49-F238E27FC236}">
                      <a16:creationId xmlns:a16="http://schemas.microsoft.com/office/drawing/2014/main" id="{B3D79239-093D-EC47-BEE4-8AB14A88C11A}"/>
                    </a:ext>
                  </a:extLst>
                </p:cNvPr>
                <p:cNvPicPr/>
                <p:nvPr/>
              </p:nvPicPr>
              <p:blipFill>
                <a:blip r:embed="rId45"/>
                <a:stretch>
                  <a:fillRect/>
                </a:stretch>
              </p:blipFill>
              <p:spPr>
                <a:xfrm>
                  <a:off x="7381781" y="4451240"/>
                  <a:ext cx="178920" cy="203040"/>
                </a:xfrm>
                <a:prstGeom prst="rect">
                  <a:avLst/>
                </a:prstGeom>
              </p:spPr>
            </p:pic>
          </mc:Fallback>
        </mc:AlternateContent>
      </p:grpSp>
      <p:grpSp>
        <p:nvGrpSpPr>
          <p:cNvPr id="396" name="Group 395">
            <a:extLst>
              <a:ext uri="{FF2B5EF4-FFF2-40B4-BE49-F238E27FC236}">
                <a16:creationId xmlns:a16="http://schemas.microsoft.com/office/drawing/2014/main" id="{7D1532E6-0781-C24C-9B4F-3871CC1D5E25}"/>
              </a:ext>
            </a:extLst>
          </p:cNvPr>
          <p:cNvGrpSpPr/>
          <p:nvPr/>
        </p:nvGrpSpPr>
        <p:grpSpPr>
          <a:xfrm>
            <a:off x="9479963" y="4409005"/>
            <a:ext cx="263520" cy="179280"/>
            <a:chOff x="9479963" y="4409005"/>
            <a:chExt cx="263520" cy="179280"/>
          </a:xfrm>
        </p:grpSpPr>
        <mc:AlternateContent xmlns:mc="http://schemas.openxmlformats.org/markup-compatibility/2006" xmlns:p14="http://schemas.microsoft.com/office/powerpoint/2010/main">
          <mc:Choice Requires="p14">
            <p:contentPart p14:bwMode="auto" r:id="rId46">
              <p14:nvContentPartPr>
                <p14:cNvPr id="392" name="Ink 391">
                  <a:extLst>
                    <a:ext uri="{FF2B5EF4-FFF2-40B4-BE49-F238E27FC236}">
                      <a16:creationId xmlns:a16="http://schemas.microsoft.com/office/drawing/2014/main" id="{0A18542F-5791-3D4A-B454-B2A21858A92F}"/>
                    </a:ext>
                  </a:extLst>
                </p14:cNvPr>
                <p14:cNvContentPartPr/>
                <p14:nvPr/>
              </p14:nvContentPartPr>
              <p14:xfrm>
                <a:off x="9479963" y="4415845"/>
                <a:ext cx="7200" cy="147240"/>
              </p14:xfrm>
            </p:contentPart>
          </mc:Choice>
          <mc:Fallback xmlns="">
            <p:pic>
              <p:nvPicPr>
                <p:cNvPr id="392" name="Ink 391">
                  <a:extLst>
                    <a:ext uri="{FF2B5EF4-FFF2-40B4-BE49-F238E27FC236}">
                      <a16:creationId xmlns:a16="http://schemas.microsoft.com/office/drawing/2014/main" id="{0A18542F-5791-3D4A-B454-B2A21858A92F}"/>
                    </a:ext>
                  </a:extLst>
                </p:cNvPr>
                <p:cNvPicPr/>
                <p:nvPr/>
              </p:nvPicPr>
              <p:blipFill>
                <a:blip r:embed="rId47"/>
                <a:stretch>
                  <a:fillRect/>
                </a:stretch>
              </p:blipFill>
              <p:spPr>
                <a:xfrm>
                  <a:off x="9464483" y="4400365"/>
                  <a:ext cx="37440" cy="1778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93" name="Ink 392">
                  <a:extLst>
                    <a:ext uri="{FF2B5EF4-FFF2-40B4-BE49-F238E27FC236}">
                      <a16:creationId xmlns:a16="http://schemas.microsoft.com/office/drawing/2014/main" id="{92984AF1-EB16-A54F-89CD-DA25C2BC45B8}"/>
                    </a:ext>
                  </a:extLst>
                </p14:cNvPr>
                <p14:cNvContentPartPr/>
                <p14:nvPr/>
              </p14:nvContentPartPr>
              <p14:xfrm>
                <a:off x="9486803" y="4490005"/>
                <a:ext cx="74520" cy="10440"/>
              </p14:xfrm>
            </p:contentPart>
          </mc:Choice>
          <mc:Fallback xmlns="">
            <p:pic>
              <p:nvPicPr>
                <p:cNvPr id="393" name="Ink 392">
                  <a:extLst>
                    <a:ext uri="{FF2B5EF4-FFF2-40B4-BE49-F238E27FC236}">
                      <a16:creationId xmlns:a16="http://schemas.microsoft.com/office/drawing/2014/main" id="{92984AF1-EB16-A54F-89CD-DA25C2BC45B8}"/>
                    </a:ext>
                  </a:extLst>
                </p:cNvPr>
                <p:cNvPicPr/>
                <p:nvPr/>
              </p:nvPicPr>
              <p:blipFill>
                <a:blip r:embed="rId49"/>
                <a:stretch>
                  <a:fillRect/>
                </a:stretch>
              </p:blipFill>
              <p:spPr>
                <a:xfrm>
                  <a:off x="9471323" y="4474885"/>
                  <a:ext cx="105120" cy="4104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94" name="Ink 393">
                  <a:extLst>
                    <a:ext uri="{FF2B5EF4-FFF2-40B4-BE49-F238E27FC236}">
                      <a16:creationId xmlns:a16="http://schemas.microsoft.com/office/drawing/2014/main" id="{72F42D7E-ADC1-A04F-88DB-F1F95E3DF463}"/>
                    </a:ext>
                  </a:extLst>
                </p14:cNvPr>
                <p14:cNvContentPartPr/>
                <p14:nvPr/>
              </p14:nvContentPartPr>
              <p14:xfrm>
                <a:off x="9554123" y="4412245"/>
                <a:ext cx="27360" cy="176040"/>
              </p14:xfrm>
            </p:contentPart>
          </mc:Choice>
          <mc:Fallback xmlns="">
            <p:pic>
              <p:nvPicPr>
                <p:cNvPr id="394" name="Ink 393">
                  <a:extLst>
                    <a:ext uri="{FF2B5EF4-FFF2-40B4-BE49-F238E27FC236}">
                      <a16:creationId xmlns:a16="http://schemas.microsoft.com/office/drawing/2014/main" id="{72F42D7E-ADC1-A04F-88DB-F1F95E3DF463}"/>
                    </a:ext>
                  </a:extLst>
                </p:cNvPr>
                <p:cNvPicPr/>
                <p:nvPr/>
              </p:nvPicPr>
              <p:blipFill>
                <a:blip r:embed="rId51"/>
                <a:stretch>
                  <a:fillRect/>
                </a:stretch>
              </p:blipFill>
              <p:spPr>
                <a:xfrm>
                  <a:off x="9539003" y="4397125"/>
                  <a:ext cx="57960"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95" name="Ink 394">
                  <a:extLst>
                    <a:ext uri="{FF2B5EF4-FFF2-40B4-BE49-F238E27FC236}">
                      <a16:creationId xmlns:a16="http://schemas.microsoft.com/office/drawing/2014/main" id="{7FAD894F-B9EA-1A4B-8243-5F1512CC0E9E}"/>
                    </a:ext>
                  </a:extLst>
                </p14:cNvPr>
                <p14:cNvContentPartPr/>
                <p14:nvPr/>
              </p14:nvContentPartPr>
              <p14:xfrm>
                <a:off x="9652043" y="4409005"/>
                <a:ext cx="91440" cy="172080"/>
              </p14:xfrm>
            </p:contentPart>
          </mc:Choice>
          <mc:Fallback xmlns="">
            <p:pic>
              <p:nvPicPr>
                <p:cNvPr id="395" name="Ink 394">
                  <a:extLst>
                    <a:ext uri="{FF2B5EF4-FFF2-40B4-BE49-F238E27FC236}">
                      <a16:creationId xmlns:a16="http://schemas.microsoft.com/office/drawing/2014/main" id="{7FAD894F-B9EA-1A4B-8243-5F1512CC0E9E}"/>
                    </a:ext>
                  </a:extLst>
                </p:cNvPr>
                <p:cNvPicPr/>
                <p:nvPr/>
              </p:nvPicPr>
              <p:blipFill>
                <a:blip r:embed="rId53"/>
                <a:stretch>
                  <a:fillRect/>
                </a:stretch>
              </p:blipFill>
              <p:spPr>
                <a:xfrm>
                  <a:off x="9636923" y="4393885"/>
                  <a:ext cx="122040" cy="202680"/>
                </a:xfrm>
                <a:prstGeom prst="rect">
                  <a:avLst/>
                </a:prstGeom>
              </p:spPr>
            </p:pic>
          </mc:Fallback>
        </mc:AlternateContent>
      </p:grpSp>
      <p:grpSp>
        <p:nvGrpSpPr>
          <p:cNvPr id="402" name="Group 401">
            <a:extLst>
              <a:ext uri="{FF2B5EF4-FFF2-40B4-BE49-F238E27FC236}">
                <a16:creationId xmlns:a16="http://schemas.microsoft.com/office/drawing/2014/main" id="{BEE67A63-05BA-5D4E-BC83-A02BD40C6F7B}"/>
              </a:ext>
            </a:extLst>
          </p:cNvPr>
          <p:cNvGrpSpPr/>
          <p:nvPr/>
        </p:nvGrpSpPr>
        <p:grpSpPr>
          <a:xfrm>
            <a:off x="4996558" y="6387423"/>
            <a:ext cx="276840" cy="219600"/>
            <a:chOff x="4996558" y="6387423"/>
            <a:chExt cx="276840" cy="219600"/>
          </a:xfrm>
        </p:grpSpPr>
        <mc:AlternateContent xmlns:mc="http://schemas.openxmlformats.org/markup-compatibility/2006" xmlns:p14="http://schemas.microsoft.com/office/powerpoint/2010/main">
          <mc:Choice Requires="p14">
            <p:contentPart p14:bwMode="auto" r:id="rId54">
              <p14:nvContentPartPr>
                <p14:cNvPr id="397" name="Ink 396">
                  <a:extLst>
                    <a:ext uri="{FF2B5EF4-FFF2-40B4-BE49-F238E27FC236}">
                      <a16:creationId xmlns:a16="http://schemas.microsoft.com/office/drawing/2014/main" id="{A0AC1011-CABB-EF4E-ABA6-B79A506E3B63}"/>
                    </a:ext>
                  </a:extLst>
                </p14:cNvPr>
                <p14:cNvContentPartPr/>
                <p14:nvPr/>
              </p14:nvContentPartPr>
              <p14:xfrm>
                <a:off x="5013478" y="6519183"/>
                <a:ext cx="54360" cy="7200"/>
              </p14:xfrm>
            </p:contentPart>
          </mc:Choice>
          <mc:Fallback xmlns="">
            <p:pic>
              <p:nvPicPr>
                <p:cNvPr id="397" name="Ink 396">
                  <a:extLst>
                    <a:ext uri="{FF2B5EF4-FFF2-40B4-BE49-F238E27FC236}">
                      <a16:creationId xmlns:a16="http://schemas.microsoft.com/office/drawing/2014/main" id="{A0AC1011-CABB-EF4E-ABA6-B79A506E3B63}"/>
                    </a:ext>
                  </a:extLst>
                </p:cNvPr>
                <p:cNvPicPr/>
                <p:nvPr/>
              </p:nvPicPr>
              <p:blipFill>
                <a:blip r:embed="rId55"/>
                <a:stretch>
                  <a:fillRect/>
                </a:stretch>
              </p:blipFill>
              <p:spPr>
                <a:xfrm>
                  <a:off x="4997998" y="6503703"/>
                  <a:ext cx="8496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98" name="Ink 397">
                  <a:extLst>
                    <a:ext uri="{FF2B5EF4-FFF2-40B4-BE49-F238E27FC236}">
                      <a16:creationId xmlns:a16="http://schemas.microsoft.com/office/drawing/2014/main" id="{867F2A86-CD36-B542-87C7-2E3815294B4E}"/>
                    </a:ext>
                  </a:extLst>
                </p14:cNvPr>
                <p14:cNvContentPartPr/>
                <p14:nvPr/>
              </p14:nvContentPartPr>
              <p14:xfrm>
                <a:off x="4996558" y="6387423"/>
                <a:ext cx="24120" cy="196200"/>
              </p14:xfrm>
            </p:contentPart>
          </mc:Choice>
          <mc:Fallback xmlns="">
            <p:pic>
              <p:nvPicPr>
                <p:cNvPr id="398" name="Ink 397">
                  <a:extLst>
                    <a:ext uri="{FF2B5EF4-FFF2-40B4-BE49-F238E27FC236}">
                      <a16:creationId xmlns:a16="http://schemas.microsoft.com/office/drawing/2014/main" id="{867F2A86-CD36-B542-87C7-2E3815294B4E}"/>
                    </a:ext>
                  </a:extLst>
                </p:cNvPr>
                <p:cNvPicPr/>
                <p:nvPr/>
              </p:nvPicPr>
              <p:blipFill>
                <a:blip r:embed="rId57"/>
                <a:stretch>
                  <a:fillRect/>
                </a:stretch>
              </p:blipFill>
              <p:spPr>
                <a:xfrm>
                  <a:off x="4981438" y="6371943"/>
                  <a:ext cx="54360" cy="2268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99" name="Ink 398">
                  <a:extLst>
                    <a:ext uri="{FF2B5EF4-FFF2-40B4-BE49-F238E27FC236}">
                      <a16:creationId xmlns:a16="http://schemas.microsoft.com/office/drawing/2014/main" id="{E864C740-711C-6044-9BFE-6EC7E86100AF}"/>
                    </a:ext>
                  </a:extLst>
                </p14:cNvPr>
                <p14:cNvContentPartPr/>
                <p14:nvPr/>
              </p14:nvContentPartPr>
              <p14:xfrm>
                <a:off x="5030398" y="6512343"/>
                <a:ext cx="81360" cy="17280"/>
              </p14:xfrm>
            </p:contentPart>
          </mc:Choice>
          <mc:Fallback xmlns="">
            <p:pic>
              <p:nvPicPr>
                <p:cNvPr id="399" name="Ink 398">
                  <a:extLst>
                    <a:ext uri="{FF2B5EF4-FFF2-40B4-BE49-F238E27FC236}">
                      <a16:creationId xmlns:a16="http://schemas.microsoft.com/office/drawing/2014/main" id="{E864C740-711C-6044-9BFE-6EC7E86100AF}"/>
                    </a:ext>
                  </a:extLst>
                </p:cNvPr>
                <p:cNvPicPr/>
                <p:nvPr/>
              </p:nvPicPr>
              <p:blipFill>
                <a:blip r:embed="rId59"/>
                <a:stretch>
                  <a:fillRect/>
                </a:stretch>
              </p:blipFill>
              <p:spPr>
                <a:xfrm>
                  <a:off x="5014918" y="6496863"/>
                  <a:ext cx="111960" cy="478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00" name="Ink 399">
                  <a:extLst>
                    <a:ext uri="{FF2B5EF4-FFF2-40B4-BE49-F238E27FC236}">
                      <a16:creationId xmlns:a16="http://schemas.microsoft.com/office/drawing/2014/main" id="{6927C076-80EB-174E-B40C-3BA25096E8DD}"/>
                    </a:ext>
                  </a:extLst>
                </p14:cNvPr>
                <p14:cNvContentPartPr/>
                <p14:nvPr/>
              </p14:nvContentPartPr>
              <p14:xfrm>
                <a:off x="5087638" y="6400743"/>
                <a:ext cx="30600" cy="199440"/>
              </p14:xfrm>
            </p:contentPart>
          </mc:Choice>
          <mc:Fallback xmlns="">
            <p:pic>
              <p:nvPicPr>
                <p:cNvPr id="400" name="Ink 399">
                  <a:extLst>
                    <a:ext uri="{FF2B5EF4-FFF2-40B4-BE49-F238E27FC236}">
                      <a16:creationId xmlns:a16="http://schemas.microsoft.com/office/drawing/2014/main" id="{6927C076-80EB-174E-B40C-3BA25096E8DD}"/>
                    </a:ext>
                  </a:extLst>
                </p:cNvPr>
                <p:cNvPicPr/>
                <p:nvPr/>
              </p:nvPicPr>
              <p:blipFill>
                <a:blip r:embed="rId61"/>
                <a:stretch>
                  <a:fillRect/>
                </a:stretch>
              </p:blipFill>
              <p:spPr>
                <a:xfrm>
                  <a:off x="5072518" y="6385623"/>
                  <a:ext cx="61200" cy="23004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01" name="Ink 400">
                  <a:extLst>
                    <a:ext uri="{FF2B5EF4-FFF2-40B4-BE49-F238E27FC236}">
                      <a16:creationId xmlns:a16="http://schemas.microsoft.com/office/drawing/2014/main" id="{B1860001-6967-D146-920B-52B8144E82CA}"/>
                    </a:ext>
                  </a:extLst>
                </p14:cNvPr>
                <p14:cNvContentPartPr/>
                <p14:nvPr/>
              </p14:nvContentPartPr>
              <p14:xfrm>
                <a:off x="5161798" y="6427743"/>
                <a:ext cx="111600" cy="179280"/>
              </p14:xfrm>
            </p:contentPart>
          </mc:Choice>
          <mc:Fallback xmlns="">
            <p:pic>
              <p:nvPicPr>
                <p:cNvPr id="401" name="Ink 400">
                  <a:extLst>
                    <a:ext uri="{FF2B5EF4-FFF2-40B4-BE49-F238E27FC236}">
                      <a16:creationId xmlns:a16="http://schemas.microsoft.com/office/drawing/2014/main" id="{B1860001-6967-D146-920B-52B8144E82CA}"/>
                    </a:ext>
                  </a:extLst>
                </p:cNvPr>
                <p:cNvPicPr/>
                <p:nvPr/>
              </p:nvPicPr>
              <p:blipFill>
                <a:blip r:embed="rId63"/>
                <a:stretch>
                  <a:fillRect/>
                </a:stretch>
              </p:blipFill>
              <p:spPr>
                <a:xfrm>
                  <a:off x="5146678" y="6412623"/>
                  <a:ext cx="142200" cy="209880"/>
                </a:xfrm>
                <a:prstGeom prst="rect">
                  <a:avLst/>
                </a:prstGeom>
              </p:spPr>
            </p:pic>
          </mc:Fallback>
        </mc:AlternateContent>
      </p:grpSp>
      <p:grpSp>
        <p:nvGrpSpPr>
          <p:cNvPr id="409" name="Group 408">
            <a:extLst>
              <a:ext uri="{FF2B5EF4-FFF2-40B4-BE49-F238E27FC236}">
                <a16:creationId xmlns:a16="http://schemas.microsoft.com/office/drawing/2014/main" id="{4E486AD4-26A7-6C41-A03D-DDD95CDAE26C}"/>
              </a:ext>
            </a:extLst>
          </p:cNvPr>
          <p:cNvGrpSpPr/>
          <p:nvPr/>
        </p:nvGrpSpPr>
        <p:grpSpPr>
          <a:xfrm>
            <a:off x="7207678" y="6275823"/>
            <a:ext cx="320760" cy="199800"/>
            <a:chOff x="7207678" y="6275823"/>
            <a:chExt cx="320760" cy="199800"/>
          </a:xfrm>
        </p:grpSpPr>
        <mc:AlternateContent xmlns:mc="http://schemas.openxmlformats.org/markup-compatibility/2006" xmlns:p14="http://schemas.microsoft.com/office/powerpoint/2010/main">
          <mc:Choice Requires="p14">
            <p:contentPart p14:bwMode="auto" r:id="rId64">
              <p14:nvContentPartPr>
                <p14:cNvPr id="403" name="Ink 402">
                  <a:extLst>
                    <a:ext uri="{FF2B5EF4-FFF2-40B4-BE49-F238E27FC236}">
                      <a16:creationId xmlns:a16="http://schemas.microsoft.com/office/drawing/2014/main" id="{476B9B61-0722-7342-9FB7-B2DE8E3D31BC}"/>
                    </a:ext>
                  </a:extLst>
                </p14:cNvPr>
                <p14:cNvContentPartPr/>
                <p14:nvPr/>
              </p14:nvContentPartPr>
              <p14:xfrm>
                <a:off x="7211278" y="6302823"/>
                <a:ext cx="3600" cy="140760"/>
              </p14:xfrm>
            </p:contentPart>
          </mc:Choice>
          <mc:Fallback xmlns="">
            <p:pic>
              <p:nvPicPr>
                <p:cNvPr id="403" name="Ink 402">
                  <a:extLst>
                    <a:ext uri="{FF2B5EF4-FFF2-40B4-BE49-F238E27FC236}">
                      <a16:creationId xmlns:a16="http://schemas.microsoft.com/office/drawing/2014/main" id="{476B9B61-0722-7342-9FB7-B2DE8E3D31BC}"/>
                    </a:ext>
                  </a:extLst>
                </p:cNvPr>
                <p:cNvPicPr/>
                <p:nvPr/>
              </p:nvPicPr>
              <p:blipFill>
                <a:blip r:embed="rId65"/>
                <a:stretch>
                  <a:fillRect/>
                </a:stretch>
              </p:blipFill>
              <p:spPr>
                <a:xfrm>
                  <a:off x="7195798" y="6287703"/>
                  <a:ext cx="34200" cy="1710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04" name="Ink 403">
                  <a:extLst>
                    <a:ext uri="{FF2B5EF4-FFF2-40B4-BE49-F238E27FC236}">
                      <a16:creationId xmlns:a16="http://schemas.microsoft.com/office/drawing/2014/main" id="{8C23734A-357C-9747-84AC-5494C9E19B46}"/>
                    </a:ext>
                  </a:extLst>
                </p14:cNvPr>
                <p14:cNvContentPartPr/>
                <p14:nvPr/>
              </p14:nvContentPartPr>
              <p14:xfrm>
                <a:off x="7207678" y="6373743"/>
                <a:ext cx="84600" cy="14040"/>
              </p14:xfrm>
            </p:contentPart>
          </mc:Choice>
          <mc:Fallback xmlns="">
            <p:pic>
              <p:nvPicPr>
                <p:cNvPr id="404" name="Ink 403">
                  <a:extLst>
                    <a:ext uri="{FF2B5EF4-FFF2-40B4-BE49-F238E27FC236}">
                      <a16:creationId xmlns:a16="http://schemas.microsoft.com/office/drawing/2014/main" id="{8C23734A-357C-9747-84AC-5494C9E19B46}"/>
                    </a:ext>
                  </a:extLst>
                </p:cNvPr>
                <p:cNvPicPr/>
                <p:nvPr/>
              </p:nvPicPr>
              <p:blipFill>
                <a:blip r:embed="rId67"/>
                <a:stretch>
                  <a:fillRect/>
                </a:stretch>
              </p:blipFill>
              <p:spPr>
                <a:xfrm>
                  <a:off x="7192558" y="6358623"/>
                  <a:ext cx="115200" cy="4428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05" name="Ink 404">
                  <a:extLst>
                    <a:ext uri="{FF2B5EF4-FFF2-40B4-BE49-F238E27FC236}">
                      <a16:creationId xmlns:a16="http://schemas.microsoft.com/office/drawing/2014/main" id="{8290CF64-38F8-9D4B-ADCA-DC11A7806620}"/>
                    </a:ext>
                  </a:extLst>
                </p14:cNvPr>
                <p14:cNvContentPartPr/>
                <p14:nvPr/>
              </p14:nvContentPartPr>
              <p14:xfrm>
                <a:off x="7289038" y="6289503"/>
                <a:ext cx="27360" cy="165960"/>
              </p14:xfrm>
            </p:contentPart>
          </mc:Choice>
          <mc:Fallback xmlns="">
            <p:pic>
              <p:nvPicPr>
                <p:cNvPr id="405" name="Ink 404">
                  <a:extLst>
                    <a:ext uri="{FF2B5EF4-FFF2-40B4-BE49-F238E27FC236}">
                      <a16:creationId xmlns:a16="http://schemas.microsoft.com/office/drawing/2014/main" id="{8290CF64-38F8-9D4B-ADCA-DC11A7806620}"/>
                    </a:ext>
                  </a:extLst>
                </p:cNvPr>
                <p:cNvPicPr/>
                <p:nvPr/>
              </p:nvPicPr>
              <p:blipFill>
                <a:blip r:embed="rId69"/>
                <a:stretch>
                  <a:fillRect/>
                </a:stretch>
              </p:blipFill>
              <p:spPr>
                <a:xfrm>
                  <a:off x="7273558" y="6274023"/>
                  <a:ext cx="57960" cy="1962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07" name="Ink 406">
                  <a:extLst>
                    <a:ext uri="{FF2B5EF4-FFF2-40B4-BE49-F238E27FC236}">
                      <a16:creationId xmlns:a16="http://schemas.microsoft.com/office/drawing/2014/main" id="{02703597-8A5A-3240-850D-3B5DECBAE6C1}"/>
                    </a:ext>
                  </a:extLst>
                </p14:cNvPr>
                <p14:cNvContentPartPr/>
                <p14:nvPr/>
              </p14:nvContentPartPr>
              <p14:xfrm>
                <a:off x="7397038" y="6275823"/>
                <a:ext cx="95040" cy="98280"/>
              </p14:xfrm>
            </p:contentPart>
          </mc:Choice>
          <mc:Fallback xmlns="">
            <p:pic>
              <p:nvPicPr>
                <p:cNvPr id="407" name="Ink 406">
                  <a:extLst>
                    <a:ext uri="{FF2B5EF4-FFF2-40B4-BE49-F238E27FC236}">
                      <a16:creationId xmlns:a16="http://schemas.microsoft.com/office/drawing/2014/main" id="{02703597-8A5A-3240-850D-3B5DECBAE6C1}"/>
                    </a:ext>
                  </a:extLst>
                </p:cNvPr>
                <p:cNvPicPr/>
                <p:nvPr/>
              </p:nvPicPr>
              <p:blipFill>
                <a:blip r:embed="rId71"/>
                <a:stretch>
                  <a:fillRect/>
                </a:stretch>
              </p:blipFill>
              <p:spPr>
                <a:xfrm>
                  <a:off x="7381558" y="6260703"/>
                  <a:ext cx="12528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08" name="Ink 407">
                  <a:extLst>
                    <a:ext uri="{FF2B5EF4-FFF2-40B4-BE49-F238E27FC236}">
                      <a16:creationId xmlns:a16="http://schemas.microsoft.com/office/drawing/2014/main" id="{5903DACD-7280-8141-978C-A984798570F8}"/>
                    </a:ext>
                  </a:extLst>
                </p14:cNvPr>
                <p14:cNvContentPartPr/>
                <p14:nvPr/>
              </p14:nvContentPartPr>
              <p14:xfrm>
                <a:off x="7410358" y="6353583"/>
                <a:ext cx="118080" cy="122040"/>
              </p14:xfrm>
            </p:contentPart>
          </mc:Choice>
          <mc:Fallback xmlns="">
            <p:pic>
              <p:nvPicPr>
                <p:cNvPr id="408" name="Ink 407">
                  <a:extLst>
                    <a:ext uri="{FF2B5EF4-FFF2-40B4-BE49-F238E27FC236}">
                      <a16:creationId xmlns:a16="http://schemas.microsoft.com/office/drawing/2014/main" id="{5903DACD-7280-8141-978C-A984798570F8}"/>
                    </a:ext>
                  </a:extLst>
                </p:cNvPr>
                <p:cNvPicPr/>
                <p:nvPr/>
              </p:nvPicPr>
              <p:blipFill>
                <a:blip r:embed="rId73"/>
                <a:stretch>
                  <a:fillRect/>
                </a:stretch>
              </p:blipFill>
              <p:spPr>
                <a:xfrm>
                  <a:off x="7395238" y="6338463"/>
                  <a:ext cx="148680" cy="152280"/>
                </a:xfrm>
                <a:prstGeom prst="rect">
                  <a:avLst/>
                </a:prstGeom>
              </p:spPr>
            </p:pic>
          </mc:Fallback>
        </mc:AlternateContent>
      </p:grpSp>
      <p:grpSp>
        <p:nvGrpSpPr>
          <p:cNvPr id="414" name="Group 413">
            <a:extLst>
              <a:ext uri="{FF2B5EF4-FFF2-40B4-BE49-F238E27FC236}">
                <a16:creationId xmlns:a16="http://schemas.microsoft.com/office/drawing/2014/main" id="{6F312FD3-E7AF-094A-B1BA-F50748693D2E}"/>
              </a:ext>
            </a:extLst>
          </p:cNvPr>
          <p:cNvGrpSpPr/>
          <p:nvPr/>
        </p:nvGrpSpPr>
        <p:grpSpPr>
          <a:xfrm>
            <a:off x="9473158" y="6316503"/>
            <a:ext cx="233280" cy="219600"/>
            <a:chOff x="9473158" y="6316503"/>
            <a:chExt cx="233280" cy="219600"/>
          </a:xfrm>
        </p:grpSpPr>
        <mc:AlternateContent xmlns:mc="http://schemas.openxmlformats.org/markup-compatibility/2006" xmlns:p14="http://schemas.microsoft.com/office/powerpoint/2010/main">
          <mc:Choice Requires="p14">
            <p:contentPart p14:bwMode="auto" r:id="rId74">
              <p14:nvContentPartPr>
                <p14:cNvPr id="410" name="Ink 409">
                  <a:extLst>
                    <a:ext uri="{FF2B5EF4-FFF2-40B4-BE49-F238E27FC236}">
                      <a16:creationId xmlns:a16="http://schemas.microsoft.com/office/drawing/2014/main" id="{3915E5CD-E2BC-0D43-AB7C-8E3792D8AB2B}"/>
                    </a:ext>
                  </a:extLst>
                </p14:cNvPr>
                <p14:cNvContentPartPr/>
                <p14:nvPr/>
              </p14:nvContentPartPr>
              <p14:xfrm>
                <a:off x="9476398" y="6316503"/>
                <a:ext cx="14040" cy="182520"/>
              </p14:xfrm>
            </p:contentPart>
          </mc:Choice>
          <mc:Fallback xmlns="">
            <p:pic>
              <p:nvPicPr>
                <p:cNvPr id="410" name="Ink 409">
                  <a:extLst>
                    <a:ext uri="{FF2B5EF4-FFF2-40B4-BE49-F238E27FC236}">
                      <a16:creationId xmlns:a16="http://schemas.microsoft.com/office/drawing/2014/main" id="{3915E5CD-E2BC-0D43-AB7C-8E3792D8AB2B}"/>
                    </a:ext>
                  </a:extLst>
                </p:cNvPr>
                <p:cNvPicPr/>
                <p:nvPr/>
              </p:nvPicPr>
              <p:blipFill>
                <a:blip r:embed="rId75"/>
                <a:stretch>
                  <a:fillRect/>
                </a:stretch>
              </p:blipFill>
              <p:spPr>
                <a:xfrm>
                  <a:off x="9461278" y="6301023"/>
                  <a:ext cx="44280" cy="21312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411" name="Ink 410">
                  <a:extLst>
                    <a:ext uri="{FF2B5EF4-FFF2-40B4-BE49-F238E27FC236}">
                      <a16:creationId xmlns:a16="http://schemas.microsoft.com/office/drawing/2014/main" id="{AFBD1132-520F-A94F-900B-B9DFFFDFA1BA}"/>
                    </a:ext>
                  </a:extLst>
                </p14:cNvPr>
                <p14:cNvContentPartPr/>
                <p14:nvPr/>
              </p14:nvContentPartPr>
              <p14:xfrm>
                <a:off x="9473158" y="6397503"/>
                <a:ext cx="101520" cy="17280"/>
              </p14:xfrm>
            </p:contentPart>
          </mc:Choice>
          <mc:Fallback xmlns="">
            <p:pic>
              <p:nvPicPr>
                <p:cNvPr id="411" name="Ink 410">
                  <a:extLst>
                    <a:ext uri="{FF2B5EF4-FFF2-40B4-BE49-F238E27FC236}">
                      <a16:creationId xmlns:a16="http://schemas.microsoft.com/office/drawing/2014/main" id="{AFBD1132-520F-A94F-900B-B9DFFFDFA1BA}"/>
                    </a:ext>
                  </a:extLst>
                </p:cNvPr>
                <p:cNvPicPr/>
                <p:nvPr/>
              </p:nvPicPr>
              <p:blipFill>
                <a:blip r:embed="rId77"/>
                <a:stretch>
                  <a:fillRect/>
                </a:stretch>
              </p:blipFill>
              <p:spPr>
                <a:xfrm>
                  <a:off x="9458038" y="6382383"/>
                  <a:ext cx="132120" cy="4788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412" name="Ink 411">
                  <a:extLst>
                    <a:ext uri="{FF2B5EF4-FFF2-40B4-BE49-F238E27FC236}">
                      <a16:creationId xmlns:a16="http://schemas.microsoft.com/office/drawing/2014/main" id="{B65AAA1B-0A04-4A4B-A6FF-C9D54F35AFE8}"/>
                    </a:ext>
                  </a:extLst>
                </p14:cNvPr>
                <p14:cNvContentPartPr/>
                <p14:nvPr/>
              </p14:nvContentPartPr>
              <p14:xfrm>
                <a:off x="9574318" y="6316503"/>
                <a:ext cx="10440" cy="219600"/>
              </p14:xfrm>
            </p:contentPart>
          </mc:Choice>
          <mc:Fallback xmlns="">
            <p:pic>
              <p:nvPicPr>
                <p:cNvPr id="412" name="Ink 411">
                  <a:extLst>
                    <a:ext uri="{FF2B5EF4-FFF2-40B4-BE49-F238E27FC236}">
                      <a16:creationId xmlns:a16="http://schemas.microsoft.com/office/drawing/2014/main" id="{B65AAA1B-0A04-4A4B-A6FF-C9D54F35AFE8}"/>
                    </a:ext>
                  </a:extLst>
                </p:cNvPr>
                <p:cNvPicPr/>
                <p:nvPr/>
              </p:nvPicPr>
              <p:blipFill>
                <a:blip r:embed="rId79"/>
                <a:stretch>
                  <a:fillRect/>
                </a:stretch>
              </p:blipFill>
              <p:spPr>
                <a:xfrm>
                  <a:off x="9559198" y="6301023"/>
                  <a:ext cx="41040" cy="24984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413" name="Ink 412">
                  <a:extLst>
                    <a:ext uri="{FF2B5EF4-FFF2-40B4-BE49-F238E27FC236}">
                      <a16:creationId xmlns:a16="http://schemas.microsoft.com/office/drawing/2014/main" id="{AF2A35B6-80FE-3B48-B705-4223EF50973C}"/>
                    </a:ext>
                  </a:extLst>
                </p14:cNvPr>
                <p14:cNvContentPartPr/>
                <p14:nvPr/>
              </p14:nvContentPartPr>
              <p14:xfrm>
                <a:off x="9614998" y="6319743"/>
                <a:ext cx="91440" cy="199440"/>
              </p14:xfrm>
            </p:contentPart>
          </mc:Choice>
          <mc:Fallback xmlns="">
            <p:pic>
              <p:nvPicPr>
                <p:cNvPr id="413" name="Ink 412">
                  <a:extLst>
                    <a:ext uri="{FF2B5EF4-FFF2-40B4-BE49-F238E27FC236}">
                      <a16:creationId xmlns:a16="http://schemas.microsoft.com/office/drawing/2014/main" id="{AF2A35B6-80FE-3B48-B705-4223EF50973C}"/>
                    </a:ext>
                  </a:extLst>
                </p:cNvPr>
                <p:cNvPicPr/>
                <p:nvPr/>
              </p:nvPicPr>
              <p:blipFill>
                <a:blip r:embed="rId81"/>
                <a:stretch>
                  <a:fillRect/>
                </a:stretch>
              </p:blipFill>
              <p:spPr>
                <a:xfrm>
                  <a:off x="9599878" y="6304623"/>
                  <a:ext cx="122040" cy="230040"/>
                </a:xfrm>
                <a:prstGeom prst="rect">
                  <a:avLst/>
                </a:prstGeom>
              </p:spPr>
            </p:pic>
          </mc:Fallback>
        </mc:AlternateContent>
      </p:grpSp>
      <p:sp>
        <p:nvSpPr>
          <p:cNvPr id="4" name="TextBox 3">
            <a:extLst>
              <a:ext uri="{FF2B5EF4-FFF2-40B4-BE49-F238E27FC236}">
                <a16:creationId xmlns:a16="http://schemas.microsoft.com/office/drawing/2014/main" id="{51596B86-040B-6747-97CA-E460DF22EB48}"/>
              </a:ext>
            </a:extLst>
          </p:cNvPr>
          <p:cNvSpPr txBox="1"/>
          <p:nvPr/>
        </p:nvSpPr>
        <p:spPr>
          <a:xfrm>
            <a:off x="1022964" y="1636632"/>
            <a:ext cx="3384516" cy="2862322"/>
          </a:xfrm>
          <a:prstGeom prst="rect">
            <a:avLst/>
          </a:prstGeom>
          <a:noFill/>
        </p:spPr>
        <p:txBody>
          <a:bodyPr wrap="none" rtlCol="0">
            <a:spAutoFit/>
          </a:bodyPr>
          <a:lstStyle/>
          <a:p>
            <a:r>
              <a:rPr lang="en-US" dirty="0"/>
              <a:t>H1 - Starting Point </a:t>
            </a:r>
          </a:p>
          <a:p>
            <a:r>
              <a:rPr lang="en-US" dirty="0"/>
              <a:t>	Can move West </a:t>
            </a:r>
          </a:p>
          <a:p>
            <a:r>
              <a:rPr lang="en-US" dirty="0"/>
              <a:t>H2- Can move East or West </a:t>
            </a:r>
          </a:p>
          <a:p>
            <a:r>
              <a:rPr lang="en-US" dirty="0"/>
              <a:t>H3- Can Move East, West , South</a:t>
            </a:r>
          </a:p>
          <a:p>
            <a:r>
              <a:rPr lang="en-US" dirty="0"/>
              <a:t>H4- Can move North, East, South</a:t>
            </a:r>
          </a:p>
          <a:p>
            <a:r>
              <a:rPr lang="en-US" dirty="0"/>
              <a:t>H5- East or West </a:t>
            </a:r>
          </a:p>
          <a:p>
            <a:r>
              <a:rPr lang="en-US" dirty="0"/>
              <a:t>H6- Move West</a:t>
            </a:r>
          </a:p>
          <a:p>
            <a:r>
              <a:rPr lang="en-US" dirty="0"/>
              <a:t>H7- Can move North, East </a:t>
            </a:r>
          </a:p>
          <a:p>
            <a:r>
              <a:rPr lang="en-US" dirty="0"/>
              <a:t>H8- Can move East or West </a:t>
            </a:r>
          </a:p>
          <a:p>
            <a:r>
              <a:rPr lang="en-US" dirty="0"/>
              <a:t>H9- Can move West </a:t>
            </a:r>
          </a:p>
        </p:txBody>
      </p:sp>
    </p:spTree>
    <p:extLst>
      <p:ext uri="{BB962C8B-B14F-4D97-AF65-F5344CB8AC3E}">
        <p14:creationId xmlns:p14="http://schemas.microsoft.com/office/powerpoint/2010/main" val="892667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Pseudocode or Flowchart: </a:t>
            </a:r>
            <a:br>
              <a:rPr lang="en-US" sz="4000" dirty="0"/>
            </a:br>
            <a:r>
              <a:rPr lang="en-US" sz="4000" dirty="0"/>
              <a:t>Move Between Rooms</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To move between houses input North, East, South or West </a:t>
            </a:r>
          </a:p>
          <a:p>
            <a:pPr marL="0" indent="0">
              <a:buNone/>
            </a:pPr>
            <a:r>
              <a:rPr lang="en-US" dirty="0"/>
              <a:t>There are nine houses H1-H9</a:t>
            </a:r>
          </a:p>
          <a:p>
            <a:pPr marL="0" indent="0">
              <a:buNone/>
            </a:pPr>
            <a:r>
              <a:rPr lang="en-US" dirty="0"/>
              <a:t>If mailman is at H1, H6 , H9 move mailman west</a:t>
            </a:r>
          </a:p>
          <a:p>
            <a:pPr marL="0" indent="0">
              <a:buNone/>
            </a:pPr>
            <a:r>
              <a:rPr lang="en-US" dirty="0"/>
              <a:t>If mailman is at H2, H3, H4, H5, H7, H8 mailman can move East or West </a:t>
            </a:r>
          </a:p>
          <a:p>
            <a:pPr marL="0" indent="0">
              <a:buNone/>
            </a:pPr>
            <a:r>
              <a:rPr lang="en-US" dirty="0"/>
              <a:t>If mailman is at H3 mailman can move south </a:t>
            </a:r>
          </a:p>
          <a:p>
            <a:pPr marL="0" indent="0">
              <a:buNone/>
            </a:pPr>
            <a:r>
              <a:rPr lang="en-US" dirty="0"/>
              <a:t>If mailman is at H4 mailman can move North or South</a:t>
            </a:r>
          </a:p>
          <a:p>
            <a:pPr marL="0" indent="0">
              <a:buNone/>
            </a:pPr>
            <a:r>
              <a:rPr lang="en-US" dirty="0"/>
              <a:t>If mailman is at H7 mailman can move North</a:t>
            </a:r>
          </a:p>
          <a:p>
            <a:pPr marL="0" indent="0">
              <a:buNone/>
            </a:pPr>
            <a:r>
              <a:rPr lang="en-US" dirty="0"/>
              <a:t>Else print Wrong Direction! Try again. </a:t>
            </a:r>
          </a:p>
          <a:p>
            <a:pPr marL="0" indent="0">
              <a:buNone/>
            </a:pPr>
            <a:r>
              <a:rPr lang="en-US" dirty="0"/>
              <a:t>Ask user to input direction by asking “Which direction would you like to go?”</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535805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Pseudocode or Flowchart: </a:t>
            </a:r>
            <a:br>
              <a:rPr lang="en-US" sz="4000" dirty="0"/>
            </a:br>
            <a:r>
              <a:rPr lang="en-US" sz="4000" dirty="0"/>
              <a:t>Get an Item</a:t>
            </a:r>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26BD1D76-FA72-104A-9FD4-6E83F8F905A4}"/>
              </a:ext>
            </a:extLst>
          </p:cNvPr>
          <p:cNvSpPr txBox="1"/>
          <p:nvPr/>
        </p:nvSpPr>
        <p:spPr>
          <a:xfrm>
            <a:off x="777765" y="2312274"/>
            <a:ext cx="10867697" cy="3416320"/>
          </a:xfrm>
          <a:prstGeom prst="rect">
            <a:avLst/>
          </a:prstGeom>
          <a:noFill/>
        </p:spPr>
        <p:txBody>
          <a:bodyPr wrap="square" rtlCol="0">
            <a:spAutoFit/>
          </a:bodyPr>
          <a:lstStyle/>
          <a:p>
            <a:r>
              <a:rPr lang="en-US" dirty="0"/>
              <a:t>List what items are in which houses.</a:t>
            </a:r>
          </a:p>
          <a:p>
            <a:r>
              <a:rPr lang="en-US" dirty="0"/>
              <a:t>Print Hello you are at H1. </a:t>
            </a:r>
          </a:p>
          <a:p>
            <a:r>
              <a:rPr lang="en-US" dirty="0"/>
              <a:t>Prompt user to input a direction by asking “ Which Direction would you like to go?</a:t>
            </a:r>
          </a:p>
          <a:p>
            <a:r>
              <a:rPr lang="en-US" dirty="0"/>
              <a:t>If user inputs a valid direction move mailman to next house</a:t>
            </a:r>
          </a:p>
          <a:p>
            <a:r>
              <a:rPr lang="en-US" dirty="0"/>
              <a:t>Print Now you are in “house number” with “Item” in it. </a:t>
            </a:r>
          </a:p>
          <a:p>
            <a:r>
              <a:rPr lang="en-US" dirty="0"/>
              <a:t>Prompt user to add item to mailman’s list of items by asking “Would you like to select item? Yes or No</a:t>
            </a:r>
          </a:p>
          <a:p>
            <a:r>
              <a:rPr lang="en-US" dirty="0"/>
              <a:t>If yes add item to mailman’s list </a:t>
            </a:r>
          </a:p>
          <a:p>
            <a:r>
              <a:rPr lang="en-US" dirty="0"/>
              <a:t>Print ”Item added.”</a:t>
            </a:r>
          </a:p>
          <a:p>
            <a:r>
              <a:rPr lang="en-US" dirty="0"/>
              <a:t>Else do not add item to list</a:t>
            </a:r>
          </a:p>
          <a:p>
            <a:r>
              <a:rPr lang="en-US" dirty="0"/>
              <a:t>Print “No item added.” </a:t>
            </a:r>
          </a:p>
          <a:p>
            <a:r>
              <a:rPr lang="en-US" dirty="0"/>
              <a:t>Prompt user to input new direction and repeat steps. </a:t>
            </a:r>
          </a:p>
          <a:p>
            <a:endParaRPr lang="en-US" dirty="0"/>
          </a:p>
        </p:txBody>
      </p:sp>
    </p:spTree>
    <p:extLst>
      <p:ext uri="{BB962C8B-B14F-4D97-AF65-F5344CB8AC3E}">
        <p14:creationId xmlns:p14="http://schemas.microsoft.com/office/powerpoint/2010/main" val="221134844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CE51B33-765F-48BE-BF7D-D076854422A4}">
  <ds:schemaRefs>
    <ds:schemaRef ds:uri="http://schemas.microsoft.com/sharepoint/v3/contenttype/forms"/>
  </ds:schemaRefs>
</ds:datastoreItem>
</file>

<file path=customXml/itemProps2.xml><?xml version="1.0" encoding="utf-8"?>
<ds:datastoreItem xmlns:ds="http://schemas.openxmlformats.org/officeDocument/2006/customXml" ds:itemID="{4080227C-3B9D-4C84-BCF0-9C742F7478A6}">
  <ds:schemaRefs>
    <ds:schemaRef ds:uri="http://purl.org/dc/elements/1.1/"/>
    <ds:schemaRef ds:uri="http://purl.org/dc/terms/"/>
    <ds:schemaRef ds:uri="http://schemas.microsoft.com/internal/obd"/>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0/xmlns/"/>
    <ds:schemaRef ds:uri="http://www.w3.org/2001/XMLSchema"/>
  </ds:schemaRefs>
</ds:datastoreItem>
</file>

<file path=customXml/itemProps3.xml><?xml version="1.0" encoding="utf-8"?>
<ds:datastoreItem xmlns:ds="http://schemas.openxmlformats.org/officeDocument/2006/customXml" ds:itemID="{C2ED95EB-3526-4CE7-8060-15AB3204068D}">
  <ds:schemaRefs>
    <ds:schemaRef ds:uri="http://schemas.microsoft.com/office/2006/metadata/properties"/>
    <ds:schemaRef ds:uri="http://schemas.microsoft.com/office/infopath/2007/PartnerControls"/>
    <ds:schemaRef ds:uri="http://www.w3.org/2000/xmlns/"/>
  </ds:schemaRefs>
</ds:datastoreItem>
</file>

<file path=docProps/app.xml><?xml version="1.0" encoding="utf-8"?>
<Properties xmlns="http://schemas.openxmlformats.org/officeDocument/2006/extended-properties" xmlns:vt="http://schemas.openxmlformats.org/officeDocument/2006/docPropsVTypes">
  <Template>{D71352EA-4058-E948-9D1C-08AA6DFB7757}tf10001072</Template>
  <TotalTime>1257</TotalTime>
  <Words>426</Words>
  <Application>Microsoft Macintosh PowerPoint</Application>
  <PresentationFormat>Widescreen</PresentationFormat>
  <Paragraphs>53</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Franklin Gothic Book</vt:lpstr>
      <vt:lpstr>Crop</vt:lpstr>
      <vt:lpstr>IT 140 Project 1 Design</vt:lpstr>
      <vt:lpstr>Storyboard: Description</vt:lpstr>
      <vt:lpstr>Storyboard: Map</vt:lpstr>
      <vt:lpstr>Pseudocode or Flowchart:  Move Between Rooms</vt:lpstr>
      <vt:lpstr>Pseudocode or Flowchart:  Get an Item</vt:lpstr>
    </vt:vector>
  </TitlesOfParts>
  <Company>SNHU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140 Design Presentation Template</dc:title>
  <dc:creator>Gentile, Amy</dc:creator>
  <cp:lastModifiedBy>Spinosa, Maria</cp:lastModifiedBy>
  <cp:revision>8</cp:revision>
  <dcterms:created xsi:type="dcterms:W3CDTF">2020-07-28T16:50:56Z</dcterms:created>
  <dcterms:modified xsi:type="dcterms:W3CDTF">2021-02-07T23:54:14Z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0x01010019267F6D1A260A4394C18F5AF72445EA</vt:lpwstr>
  </property>
</Properties>
</file>