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1"/>
  </p:notesMasterIdLst>
  <p:sldIdLst>
    <p:sldId id="256" r:id="rId2"/>
    <p:sldId id="261" r:id="rId3"/>
    <p:sldId id="306" r:id="rId4"/>
    <p:sldId id="258" r:id="rId5"/>
    <p:sldId id="259" r:id="rId6"/>
    <p:sldId id="308" r:id="rId7"/>
    <p:sldId id="271" r:id="rId8"/>
    <p:sldId id="272" r:id="rId9"/>
    <p:sldId id="309" r:id="rId10"/>
  </p:sldIdLst>
  <p:sldSz cx="9144000" cy="5143500" type="screen16x9"/>
  <p:notesSz cx="6858000" cy="9144000"/>
  <p:embeddedFontLst>
    <p:embeddedFont>
      <p:font typeface="Didact Gothic" panose="020B0604020202020204" charset="0"/>
      <p:regular r:id="rId12"/>
    </p:embeddedFont>
    <p:embeddedFont>
      <p:font typeface="Varela Round" panose="020B0604020202020204" charset="-79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91F825-DEE5-4989-86C2-2EC6B4EF019D}">
  <a:tblStyle styleId="{4091F825-DEE5-4989-86C2-2EC6B4EF01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91539a1ac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91539a1ac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91539a1ac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91539a1ac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943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de65c893a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de65c893a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91539a1ac0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91539a1ac0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91539a1ac0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91539a1ac0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3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91539a1ac0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91539a1ac0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92617d702d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92617d702d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92617d702d_0_7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92617d702d_0_7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025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3810"/>
            <a:ext cx="9144000" cy="51358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5363250" y="1274175"/>
            <a:ext cx="1449000" cy="1449000"/>
          </a:xfrm>
          <a:prstGeom prst="ellipse">
            <a:avLst/>
          </a:prstGeom>
          <a:gradFill>
            <a:gsLst>
              <a:gs pos="0">
                <a:srgbClr val="FFFFFF">
                  <a:alpha val="55290"/>
                </a:srgbClr>
              </a:gs>
              <a:gs pos="100000">
                <a:srgbClr val="FFE55C">
                  <a:alpha val="5529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3" y="-50"/>
            <a:ext cx="6214307" cy="2673691"/>
            <a:chOff x="73" y="-50"/>
            <a:chExt cx="6214307" cy="2673691"/>
          </a:xfrm>
        </p:grpSpPr>
        <p:sp>
          <p:nvSpPr>
            <p:cNvPr id="12" name="Google Shape;12;p2"/>
            <p:cNvSpPr/>
            <p:nvPr/>
          </p:nvSpPr>
          <p:spPr>
            <a:xfrm>
              <a:off x="73" y="-50"/>
              <a:ext cx="6214307" cy="2673691"/>
            </a:xfrm>
            <a:custGeom>
              <a:avLst/>
              <a:gdLst/>
              <a:ahLst/>
              <a:cxnLst/>
              <a:rect l="l" t="t" r="r" b="b"/>
              <a:pathLst>
                <a:path w="193879" h="83416" extrusionOk="0">
                  <a:moveTo>
                    <a:pt x="1" y="0"/>
                  </a:moveTo>
                  <a:lnTo>
                    <a:pt x="1" y="32754"/>
                  </a:lnTo>
                  <a:cubicBezTo>
                    <a:pt x="2913" y="32382"/>
                    <a:pt x="5826" y="32204"/>
                    <a:pt x="8798" y="32204"/>
                  </a:cubicBezTo>
                  <a:cubicBezTo>
                    <a:pt x="13316" y="32204"/>
                    <a:pt x="17834" y="32635"/>
                    <a:pt x="22233" y="33319"/>
                  </a:cubicBezTo>
                  <a:cubicBezTo>
                    <a:pt x="33929" y="35295"/>
                    <a:pt x="44584" y="40066"/>
                    <a:pt x="54125" y="45891"/>
                  </a:cubicBezTo>
                  <a:cubicBezTo>
                    <a:pt x="64156" y="51954"/>
                    <a:pt x="73192" y="59013"/>
                    <a:pt x="83104" y="65136"/>
                  </a:cubicBezTo>
                  <a:cubicBezTo>
                    <a:pt x="93745" y="71764"/>
                    <a:pt x="105574" y="77218"/>
                    <a:pt x="118399" y="80443"/>
                  </a:cubicBezTo>
                  <a:cubicBezTo>
                    <a:pt x="126320" y="82360"/>
                    <a:pt x="134553" y="83415"/>
                    <a:pt x="142786" y="83415"/>
                  </a:cubicBezTo>
                  <a:cubicBezTo>
                    <a:pt x="147616" y="83415"/>
                    <a:pt x="152446" y="83044"/>
                    <a:pt x="157217" y="82301"/>
                  </a:cubicBezTo>
                  <a:cubicBezTo>
                    <a:pt x="170532" y="80191"/>
                    <a:pt x="182481" y="75167"/>
                    <a:pt x="193448" y="68792"/>
                  </a:cubicBezTo>
                  <a:cubicBezTo>
                    <a:pt x="193567" y="68673"/>
                    <a:pt x="193686" y="68614"/>
                    <a:pt x="193879" y="68480"/>
                  </a:cubicBezTo>
                  <a:cubicBezTo>
                    <a:pt x="191962" y="68242"/>
                    <a:pt x="189971" y="67990"/>
                    <a:pt x="188053" y="67677"/>
                  </a:cubicBezTo>
                  <a:cubicBezTo>
                    <a:pt x="184710" y="69669"/>
                    <a:pt x="180875" y="70843"/>
                    <a:pt x="176729" y="70843"/>
                  </a:cubicBezTo>
                  <a:cubicBezTo>
                    <a:pt x="169046" y="70843"/>
                    <a:pt x="162299" y="66934"/>
                    <a:pt x="158272" y="60990"/>
                  </a:cubicBezTo>
                  <a:cubicBezTo>
                    <a:pt x="157469" y="60752"/>
                    <a:pt x="156667" y="60440"/>
                    <a:pt x="155790" y="60187"/>
                  </a:cubicBezTo>
                  <a:cubicBezTo>
                    <a:pt x="146561" y="57037"/>
                    <a:pt x="137778" y="53128"/>
                    <a:pt x="130154" y="47749"/>
                  </a:cubicBezTo>
                  <a:cubicBezTo>
                    <a:pt x="123155" y="42726"/>
                    <a:pt x="117463" y="36722"/>
                    <a:pt x="112381" y="30406"/>
                  </a:cubicBezTo>
                  <a:cubicBezTo>
                    <a:pt x="106882" y="23599"/>
                    <a:pt x="102230" y="16407"/>
                    <a:pt x="95736" y="10150"/>
                  </a:cubicBezTo>
                  <a:cubicBezTo>
                    <a:pt x="92080" y="6569"/>
                    <a:pt x="88112" y="3225"/>
                    <a:pt x="83966" y="0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073054" y="1954800"/>
              <a:ext cx="954620" cy="315845"/>
            </a:xfrm>
            <a:custGeom>
              <a:avLst/>
              <a:gdLst/>
              <a:ahLst/>
              <a:cxnLst/>
              <a:rect l="l" t="t" r="r" b="b"/>
              <a:pathLst>
                <a:path w="29783" h="9854" extrusionOk="0">
                  <a:moveTo>
                    <a:pt x="1" y="1"/>
                  </a:moveTo>
                  <a:lnTo>
                    <a:pt x="1" y="1"/>
                  </a:lnTo>
                  <a:cubicBezTo>
                    <a:pt x="4028" y="5945"/>
                    <a:pt x="10775" y="9854"/>
                    <a:pt x="18458" y="9854"/>
                  </a:cubicBezTo>
                  <a:cubicBezTo>
                    <a:pt x="22604" y="9854"/>
                    <a:pt x="26439" y="8680"/>
                    <a:pt x="29782" y="6688"/>
                  </a:cubicBezTo>
                  <a:cubicBezTo>
                    <a:pt x="19632" y="5202"/>
                    <a:pt x="9601" y="3033"/>
                    <a:pt x="1" y="1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219150" y="355325"/>
            <a:ext cx="9535069" cy="6121411"/>
          </a:xfrm>
          <a:custGeom>
            <a:avLst/>
            <a:gdLst/>
            <a:ahLst/>
            <a:cxnLst/>
            <a:rect l="l" t="t" r="r" b="b"/>
            <a:pathLst>
              <a:path w="285588" h="148867" extrusionOk="0">
                <a:moveTo>
                  <a:pt x="233938" y="0"/>
                </a:moveTo>
                <a:cubicBezTo>
                  <a:pt x="233896" y="0"/>
                  <a:pt x="233853" y="1"/>
                  <a:pt x="233811" y="3"/>
                </a:cubicBezTo>
                <a:cubicBezTo>
                  <a:pt x="231522" y="196"/>
                  <a:pt x="230779" y="2663"/>
                  <a:pt x="229115" y="3971"/>
                </a:cubicBezTo>
                <a:cubicBezTo>
                  <a:pt x="226380" y="6200"/>
                  <a:pt x="221491" y="4952"/>
                  <a:pt x="218266" y="6690"/>
                </a:cubicBezTo>
                <a:cubicBezTo>
                  <a:pt x="215799" y="7924"/>
                  <a:pt x="214997" y="10465"/>
                  <a:pt x="213689" y="12516"/>
                </a:cubicBezTo>
                <a:cubicBezTo>
                  <a:pt x="209483" y="18951"/>
                  <a:pt x="204401" y="24955"/>
                  <a:pt x="199021" y="30721"/>
                </a:cubicBezTo>
                <a:cubicBezTo>
                  <a:pt x="193507" y="36665"/>
                  <a:pt x="187504" y="42104"/>
                  <a:pt x="181990" y="48049"/>
                </a:cubicBezTo>
                <a:cubicBezTo>
                  <a:pt x="181619" y="48495"/>
                  <a:pt x="181188" y="48926"/>
                  <a:pt x="180623" y="49297"/>
                </a:cubicBezTo>
                <a:cubicBezTo>
                  <a:pt x="178825" y="50352"/>
                  <a:pt x="176967" y="50352"/>
                  <a:pt x="175243" y="51705"/>
                </a:cubicBezTo>
                <a:cubicBezTo>
                  <a:pt x="173564" y="53131"/>
                  <a:pt x="172642" y="55048"/>
                  <a:pt x="171156" y="56594"/>
                </a:cubicBezTo>
                <a:cubicBezTo>
                  <a:pt x="168422" y="59388"/>
                  <a:pt x="164469" y="61127"/>
                  <a:pt x="161868" y="64024"/>
                </a:cubicBezTo>
                <a:cubicBezTo>
                  <a:pt x="161303" y="64708"/>
                  <a:pt x="160754" y="65451"/>
                  <a:pt x="160070" y="66016"/>
                </a:cubicBezTo>
                <a:cubicBezTo>
                  <a:pt x="159134" y="66759"/>
                  <a:pt x="157900" y="67190"/>
                  <a:pt x="156667" y="67680"/>
                </a:cubicBezTo>
                <a:cubicBezTo>
                  <a:pt x="141122" y="73625"/>
                  <a:pt x="129174" y="85276"/>
                  <a:pt x="113198" y="90908"/>
                </a:cubicBezTo>
                <a:cubicBezTo>
                  <a:pt x="112143" y="91280"/>
                  <a:pt x="110716" y="91651"/>
                  <a:pt x="109661" y="91889"/>
                </a:cubicBezTo>
                <a:cubicBezTo>
                  <a:pt x="99318" y="94624"/>
                  <a:pt x="88172" y="94311"/>
                  <a:pt x="77457" y="94371"/>
                </a:cubicBezTo>
                <a:cubicBezTo>
                  <a:pt x="67307" y="94430"/>
                  <a:pt x="57216" y="94936"/>
                  <a:pt x="47066" y="95114"/>
                </a:cubicBezTo>
                <a:cubicBezTo>
                  <a:pt x="31893" y="95426"/>
                  <a:pt x="16660" y="95604"/>
                  <a:pt x="1487" y="95679"/>
                </a:cubicBezTo>
                <a:cubicBezTo>
                  <a:pt x="1427" y="95679"/>
                  <a:pt x="1" y="95738"/>
                  <a:pt x="1" y="95738"/>
                </a:cubicBezTo>
                <a:lnTo>
                  <a:pt x="1" y="148867"/>
                </a:lnTo>
                <a:lnTo>
                  <a:pt x="285587" y="148867"/>
                </a:lnTo>
                <a:lnTo>
                  <a:pt x="285587" y="41361"/>
                </a:lnTo>
                <a:cubicBezTo>
                  <a:pt x="285587" y="41361"/>
                  <a:pt x="284398" y="41302"/>
                  <a:pt x="283046" y="41183"/>
                </a:cubicBezTo>
                <a:cubicBezTo>
                  <a:pt x="271469" y="39949"/>
                  <a:pt x="264707" y="30349"/>
                  <a:pt x="258584" y="23156"/>
                </a:cubicBezTo>
                <a:cubicBezTo>
                  <a:pt x="256786" y="21120"/>
                  <a:pt x="255419" y="18460"/>
                  <a:pt x="253383" y="16662"/>
                </a:cubicBezTo>
                <a:cubicBezTo>
                  <a:pt x="251466" y="14923"/>
                  <a:pt x="249475" y="14061"/>
                  <a:pt x="247929" y="11892"/>
                </a:cubicBezTo>
                <a:cubicBezTo>
                  <a:pt x="245269" y="8176"/>
                  <a:pt x="240929" y="5085"/>
                  <a:pt x="237526" y="1860"/>
                </a:cubicBezTo>
                <a:cubicBezTo>
                  <a:pt x="236573" y="965"/>
                  <a:pt x="235368" y="0"/>
                  <a:pt x="233938" y="0"/>
                </a:cubicBezTo>
                <a:close/>
              </a:path>
            </a:pathLst>
          </a:custGeom>
          <a:gradFill>
            <a:gsLst>
              <a:gs pos="0">
                <a:srgbClr val="F5C8ED">
                  <a:alpha val="85490"/>
                </a:srgbClr>
              </a:gs>
              <a:gs pos="100000">
                <a:srgbClr val="9393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61300" y="1098725"/>
            <a:ext cx="4730100" cy="167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5200"/>
              <a:buNone/>
              <a:defRPr sz="5200" b="1">
                <a:solidFill>
                  <a:srgbClr val="FFCE0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861300" y="2737825"/>
            <a:ext cx="3882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3" y="3538642"/>
            <a:ext cx="9153809" cy="1590028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5" y="3787188"/>
            <a:ext cx="9153809" cy="134147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529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883804" y="1389394"/>
            <a:ext cx="23847" cy="19584"/>
          </a:xfrm>
          <a:custGeom>
            <a:avLst/>
            <a:gdLst/>
            <a:ahLst/>
            <a:cxnLst/>
            <a:rect l="l" t="t" r="r" b="b"/>
            <a:pathLst>
              <a:path w="744" h="611" extrusionOk="0">
                <a:moveTo>
                  <a:pt x="372" y="1"/>
                </a:moveTo>
                <a:cubicBezTo>
                  <a:pt x="194" y="1"/>
                  <a:pt x="1" y="120"/>
                  <a:pt x="1" y="313"/>
                </a:cubicBezTo>
                <a:cubicBezTo>
                  <a:pt x="1" y="491"/>
                  <a:pt x="194" y="610"/>
                  <a:pt x="372" y="610"/>
                </a:cubicBezTo>
                <a:cubicBezTo>
                  <a:pt x="625" y="610"/>
                  <a:pt x="744" y="491"/>
                  <a:pt x="744" y="313"/>
                </a:cubicBezTo>
                <a:cubicBezTo>
                  <a:pt x="744" y="120"/>
                  <a:pt x="625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26027" y="1627576"/>
            <a:ext cx="25738" cy="19552"/>
          </a:xfrm>
          <a:custGeom>
            <a:avLst/>
            <a:gdLst/>
            <a:ahLst/>
            <a:cxnLst/>
            <a:rect l="l" t="t" r="r" b="b"/>
            <a:pathLst>
              <a:path w="803" h="610" extrusionOk="0">
                <a:moveTo>
                  <a:pt x="431" y="0"/>
                </a:moveTo>
                <a:cubicBezTo>
                  <a:pt x="194" y="0"/>
                  <a:pt x="1" y="119"/>
                  <a:pt x="1" y="312"/>
                </a:cubicBezTo>
                <a:cubicBezTo>
                  <a:pt x="1" y="491"/>
                  <a:pt x="194" y="610"/>
                  <a:pt x="431" y="610"/>
                </a:cubicBezTo>
                <a:cubicBezTo>
                  <a:pt x="625" y="610"/>
                  <a:pt x="803" y="491"/>
                  <a:pt x="803" y="312"/>
                </a:cubicBezTo>
                <a:cubicBezTo>
                  <a:pt x="803" y="119"/>
                  <a:pt x="625" y="0"/>
                  <a:pt x="431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419069" y="948800"/>
            <a:ext cx="25770" cy="19552"/>
          </a:xfrm>
          <a:custGeom>
            <a:avLst/>
            <a:gdLst/>
            <a:ahLst/>
            <a:cxnLst/>
            <a:rect l="l" t="t" r="r" b="b"/>
            <a:pathLst>
              <a:path w="804" h="610" extrusionOk="0">
                <a:moveTo>
                  <a:pt x="372" y="0"/>
                </a:moveTo>
                <a:cubicBezTo>
                  <a:pt x="194" y="0"/>
                  <a:pt x="1" y="119"/>
                  <a:pt x="1" y="312"/>
                </a:cubicBezTo>
                <a:cubicBezTo>
                  <a:pt x="1" y="491"/>
                  <a:pt x="194" y="610"/>
                  <a:pt x="372" y="610"/>
                </a:cubicBezTo>
                <a:cubicBezTo>
                  <a:pt x="625" y="610"/>
                  <a:pt x="803" y="491"/>
                  <a:pt x="803" y="312"/>
                </a:cubicBezTo>
                <a:cubicBezTo>
                  <a:pt x="803" y="119"/>
                  <a:pt x="625" y="0"/>
                  <a:pt x="37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992911" y="1200765"/>
            <a:ext cx="35739" cy="31956"/>
          </a:xfrm>
          <a:custGeom>
            <a:avLst/>
            <a:gdLst/>
            <a:ahLst/>
            <a:cxnLst/>
            <a:rect l="l" t="t" r="r" b="b"/>
            <a:pathLst>
              <a:path w="1115" h="997" extrusionOk="0">
                <a:moveTo>
                  <a:pt x="565" y="1"/>
                </a:moveTo>
                <a:cubicBezTo>
                  <a:pt x="253" y="1"/>
                  <a:pt x="0" y="253"/>
                  <a:pt x="0" y="491"/>
                </a:cubicBezTo>
                <a:cubicBezTo>
                  <a:pt x="0" y="744"/>
                  <a:pt x="253" y="997"/>
                  <a:pt x="565" y="997"/>
                </a:cubicBezTo>
                <a:cubicBezTo>
                  <a:pt x="877" y="997"/>
                  <a:pt x="1115" y="744"/>
                  <a:pt x="1115" y="491"/>
                </a:cubicBezTo>
                <a:cubicBezTo>
                  <a:pt x="1115" y="253"/>
                  <a:pt x="877" y="1"/>
                  <a:pt x="565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2859989" y="1087395"/>
            <a:ext cx="23847" cy="20065"/>
          </a:xfrm>
          <a:custGeom>
            <a:avLst/>
            <a:gdLst/>
            <a:ahLst/>
            <a:cxnLst/>
            <a:rect l="l" t="t" r="r" b="b"/>
            <a:pathLst>
              <a:path w="744" h="626" extrusionOk="0">
                <a:moveTo>
                  <a:pt x="372" y="1"/>
                </a:moveTo>
                <a:cubicBezTo>
                  <a:pt x="194" y="1"/>
                  <a:pt x="1" y="135"/>
                  <a:pt x="1" y="313"/>
                </a:cubicBezTo>
                <a:cubicBezTo>
                  <a:pt x="1" y="506"/>
                  <a:pt x="194" y="625"/>
                  <a:pt x="372" y="625"/>
                </a:cubicBezTo>
                <a:cubicBezTo>
                  <a:pt x="566" y="625"/>
                  <a:pt x="744" y="506"/>
                  <a:pt x="744" y="313"/>
                </a:cubicBezTo>
                <a:cubicBezTo>
                  <a:pt x="744" y="135"/>
                  <a:pt x="566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69017" y="1077876"/>
            <a:ext cx="50034" cy="39585"/>
          </a:xfrm>
          <a:custGeom>
            <a:avLst/>
            <a:gdLst/>
            <a:ahLst/>
            <a:cxnLst/>
            <a:rect l="l" t="t" r="r" b="b"/>
            <a:pathLst>
              <a:path w="1561" h="1235" extrusionOk="0">
                <a:moveTo>
                  <a:pt x="743" y="1"/>
                </a:moveTo>
                <a:cubicBezTo>
                  <a:pt x="372" y="1"/>
                  <a:pt x="0" y="238"/>
                  <a:pt x="0" y="610"/>
                </a:cubicBezTo>
                <a:cubicBezTo>
                  <a:pt x="0" y="982"/>
                  <a:pt x="372" y="1234"/>
                  <a:pt x="743" y="1234"/>
                </a:cubicBezTo>
                <a:cubicBezTo>
                  <a:pt x="1189" y="1234"/>
                  <a:pt x="1561" y="982"/>
                  <a:pt x="1561" y="610"/>
                </a:cubicBezTo>
                <a:cubicBezTo>
                  <a:pt x="1561" y="238"/>
                  <a:pt x="1189" y="1"/>
                  <a:pt x="743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6448234" y="777800"/>
            <a:ext cx="35771" cy="31924"/>
          </a:xfrm>
          <a:custGeom>
            <a:avLst/>
            <a:gdLst/>
            <a:ahLst/>
            <a:cxnLst/>
            <a:rect l="l" t="t" r="r" b="b"/>
            <a:pathLst>
              <a:path w="1116" h="996" extrusionOk="0">
                <a:moveTo>
                  <a:pt x="566" y="0"/>
                </a:moveTo>
                <a:cubicBezTo>
                  <a:pt x="253" y="0"/>
                  <a:pt x="1" y="253"/>
                  <a:pt x="1" y="505"/>
                </a:cubicBezTo>
                <a:cubicBezTo>
                  <a:pt x="1" y="743"/>
                  <a:pt x="253" y="996"/>
                  <a:pt x="566" y="996"/>
                </a:cubicBezTo>
                <a:cubicBezTo>
                  <a:pt x="878" y="996"/>
                  <a:pt x="1115" y="743"/>
                  <a:pt x="1115" y="505"/>
                </a:cubicBezTo>
                <a:cubicBezTo>
                  <a:pt x="1115" y="253"/>
                  <a:pt x="878" y="0"/>
                  <a:pt x="566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6170532" y="877355"/>
            <a:ext cx="23847" cy="19552"/>
          </a:xfrm>
          <a:custGeom>
            <a:avLst/>
            <a:gdLst/>
            <a:ahLst/>
            <a:cxnLst/>
            <a:rect l="l" t="t" r="r" b="b"/>
            <a:pathLst>
              <a:path w="744" h="610" extrusionOk="0">
                <a:moveTo>
                  <a:pt x="372" y="0"/>
                </a:moveTo>
                <a:cubicBezTo>
                  <a:pt x="194" y="0"/>
                  <a:pt x="1" y="119"/>
                  <a:pt x="1" y="312"/>
                </a:cubicBezTo>
                <a:cubicBezTo>
                  <a:pt x="1" y="491"/>
                  <a:pt x="194" y="609"/>
                  <a:pt x="372" y="609"/>
                </a:cubicBezTo>
                <a:cubicBezTo>
                  <a:pt x="625" y="609"/>
                  <a:pt x="744" y="491"/>
                  <a:pt x="744" y="312"/>
                </a:cubicBezTo>
                <a:cubicBezTo>
                  <a:pt x="744" y="119"/>
                  <a:pt x="625" y="0"/>
                  <a:pt x="37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4564798" y="2199168"/>
            <a:ext cx="23847" cy="21956"/>
          </a:xfrm>
          <a:custGeom>
            <a:avLst/>
            <a:gdLst/>
            <a:ahLst/>
            <a:cxnLst/>
            <a:rect l="l" t="t" r="r" b="b"/>
            <a:pathLst>
              <a:path w="744" h="685" extrusionOk="0">
                <a:moveTo>
                  <a:pt x="372" y="1"/>
                </a:moveTo>
                <a:cubicBezTo>
                  <a:pt x="194" y="1"/>
                  <a:pt x="1" y="179"/>
                  <a:pt x="1" y="313"/>
                </a:cubicBezTo>
                <a:cubicBezTo>
                  <a:pt x="1" y="491"/>
                  <a:pt x="194" y="684"/>
                  <a:pt x="372" y="684"/>
                </a:cubicBezTo>
                <a:cubicBezTo>
                  <a:pt x="566" y="684"/>
                  <a:pt x="744" y="491"/>
                  <a:pt x="744" y="313"/>
                </a:cubicBezTo>
                <a:cubicBezTo>
                  <a:pt x="744" y="179"/>
                  <a:pt x="566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605807" y="313360"/>
            <a:ext cx="49585" cy="41957"/>
          </a:xfrm>
          <a:custGeom>
            <a:avLst/>
            <a:gdLst/>
            <a:ahLst/>
            <a:cxnLst/>
            <a:rect l="l" t="t" r="r" b="b"/>
            <a:pathLst>
              <a:path w="1547" h="1309" extrusionOk="0">
                <a:moveTo>
                  <a:pt x="744" y="1"/>
                </a:moveTo>
                <a:cubicBezTo>
                  <a:pt x="372" y="1"/>
                  <a:pt x="0" y="313"/>
                  <a:pt x="0" y="684"/>
                </a:cubicBezTo>
                <a:cubicBezTo>
                  <a:pt x="0" y="996"/>
                  <a:pt x="372" y="1308"/>
                  <a:pt x="744" y="1308"/>
                </a:cubicBezTo>
                <a:cubicBezTo>
                  <a:pt x="1174" y="1308"/>
                  <a:pt x="1546" y="996"/>
                  <a:pt x="1546" y="684"/>
                </a:cubicBezTo>
                <a:cubicBezTo>
                  <a:pt x="1546" y="313"/>
                  <a:pt x="1174" y="1"/>
                  <a:pt x="744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961141" y="601544"/>
            <a:ext cx="23847" cy="21475"/>
          </a:xfrm>
          <a:custGeom>
            <a:avLst/>
            <a:gdLst/>
            <a:ahLst/>
            <a:cxnLst/>
            <a:rect l="l" t="t" r="r" b="b"/>
            <a:pathLst>
              <a:path w="744" h="670" extrusionOk="0">
                <a:moveTo>
                  <a:pt x="372" y="1"/>
                </a:moveTo>
                <a:cubicBezTo>
                  <a:pt x="179" y="1"/>
                  <a:pt x="1" y="179"/>
                  <a:pt x="1" y="298"/>
                </a:cubicBezTo>
                <a:cubicBezTo>
                  <a:pt x="1" y="491"/>
                  <a:pt x="179" y="669"/>
                  <a:pt x="372" y="669"/>
                </a:cubicBezTo>
                <a:cubicBezTo>
                  <a:pt x="610" y="669"/>
                  <a:pt x="744" y="491"/>
                  <a:pt x="744" y="298"/>
                </a:cubicBezTo>
                <a:cubicBezTo>
                  <a:pt x="744" y="179"/>
                  <a:pt x="610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6740233" y="335284"/>
            <a:ext cx="25770" cy="20033"/>
          </a:xfrm>
          <a:custGeom>
            <a:avLst/>
            <a:gdLst/>
            <a:ahLst/>
            <a:cxnLst/>
            <a:rect l="l" t="t" r="r" b="b"/>
            <a:pathLst>
              <a:path w="804" h="625" extrusionOk="0">
                <a:moveTo>
                  <a:pt x="372" y="0"/>
                </a:moveTo>
                <a:cubicBezTo>
                  <a:pt x="179" y="0"/>
                  <a:pt x="1" y="134"/>
                  <a:pt x="1" y="312"/>
                </a:cubicBezTo>
                <a:cubicBezTo>
                  <a:pt x="1" y="506"/>
                  <a:pt x="179" y="624"/>
                  <a:pt x="372" y="624"/>
                </a:cubicBezTo>
                <a:cubicBezTo>
                  <a:pt x="625" y="624"/>
                  <a:pt x="803" y="506"/>
                  <a:pt x="803" y="312"/>
                </a:cubicBezTo>
                <a:cubicBezTo>
                  <a:pt x="803" y="134"/>
                  <a:pt x="625" y="0"/>
                  <a:pt x="37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3147692" y="2085799"/>
            <a:ext cx="23879" cy="21956"/>
          </a:xfrm>
          <a:custGeom>
            <a:avLst/>
            <a:gdLst/>
            <a:ahLst/>
            <a:cxnLst/>
            <a:rect l="l" t="t" r="r" b="b"/>
            <a:pathLst>
              <a:path w="745" h="685" extrusionOk="0">
                <a:moveTo>
                  <a:pt x="373" y="1"/>
                </a:moveTo>
                <a:cubicBezTo>
                  <a:pt x="194" y="1"/>
                  <a:pt x="1" y="194"/>
                  <a:pt x="1" y="313"/>
                </a:cubicBezTo>
                <a:cubicBezTo>
                  <a:pt x="1" y="506"/>
                  <a:pt x="194" y="684"/>
                  <a:pt x="373" y="684"/>
                </a:cubicBezTo>
                <a:cubicBezTo>
                  <a:pt x="566" y="684"/>
                  <a:pt x="744" y="506"/>
                  <a:pt x="744" y="313"/>
                </a:cubicBezTo>
                <a:cubicBezTo>
                  <a:pt x="744" y="194"/>
                  <a:pt x="566" y="1"/>
                  <a:pt x="373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1301917" y="1811910"/>
            <a:ext cx="49553" cy="40034"/>
          </a:xfrm>
          <a:custGeom>
            <a:avLst/>
            <a:gdLst/>
            <a:ahLst/>
            <a:cxnLst/>
            <a:rect l="l" t="t" r="r" b="b"/>
            <a:pathLst>
              <a:path w="1546" h="1249" extrusionOk="0">
                <a:moveTo>
                  <a:pt x="743" y="1"/>
                </a:moveTo>
                <a:cubicBezTo>
                  <a:pt x="312" y="1"/>
                  <a:pt x="0" y="253"/>
                  <a:pt x="0" y="625"/>
                </a:cubicBezTo>
                <a:cubicBezTo>
                  <a:pt x="0" y="996"/>
                  <a:pt x="312" y="1249"/>
                  <a:pt x="743" y="1249"/>
                </a:cubicBezTo>
                <a:cubicBezTo>
                  <a:pt x="1174" y="1249"/>
                  <a:pt x="1546" y="996"/>
                  <a:pt x="1546" y="625"/>
                </a:cubicBezTo>
                <a:cubicBezTo>
                  <a:pt x="1546" y="253"/>
                  <a:pt x="1174" y="1"/>
                  <a:pt x="743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5444126" y="591543"/>
            <a:ext cx="25770" cy="19552"/>
          </a:xfrm>
          <a:custGeom>
            <a:avLst/>
            <a:gdLst/>
            <a:ahLst/>
            <a:cxnLst/>
            <a:rect l="l" t="t" r="r" b="b"/>
            <a:pathLst>
              <a:path w="804" h="610" extrusionOk="0">
                <a:moveTo>
                  <a:pt x="432" y="0"/>
                </a:moveTo>
                <a:cubicBezTo>
                  <a:pt x="194" y="0"/>
                  <a:pt x="1" y="119"/>
                  <a:pt x="1" y="313"/>
                </a:cubicBezTo>
                <a:cubicBezTo>
                  <a:pt x="1" y="491"/>
                  <a:pt x="194" y="610"/>
                  <a:pt x="432" y="610"/>
                </a:cubicBezTo>
                <a:cubicBezTo>
                  <a:pt x="625" y="610"/>
                  <a:pt x="803" y="491"/>
                  <a:pt x="803" y="313"/>
                </a:cubicBezTo>
                <a:cubicBezTo>
                  <a:pt x="803" y="119"/>
                  <a:pt x="625" y="0"/>
                  <a:pt x="43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31219" y="773986"/>
            <a:ext cx="23847" cy="20033"/>
          </a:xfrm>
          <a:custGeom>
            <a:avLst/>
            <a:gdLst/>
            <a:ahLst/>
            <a:cxnLst/>
            <a:rect l="l" t="t" r="r" b="b"/>
            <a:pathLst>
              <a:path w="744" h="625" extrusionOk="0">
                <a:moveTo>
                  <a:pt x="372" y="0"/>
                </a:moveTo>
                <a:cubicBezTo>
                  <a:pt x="179" y="0"/>
                  <a:pt x="1" y="119"/>
                  <a:pt x="1" y="312"/>
                </a:cubicBezTo>
                <a:cubicBezTo>
                  <a:pt x="1" y="491"/>
                  <a:pt x="179" y="624"/>
                  <a:pt x="372" y="624"/>
                </a:cubicBezTo>
                <a:cubicBezTo>
                  <a:pt x="550" y="624"/>
                  <a:pt x="744" y="491"/>
                  <a:pt x="744" y="312"/>
                </a:cubicBezTo>
                <a:cubicBezTo>
                  <a:pt x="744" y="119"/>
                  <a:pt x="550" y="0"/>
                  <a:pt x="37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1351438" y="2286351"/>
            <a:ext cx="23847" cy="21924"/>
          </a:xfrm>
          <a:custGeom>
            <a:avLst/>
            <a:gdLst/>
            <a:ahLst/>
            <a:cxnLst/>
            <a:rect l="l" t="t" r="r" b="b"/>
            <a:pathLst>
              <a:path w="744" h="684" extrusionOk="0">
                <a:moveTo>
                  <a:pt x="372" y="0"/>
                </a:moveTo>
                <a:cubicBezTo>
                  <a:pt x="134" y="0"/>
                  <a:pt x="1" y="194"/>
                  <a:pt x="1" y="372"/>
                </a:cubicBezTo>
                <a:cubicBezTo>
                  <a:pt x="1" y="491"/>
                  <a:pt x="134" y="684"/>
                  <a:pt x="372" y="684"/>
                </a:cubicBezTo>
                <a:cubicBezTo>
                  <a:pt x="565" y="684"/>
                  <a:pt x="744" y="491"/>
                  <a:pt x="744" y="372"/>
                </a:cubicBezTo>
                <a:cubicBezTo>
                  <a:pt x="744" y="194"/>
                  <a:pt x="565" y="0"/>
                  <a:pt x="37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8448855" y="676803"/>
            <a:ext cx="26219" cy="20033"/>
          </a:xfrm>
          <a:custGeom>
            <a:avLst/>
            <a:gdLst/>
            <a:ahLst/>
            <a:cxnLst/>
            <a:rect l="l" t="t" r="r" b="b"/>
            <a:pathLst>
              <a:path w="818" h="625" extrusionOk="0">
                <a:moveTo>
                  <a:pt x="372" y="1"/>
                </a:moveTo>
                <a:cubicBezTo>
                  <a:pt x="194" y="1"/>
                  <a:pt x="1" y="120"/>
                  <a:pt x="1" y="313"/>
                </a:cubicBezTo>
                <a:cubicBezTo>
                  <a:pt x="1" y="491"/>
                  <a:pt x="194" y="625"/>
                  <a:pt x="372" y="625"/>
                </a:cubicBezTo>
                <a:cubicBezTo>
                  <a:pt x="625" y="625"/>
                  <a:pt x="818" y="491"/>
                  <a:pt x="818" y="313"/>
                </a:cubicBezTo>
                <a:cubicBezTo>
                  <a:pt x="818" y="120"/>
                  <a:pt x="625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6265792" y="1065984"/>
            <a:ext cx="23879" cy="21443"/>
          </a:xfrm>
          <a:custGeom>
            <a:avLst/>
            <a:gdLst/>
            <a:ahLst/>
            <a:cxnLst/>
            <a:rect l="l" t="t" r="r" b="b"/>
            <a:pathLst>
              <a:path w="745" h="669" extrusionOk="0">
                <a:moveTo>
                  <a:pt x="373" y="0"/>
                </a:moveTo>
                <a:cubicBezTo>
                  <a:pt x="120" y="0"/>
                  <a:pt x="1" y="119"/>
                  <a:pt x="1" y="297"/>
                </a:cubicBezTo>
                <a:cubicBezTo>
                  <a:pt x="1" y="491"/>
                  <a:pt x="120" y="669"/>
                  <a:pt x="373" y="669"/>
                </a:cubicBezTo>
                <a:cubicBezTo>
                  <a:pt x="566" y="669"/>
                  <a:pt x="744" y="491"/>
                  <a:pt x="744" y="297"/>
                </a:cubicBezTo>
                <a:cubicBezTo>
                  <a:pt x="744" y="119"/>
                  <a:pt x="566" y="0"/>
                  <a:pt x="373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6998416" y="168546"/>
            <a:ext cx="23847" cy="20033"/>
          </a:xfrm>
          <a:custGeom>
            <a:avLst/>
            <a:gdLst/>
            <a:ahLst/>
            <a:cxnLst/>
            <a:rect l="l" t="t" r="r" b="b"/>
            <a:pathLst>
              <a:path w="744" h="625" extrusionOk="0">
                <a:moveTo>
                  <a:pt x="372" y="1"/>
                </a:moveTo>
                <a:cubicBezTo>
                  <a:pt x="179" y="1"/>
                  <a:pt x="0" y="135"/>
                  <a:pt x="0" y="313"/>
                </a:cubicBezTo>
                <a:cubicBezTo>
                  <a:pt x="0" y="506"/>
                  <a:pt x="179" y="625"/>
                  <a:pt x="372" y="625"/>
                </a:cubicBezTo>
                <a:cubicBezTo>
                  <a:pt x="550" y="625"/>
                  <a:pt x="743" y="506"/>
                  <a:pt x="743" y="313"/>
                </a:cubicBezTo>
                <a:cubicBezTo>
                  <a:pt x="743" y="135"/>
                  <a:pt x="550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865586" y="1490392"/>
            <a:ext cx="23847" cy="20033"/>
          </a:xfrm>
          <a:custGeom>
            <a:avLst/>
            <a:gdLst/>
            <a:ahLst/>
            <a:cxnLst/>
            <a:rect l="l" t="t" r="r" b="b"/>
            <a:pathLst>
              <a:path w="744" h="625" extrusionOk="0">
                <a:moveTo>
                  <a:pt x="372" y="0"/>
                </a:moveTo>
                <a:cubicBezTo>
                  <a:pt x="119" y="0"/>
                  <a:pt x="0" y="134"/>
                  <a:pt x="0" y="312"/>
                </a:cubicBezTo>
                <a:cubicBezTo>
                  <a:pt x="0" y="506"/>
                  <a:pt x="119" y="625"/>
                  <a:pt x="372" y="625"/>
                </a:cubicBezTo>
                <a:cubicBezTo>
                  <a:pt x="550" y="625"/>
                  <a:pt x="743" y="506"/>
                  <a:pt x="743" y="312"/>
                </a:cubicBezTo>
                <a:cubicBezTo>
                  <a:pt x="743" y="134"/>
                  <a:pt x="550" y="0"/>
                  <a:pt x="37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2332213" y="2506905"/>
            <a:ext cx="37662" cy="31444"/>
          </a:xfrm>
          <a:custGeom>
            <a:avLst/>
            <a:gdLst/>
            <a:ahLst/>
            <a:cxnLst/>
            <a:rect l="l" t="t" r="r" b="b"/>
            <a:pathLst>
              <a:path w="1175" h="981" extrusionOk="0">
                <a:moveTo>
                  <a:pt x="610" y="0"/>
                </a:moveTo>
                <a:cubicBezTo>
                  <a:pt x="313" y="0"/>
                  <a:pt x="1" y="238"/>
                  <a:pt x="1" y="490"/>
                </a:cubicBezTo>
                <a:cubicBezTo>
                  <a:pt x="1" y="743"/>
                  <a:pt x="313" y="981"/>
                  <a:pt x="610" y="981"/>
                </a:cubicBezTo>
                <a:cubicBezTo>
                  <a:pt x="922" y="981"/>
                  <a:pt x="1175" y="743"/>
                  <a:pt x="1175" y="490"/>
                </a:cubicBezTo>
                <a:cubicBezTo>
                  <a:pt x="1175" y="238"/>
                  <a:pt x="922" y="0"/>
                  <a:pt x="610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8554116" y="406729"/>
            <a:ext cx="35771" cy="31956"/>
          </a:xfrm>
          <a:custGeom>
            <a:avLst/>
            <a:gdLst/>
            <a:ahLst/>
            <a:cxnLst/>
            <a:rect l="l" t="t" r="r" b="b"/>
            <a:pathLst>
              <a:path w="1116" h="997" extrusionOk="0">
                <a:moveTo>
                  <a:pt x="566" y="0"/>
                </a:moveTo>
                <a:cubicBezTo>
                  <a:pt x="254" y="0"/>
                  <a:pt x="1" y="253"/>
                  <a:pt x="1" y="506"/>
                </a:cubicBezTo>
                <a:cubicBezTo>
                  <a:pt x="1" y="743"/>
                  <a:pt x="254" y="996"/>
                  <a:pt x="566" y="996"/>
                </a:cubicBezTo>
                <a:cubicBezTo>
                  <a:pt x="878" y="996"/>
                  <a:pt x="1116" y="743"/>
                  <a:pt x="1116" y="506"/>
                </a:cubicBezTo>
                <a:cubicBezTo>
                  <a:pt x="1116" y="253"/>
                  <a:pt x="878" y="0"/>
                  <a:pt x="566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45406" y="1801910"/>
            <a:ext cx="25770" cy="20033"/>
          </a:xfrm>
          <a:custGeom>
            <a:avLst/>
            <a:gdLst/>
            <a:ahLst/>
            <a:cxnLst/>
            <a:rect l="l" t="t" r="r" b="b"/>
            <a:pathLst>
              <a:path w="804" h="625" extrusionOk="0">
                <a:moveTo>
                  <a:pt x="372" y="1"/>
                </a:moveTo>
                <a:cubicBezTo>
                  <a:pt x="179" y="1"/>
                  <a:pt x="1" y="134"/>
                  <a:pt x="1" y="313"/>
                </a:cubicBezTo>
                <a:cubicBezTo>
                  <a:pt x="1" y="506"/>
                  <a:pt x="179" y="625"/>
                  <a:pt x="372" y="625"/>
                </a:cubicBezTo>
                <a:cubicBezTo>
                  <a:pt x="625" y="625"/>
                  <a:pt x="803" y="506"/>
                  <a:pt x="803" y="313"/>
                </a:cubicBezTo>
                <a:cubicBezTo>
                  <a:pt x="803" y="134"/>
                  <a:pt x="625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8784669" y="783986"/>
            <a:ext cx="23847" cy="20033"/>
          </a:xfrm>
          <a:custGeom>
            <a:avLst/>
            <a:gdLst/>
            <a:ahLst/>
            <a:cxnLst/>
            <a:rect l="l" t="t" r="r" b="b"/>
            <a:pathLst>
              <a:path w="744" h="625" extrusionOk="0">
                <a:moveTo>
                  <a:pt x="372" y="0"/>
                </a:moveTo>
                <a:cubicBezTo>
                  <a:pt x="179" y="0"/>
                  <a:pt x="1" y="119"/>
                  <a:pt x="1" y="312"/>
                </a:cubicBezTo>
                <a:cubicBezTo>
                  <a:pt x="1" y="491"/>
                  <a:pt x="179" y="625"/>
                  <a:pt x="372" y="625"/>
                </a:cubicBezTo>
                <a:cubicBezTo>
                  <a:pt x="610" y="625"/>
                  <a:pt x="744" y="491"/>
                  <a:pt x="744" y="312"/>
                </a:cubicBezTo>
                <a:cubicBezTo>
                  <a:pt x="744" y="119"/>
                  <a:pt x="610" y="0"/>
                  <a:pt x="37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8923296" y="244286"/>
            <a:ext cx="25738" cy="21475"/>
          </a:xfrm>
          <a:custGeom>
            <a:avLst/>
            <a:gdLst/>
            <a:ahLst/>
            <a:cxnLst/>
            <a:rect l="l" t="t" r="r" b="b"/>
            <a:pathLst>
              <a:path w="803" h="670" extrusionOk="0">
                <a:moveTo>
                  <a:pt x="372" y="1"/>
                </a:moveTo>
                <a:cubicBezTo>
                  <a:pt x="194" y="1"/>
                  <a:pt x="0" y="179"/>
                  <a:pt x="0" y="372"/>
                </a:cubicBezTo>
                <a:cubicBezTo>
                  <a:pt x="0" y="491"/>
                  <a:pt x="194" y="670"/>
                  <a:pt x="372" y="670"/>
                </a:cubicBezTo>
                <a:cubicBezTo>
                  <a:pt x="624" y="670"/>
                  <a:pt x="803" y="491"/>
                  <a:pt x="803" y="372"/>
                </a:cubicBezTo>
                <a:cubicBezTo>
                  <a:pt x="803" y="179"/>
                  <a:pt x="624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4188020" y="432435"/>
            <a:ext cx="25770" cy="21956"/>
          </a:xfrm>
          <a:custGeom>
            <a:avLst/>
            <a:gdLst/>
            <a:ahLst/>
            <a:cxnLst/>
            <a:rect l="l" t="t" r="r" b="b"/>
            <a:pathLst>
              <a:path w="804" h="685" extrusionOk="0">
                <a:moveTo>
                  <a:pt x="372" y="1"/>
                </a:moveTo>
                <a:cubicBezTo>
                  <a:pt x="179" y="1"/>
                  <a:pt x="1" y="194"/>
                  <a:pt x="1" y="313"/>
                </a:cubicBezTo>
                <a:cubicBezTo>
                  <a:pt x="1" y="506"/>
                  <a:pt x="179" y="684"/>
                  <a:pt x="372" y="684"/>
                </a:cubicBezTo>
                <a:cubicBezTo>
                  <a:pt x="610" y="684"/>
                  <a:pt x="803" y="506"/>
                  <a:pt x="803" y="313"/>
                </a:cubicBezTo>
                <a:cubicBezTo>
                  <a:pt x="803" y="194"/>
                  <a:pt x="610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8884194" y="1103614"/>
            <a:ext cx="37662" cy="29552"/>
          </a:xfrm>
          <a:custGeom>
            <a:avLst/>
            <a:gdLst/>
            <a:ahLst/>
            <a:cxnLst/>
            <a:rect l="l" t="t" r="r" b="b"/>
            <a:pathLst>
              <a:path w="1175" h="922" extrusionOk="0">
                <a:moveTo>
                  <a:pt x="610" y="0"/>
                </a:moveTo>
                <a:cubicBezTo>
                  <a:pt x="312" y="0"/>
                  <a:pt x="0" y="179"/>
                  <a:pt x="0" y="491"/>
                </a:cubicBezTo>
                <a:cubicBezTo>
                  <a:pt x="0" y="743"/>
                  <a:pt x="312" y="922"/>
                  <a:pt x="610" y="922"/>
                </a:cubicBezTo>
                <a:cubicBezTo>
                  <a:pt x="922" y="922"/>
                  <a:pt x="1174" y="743"/>
                  <a:pt x="1174" y="491"/>
                </a:cubicBezTo>
                <a:cubicBezTo>
                  <a:pt x="1174" y="179"/>
                  <a:pt x="922" y="0"/>
                  <a:pt x="610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4374277" y="2383502"/>
            <a:ext cx="25738" cy="20065"/>
          </a:xfrm>
          <a:custGeom>
            <a:avLst/>
            <a:gdLst/>
            <a:ahLst/>
            <a:cxnLst/>
            <a:rect l="l" t="t" r="r" b="b"/>
            <a:pathLst>
              <a:path w="803" h="626" extrusionOk="0">
                <a:moveTo>
                  <a:pt x="372" y="1"/>
                </a:moveTo>
                <a:cubicBezTo>
                  <a:pt x="194" y="1"/>
                  <a:pt x="0" y="135"/>
                  <a:pt x="0" y="313"/>
                </a:cubicBezTo>
                <a:cubicBezTo>
                  <a:pt x="0" y="506"/>
                  <a:pt x="194" y="625"/>
                  <a:pt x="372" y="625"/>
                </a:cubicBezTo>
                <a:cubicBezTo>
                  <a:pt x="625" y="625"/>
                  <a:pt x="803" y="506"/>
                  <a:pt x="803" y="313"/>
                </a:cubicBezTo>
                <a:cubicBezTo>
                  <a:pt x="803" y="135"/>
                  <a:pt x="625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"/>
          <p:cNvSpPr/>
          <p:nvPr/>
        </p:nvSpPr>
        <p:spPr>
          <a:xfrm flipH="1">
            <a:off x="1142803" y="3518825"/>
            <a:ext cx="12073947" cy="4036157"/>
          </a:xfrm>
          <a:custGeom>
            <a:avLst/>
            <a:gdLst/>
            <a:ahLst/>
            <a:cxnLst/>
            <a:rect l="l" t="t" r="r" b="b"/>
            <a:pathLst>
              <a:path w="285588" h="148867" extrusionOk="0">
                <a:moveTo>
                  <a:pt x="233938" y="0"/>
                </a:moveTo>
                <a:cubicBezTo>
                  <a:pt x="233896" y="0"/>
                  <a:pt x="233853" y="1"/>
                  <a:pt x="233811" y="3"/>
                </a:cubicBezTo>
                <a:cubicBezTo>
                  <a:pt x="231522" y="196"/>
                  <a:pt x="230779" y="2663"/>
                  <a:pt x="229115" y="3971"/>
                </a:cubicBezTo>
                <a:cubicBezTo>
                  <a:pt x="226380" y="6200"/>
                  <a:pt x="221491" y="4952"/>
                  <a:pt x="218266" y="6690"/>
                </a:cubicBezTo>
                <a:cubicBezTo>
                  <a:pt x="215799" y="7924"/>
                  <a:pt x="214997" y="10465"/>
                  <a:pt x="213689" y="12516"/>
                </a:cubicBezTo>
                <a:cubicBezTo>
                  <a:pt x="209483" y="18951"/>
                  <a:pt x="204401" y="24955"/>
                  <a:pt x="199021" y="30721"/>
                </a:cubicBezTo>
                <a:cubicBezTo>
                  <a:pt x="193507" y="36665"/>
                  <a:pt x="187504" y="42104"/>
                  <a:pt x="181990" y="48049"/>
                </a:cubicBezTo>
                <a:cubicBezTo>
                  <a:pt x="181619" y="48495"/>
                  <a:pt x="181188" y="48926"/>
                  <a:pt x="180623" y="49297"/>
                </a:cubicBezTo>
                <a:cubicBezTo>
                  <a:pt x="178825" y="50352"/>
                  <a:pt x="176967" y="50352"/>
                  <a:pt x="175243" y="51705"/>
                </a:cubicBezTo>
                <a:cubicBezTo>
                  <a:pt x="173564" y="53131"/>
                  <a:pt x="172642" y="55048"/>
                  <a:pt x="171156" y="56594"/>
                </a:cubicBezTo>
                <a:cubicBezTo>
                  <a:pt x="168422" y="59388"/>
                  <a:pt x="164469" y="61127"/>
                  <a:pt x="161868" y="64024"/>
                </a:cubicBezTo>
                <a:cubicBezTo>
                  <a:pt x="161303" y="64708"/>
                  <a:pt x="160754" y="65451"/>
                  <a:pt x="160070" y="66016"/>
                </a:cubicBezTo>
                <a:cubicBezTo>
                  <a:pt x="159134" y="66759"/>
                  <a:pt x="157900" y="67190"/>
                  <a:pt x="156667" y="67680"/>
                </a:cubicBezTo>
                <a:cubicBezTo>
                  <a:pt x="141122" y="73625"/>
                  <a:pt x="129174" y="85276"/>
                  <a:pt x="113198" y="90908"/>
                </a:cubicBezTo>
                <a:cubicBezTo>
                  <a:pt x="112143" y="91280"/>
                  <a:pt x="110716" y="91651"/>
                  <a:pt x="109661" y="91889"/>
                </a:cubicBezTo>
                <a:cubicBezTo>
                  <a:pt x="99318" y="94624"/>
                  <a:pt x="88172" y="94311"/>
                  <a:pt x="77457" y="94371"/>
                </a:cubicBezTo>
                <a:cubicBezTo>
                  <a:pt x="67307" y="94430"/>
                  <a:pt x="57216" y="94936"/>
                  <a:pt x="47066" y="95114"/>
                </a:cubicBezTo>
                <a:cubicBezTo>
                  <a:pt x="31893" y="95426"/>
                  <a:pt x="16660" y="95604"/>
                  <a:pt x="1487" y="95679"/>
                </a:cubicBezTo>
                <a:cubicBezTo>
                  <a:pt x="1427" y="95679"/>
                  <a:pt x="1" y="95738"/>
                  <a:pt x="1" y="95738"/>
                </a:cubicBezTo>
                <a:lnTo>
                  <a:pt x="1" y="148867"/>
                </a:lnTo>
                <a:lnTo>
                  <a:pt x="285587" y="148867"/>
                </a:lnTo>
                <a:lnTo>
                  <a:pt x="285587" y="41361"/>
                </a:lnTo>
                <a:cubicBezTo>
                  <a:pt x="285587" y="41361"/>
                  <a:pt x="284398" y="41302"/>
                  <a:pt x="283046" y="41183"/>
                </a:cubicBezTo>
                <a:cubicBezTo>
                  <a:pt x="271469" y="39949"/>
                  <a:pt x="264707" y="30349"/>
                  <a:pt x="258584" y="23156"/>
                </a:cubicBezTo>
                <a:cubicBezTo>
                  <a:pt x="256786" y="21120"/>
                  <a:pt x="255419" y="18460"/>
                  <a:pt x="253383" y="16662"/>
                </a:cubicBezTo>
                <a:cubicBezTo>
                  <a:pt x="251466" y="14923"/>
                  <a:pt x="249475" y="14061"/>
                  <a:pt x="247929" y="11892"/>
                </a:cubicBezTo>
                <a:cubicBezTo>
                  <a:pt x="245269" y="8176"/>
                  <a:pt x="240929" y="5085"/>
                  <a:pt x="237526" y="1860"/>
                </a:cubicBezTo>
                <a:cubicBezTo>
                  <a:pt x="236573" y="965"/>
                  <a:pt x="235368" y="0"/>
                  <a:pt x="233938" y="0"/>
                </a:cubicBezTo>
                <a:close/>
              </a:path>
            </a:pathLst>
          </a:custGeom>
          <a:gradFill>
            <a:gsLst>
              <a:gs pos="0">
                <a:srgbClr val="F5C8ED"/>
              </a:gs>
              <a:gs pos="100000">
                <a:srgbClr val="9393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5"/>
          <p:cNvSpPr/>
          <p:nvPr/>
        </p:nvSpPr>
        <p:spPr>
          <a:xfrm>
            <a:off x="-9450" y="3805350"/>
            <a:ext cx="9153095" cy="1590028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5"/>
          <p:cNvSpPr/>
          <p:nvPr/>
        </p:nvSpPr>
        <p:spPr>
          <a:xfrm>
            <a:off x="-9448" y="4091992"/>
            <a:ext cx="9153095" cy="134147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921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"/>
          <p:cNvSpPr/>
          <p:nvPr/>
        </p:nvSpPr>
        <p:spPr>
          <a:xfrm>
            <a:off x="-1819472" y="3480725"/>
            <a:ext cx="12073947" cy="4036157"/>
          </a:xfrm>
          <a:custGeom>
            <a:avLst/>
            <a:gdLst/>
            <a:ahLst/>
            <a:cxnLst/>
            <a:rect l="l" t="t" r="r" b="b"/>
            <a:pathLst>
              <a:path w="285588" h="148867" extrusionOk="0">
                <a:moveTo>
                  <a:pt x="233938" y="0"/>
                </a:moveTo>
                <a:cubicBezTo>
                  <a:pt x="233896" y="0"/>
                  <a:pt x="233853" y="1"/>
                  <a:pt x="233811" y="3"/>
                </a:cubicBezTo>
                <a:cubicBezTo>
                  <a:pt x="231522" y="196"/>
                  <a:pt x="230779" y="2663"/>
                  <a:pt x="229115" y="3971"/>
                </a:cubicBezTo>
                <a:cubicBezTo>
                  <a:pt x="226380" y="6200"/>
                  <a:pt x="221491" y="4952"/>
                  <a:pt x="218266" y="6690"/>
                </a:cubicBezTo>
                <a:cubicBezTo>
                  <a:pt x="215799" y="7924"/>
                  <a:pt x="214997" y="10465"/>
                  <a:pt x="213689" y="12516"/>
                </a:cubicBezTo>
                <a:cubicBezTo>
                  <a:pt x="209483" y="18951"/>
                  <a:pt x="204401" y="24955"/>
                  <a:pt x="199021" y="30721"/>
                </a:cubicBezTo>
                <a:cubicBezTo>
                  <a:pt x="193507" y="36665"/>
                  <a:pt x="187504" y="42104"/>
                  <a:pt x="181990" y="48049"/>
                </a:cubicBezTo>
                <a:cubicBezTo>
                  <a:pt x="181619" y="48495"/>
                  <a:pt x="181188" y="48926"/>
                  <a:pt x="180623" y="49297"/>
                </a:cubicBezTo>
                <a:cubicBezTo>
                  <a:pt x="178825" y="50352"/>
                  <a:pt x="176967" y="50352"/>
                  <a:pt x="175243" y="51705"/>
                </a:cubicBezTo>
                <a:cubicBezTo>
                  <a:pt x="173564" y="53131"/>
                  <a:pt x="172642" y="55048"/>
                  <a:pt x="171156" y="56594"/>
                </a:cubicBezTo>
                <a:cubicBezTo>
                  <a:pt x="168422" y="59388"/>
                  <a:pt x="164469" y="61127"/>
                  <a:pt x="161868" y="64024"/>
                </a:cubicBezTo>
                <a:cubicBezTo>
                  <a:pt x="161303" y="64708"/>
                  <a:pt x="160754" y="65451"/>
                  <a:pt x="160070" y="66016"/>
                </a:cubicBezTo>
                <a:cubicBezTo>
                  <a:pt x="159134" y="66759"/>
                  <a:pt x="157900" y="67190"/>
                  <a:pt x="156667" y="67680"/>
                </a:cubicBezTo>
                <a:cubicBezTo>
                  <a:pt x="141122" y="73625"/>
                  <a:pt x="129174" y="85276"/>
                  <a:pt x="113198" y="90908"/>
                </a:cubicBezTo>
                <a:cubicBezTo>
                  <a:pt x="112143" y="91280"/>
                  <a:pt x="110716" y="91651"/>
                  <a:pt x="109661" y="91889"/>
                </a:cubicBezTo>
                <a:cubicBezTo>
                  <a:pt x="99318" y="94624"/>
                  <a:pt x="88172" y="94311"/>
                  <a:pt x="77457" y="94371"/>
                </a:cubicBezTo>
                <a:cubicBezTo>
                  <a:pt x="67307" y="94430"/>
                  <a:pt x="57216" y="94936"/>
                  <a:pt x="47066" y="95114"/>
                </a:cubicBezTo>
                <a:cubicBezTo>
                  <a:pt x="31893" y="95426"/>
                  <a:pt x="16660" y="95604"/>
                  <a:pt x="1487" y="95679"/>
                </a:cubicBezTo>
                <a:cubicBezTo>
                  <a:pt x="1427" y="95679"/>
                  <a:pt x="1" y="95738"/>
                  <a:pt x="1" y="95738"/>
                </a:cubicBezTo>
                <a:lnTo>
                  <a:pt x="1" y="148867"/>
                </a:lnTo>
                <a:lnTo>
                  <a:pt x="285587" y="148867"/>
                </a:lnTo>
                <a:lnTo>
                  <a:pt x="285587" y="41361"/>
                </a:lnTo>
                <a:cubicBezTo>
                  <a:pt x="285587" y="41361"/>
                  <a:pt x="284398" y="41302"/>
                  <a:pt x="283046" y="41183"/>
                </a:cubicBezTo>
                <a:cubicBezTo>
                  <a:pt x="271469" y="39949"/>
                  <a:pt x="264707" y="30349"/>
                  <a:pt x="258584" y="23156"/>
                </a:cubicBezTo>
                <a:cubicBezTo>
                  <a:pt x="256786" y="21120"/>
                  <a:pt x="255419" y="18460"/>
                  <a:pt x="253383" y="16662"/>
                </a:cubicBezTo>
                <a:cubicBezTo>
                  <a:pt x="251466" y="14923"/>
                  <a:pt x="249475" y="14061"/>
                  <a:pt x="247929" y="11892"/>
                </a:cubicBezTo>
                <a:cubicBezTo>
                  <a:pt x="245269" y="8176"/>
                  <a:pt x="240929" y="5085"/>
                  <a:pt x="237526" y="1860"/>
                </a:cubicBezTo>
                <a:cubicBezTo>
                  <a:pt x="236573" y="965"/>
                  <a:pt x="235368" y="0"/>
                  <a:pt x="233938" y="0"/>
                </a:cubicBezTo>
                <a:close/>
              </a:path>
            </a:pathLst>
          </a:custGeom>
          <a:gradFill>
            <a:gsLst>
              <a:gs pos="0">
                <a:srgbClr val="F5C8ED"/>
              </a:gs>
              <a:gs pos="100000">
                <a:srgbClr val="9393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-9450" y="3805350"/>
            <a:ext cx="9153095" cy="1590028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-9448" y="4091992"/>
            <a:ext cx="9153095" cy="134147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921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3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27"/>
          <p:cNvGrpSpPr/>
          <p:nvPr/>
        </p:nvGrpSpPr>
        <p:grpSpPr>
          <a:xfrm>
            <a:off x="10" y="-7153"/>
            <a:ext cx="3905070" cy="2480651"/>
            <a:chOff x="73" y="-50"/>
            <a:chExt cx="6214307" cy="2673691"/>
          </a:xfrm>
        </p:grpSpPr>
        <p:sp>
          <p:nvSpPr>
            <p:cNvPr id="343" name="Google Shape;343;p27"/>
            <p:cNvSpPr/>
            <p:nvPr/>
          </p:nvSpPr>
          <p:spPr>
            <a:xfrm>
              <a:off x="73" y="-50"/>
              <a:ext cx="6214307" cy="2673691"/>
            </a:xfrm>
            <a:custGeom>
              <a:avLst/>
              <a:gdLst/>
              <a:ahLst/>
              <a:cxnLst/>
              <a:rect l="l" t="t" r="r" b="b"/>
              <a:pathLst>
                <a:path w="193879" h="83416" extrusionOk="0">
                  <a:moveTo>
                    <a:pt x="1" y="0"/>
                  </a:moveTo>
                  <a:lnTo>
                    <a:pt x="1" y="32754"/>
                  </a:lnTo>
                  <a:cubicBezTo>
                    <a:pt x="2913" y="32382"/>
                    <a:pt x="5826" y="32204"/>
                    <a:pt x="8798" y="32204"/>
                  </a:cubicBezTo>
                  <a:cubicBezTo>
                    <a:pt x="13316" y="32204"/>
                    <a:pt x="17834" y="32635"/>
                    <a:pt x="22233" y="33319"/>
                  </a:cubicBezTo>
                  <a:cubicBezTo>
                    <a:pt x="33929" y="35295"/>
                    <a:pt x="44584" y="40066"/>
                    <a:pt x="54125" y="45891"/>
                  </a:cubicBezTo>
                  <a:cubicBezTo>
                    <a:pt x="64156" y="51954"/>
                    <a:pt x="73192" y="59013"/>
                    <a:pt x="83104" y="65136"/>
                  </a:cubicBezTo>
                  <a:cubicBezTo>
                    <a:pt x="93745" y="71764"/>
                    <a:pt x="105574" y="77218"/>
                    <a:pt x="118399" y="80443"/>
                  </a:cubicBezTo>
                  <a:cubicBezTo>
                    <a:pt x="126320" y="82360"/>
                    <a:pt x="134553" y="83415"/>
                    <a:pt x="142786" y="83415"/>
                  </a:cubicBezTo>
                  <a:cubicBezTo>
                    <a:pt x="147616" y="83415"/>
                    <a:pt x="152446" y="83044"/>
                    <a:pt x="157217" y="82301"/>
                  </a:cubicBezTo>
                  <a:cubicBezTo>
                    <a:pt x="170532" y="80191"/>
                    <a:pt x="182481" y="75167"/>
                    <a:pt x="193448" y="68792"/>
                  </a:cubicBezTo>
                  <a:cubicBezTo>
                    <a:pt x="193567" y="68673"/>
                    <a:pt x="193686" y="68614"/>
                    <a:pt x="193879" y="68480"/>
                  </a:cubicBezTo>
                  <a:cubicBezTo>
                    <a:pt x="191962" y="68242"/>
                    <a:pt x="189971" y="67990"/>
                    <a:pt x="188053" y="67677"/>
                  </a:cubicBezTo>
                  <a:cubicBezTo>
                    <a:pt x="184710" y="69669"/>
                    <a:pt x="180875" y="70843"/>
                    <a:pt x="176729" y="70843"/>
                  </a:cubicBezTo>
                  <a:cubicBezTo>
                    <a:pt x="169046" y="70843"/>
                    <a:pt x="162299" y="66934"/>
                    <a:pt x="158272" y="60990"/>
                  </a:cubicBezTo>
                  <a:cubicBezTo>
                    <a:pt x="157469" y="60752"/>
                    <a:pt x="156667" y="60440"/>
                    <a:pt x="155790" y="60187"/>
                  </a:cubicBezTo>
                  <a:cubicBezTo>
                    <a:pt x="146561" y="57037"/>
                    <a:pt x="137778" y="53128"/>
                    <a:pt x="130154" y="47749"/>
                  </a:cubicBezTo>
                  <a:cubicBezTo>
                    <a:pt x="123155" y="42726"/>
                    <a:pt x="117463" y="36722"/>
                    <a:pt x="112381" y="30406"/>
                  </a:cubicBezTo>
                  <a:cubicBezTo>
                    <a:pt x="106882" y="23599"/>
                    <a:pt x="102230" y="16407"/>
                    <a:pt x="95736" y="10150"/>
                  </a:cubicBezTo>
                  <a:cubicBezTo>
                    <a:pt x="92080" y="6569"/>
                    <a:pt x="88112" y="3225"/>
                    <a:pt x="83966" y="0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5073054" y="1954800"/>
              <a:ext cx="954620" cy="315845"/>
            </a:xfrm>
            <a:custGeom>
              <a:avLst/>
              <a:gdLst/>
              <a:ahLst/>
              <a:cxnLst/>
              <a:rect l="l" t="t" r="r" b="b"/>
              <a:pathLst>
                <a:path w="29783" h="9854" extrusionOk="0">
                  <a:moveTo>
                    <a:pt x="1" y="1"/>
                  </a:moveTo>
                  <a:lnTo>
                    <a:pt x="1" y="1"/>
                  </a:lnTo>
                  <a:cubicBezTo>
                    <a:pt x="4028" y="5945"/>
                    <a:pt x="10775" y="9854"/>
                    <a:pt x="18458" y="9854"/>
                  </a:cubicBezTo>
                  <a:cubicBezTo>
                    <a:pt x="22604" y="9854"/>
                    <a:pt x="26439" y="8680"/>
                    <a:pt x="29782" y="6688"/>
                  </a:cubicBezTo>
                  <a:cubicBezTo>
                    <a:pt x="19632" y="5202"/>
                    <a:pt x="9601" y="3033"/>
                    <a:pt x="1" y="1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27"/>
          <p:cNvGrpSpPr/>
          <p:nvPr/>
        </p:nvGrpSpPr>
        <p:grpSpPr>
          <a:xfrm flipH="1">
            <a:off x="5238760" y="-7153"/>
            <a:ext cx="3905070" cy="2480651"/>
            <a:chOff x="73" y="-50"/>
            <a:chExt cx="6214307" cy="2673691"/>
          </a:xfrm>
        </p:grpSpPr>
        <p:sp>
          <p:nvSpPr>
            <p:cNvPr id="346" name="Google Shape;346;p27"/>
            <p:cNvSpPr/>
            <p:nvPr/>
          </p:nvSpPr>
          <p:spPr>
            <a:xfrm>
              <a:off x="73" y="-50"/>
              <a:ext cx="6214307" cy="2673691"/>
            </a:xfrm>
            <a:custGeom>
              <a:avLst/>
              <a:gdLst/>
              <a:ahLst/>
              <a:cxnLst/>
              <a:rect l="l" t="t" r="r" b="b"/>
              <a:pathLst>
                <a:path w="193879" h="83416" extrusionOk="0">
                  <a:moveTo>
                    <a:pt x="1" y="0"/>
                  </a:moveTo>
                  <a:lnTo>
                    <a:pt x="1" y="32754"/>
                  </a:lnTo>
                  <a:cubicBezTo>
                    <a:pt x="2913" y="32382"/>
                    <a:pt x="5826" y="32204"/>
                    <a:pt x="8798" y="32204"/>
                  </a:cubicBezTo>
                  <a:cubicBezTo>
                    <a:pt x="13316" y="32204"/>
                    <a:pt x="17834" y="32635"/>
                    <a:pt x="22233" y="33319"/>
                  </a:cubicBezTo>
                  <a:cubicBezTo>
                    <a:pt x="33929" y="35295"/>
                    <a:pt x="44584" y="40066"/>
                    <a:pt x="54125" y="45891"/>
                  </a:cubicBezTo>
                  <a:cubicBezTo>
                    <a:pt x="64156" y="51954"/>
                    <a:pt x="73192" y="59013"/>
                    <a:pt x="83104" y="65136"/>
                  </a:cubicBezTo>
                  <a:cubicBezTo>
                    <a:pt x="93745" y="71764"/>
                    <a:pt x="105574" y="77218"/>
                    <a:pt x="118399" y="80443"/>
                  </a:cubicBezTo>
                  <a:cubicBezTo>
                    <a:pt x="126320" y="82360"/>
                    <a:pt x="134553" y="83415"/>
                    <a:pt x="142786" y="83415"/>
                  </a:cubicBezTo>
                  <a:cubicBezTo>
                    <a:pt x="147616" y="83415"/>
                    <a:pt x="152446" y="83044"/>
                    <a:pt x="157217" y="82301"/>
                  </a:cubicBezTo>
                  <a:cubicBezTo>
                    <a:pt x="170532" y="80191"/>
                    <a:pt x="182481" y="75167"/>
                    <a:pt x="193448" y="68792"/>
                  </a:cubicBezTo>
                  <a:cubicBezTo>
                    <a:pt x="193567" y="68673"/>
                    <a:pt x="193686" y="68614"/>
                    <a:pt x="193879" y="68480"/>
                  </a:cubicBezTo>
                  <a:cubicBezTo>
                    <a:pt x="191962" y="68242"/>
                    <a:pt x="189971" y="67990"/>
                    <a:pt x="188053" y="67677"/>
                  </a:cubicBezTo>
                  <a:cubicBezTo>
                    <a:pt x="184710" y="69669"/>
                    <a:pt x="180875" y="70843"/>
                    <a:pt x="176729" y="70843"/>
                  </a:cubicBezTo>
                  <a:cubicBezTo>
                    <a:pt x="169046" y="70843"/>
                    <a:pt x="162299" y="66934"/>
                    <a:pt x="158272" y="60990"/>
                  </a:cubicBezTo>
                  <a:cubicBezTo>
                    <a:pt x="157469" y="60752"/>
                    <a:pt x="156667" y="60440"/>
                    <a:pt x="155790" y="60187"/>
                  </a:cubicBezTo>
                  <a:cubicBezTo>
                    <a:pt x="146561" y="57037"/>
                    <a:pt x="137778" y="53128"/>
                    <a:pt x="130154" y="47749"/>
                  </a:cubicBezTo>
                  <a:cubicBezTo>
                    <a:pt x="123155" y="42726"/>
                    <a:pt x="117463" y="36722"/>
                    <a:pt x="112381" y="30406"/>
                  </a:cubicBezTo>
                  <a:cubicBezTo>
                    <a:pt x="106882" y="23599"/>
                    <a:pt x="102230" y="16407"/>
                    <a:pt x="95736" y="10150"/>
                  </a:cubicBezTo>
                  <a:cubicBezTo>
                    <a:pt x="92080" y="6569"/>
                    <a:pt x="88112" y="3225"/>
                    <a:pt x="83966" y="0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5073054" y="1954800"/>
              <a:ext cx="954620" cy="315845"/>
            </a:xfrm>
            <a:custGeom>
              <a:avLst/>
              <a:gdLst/>
              <a:ahLst/>
              <a:cxnLst/>
              <a:rect l="l" t="t" r="r" b="b"/>
              <a:pathLst>
                <a:path w="29783" h="9854" extrusionOk="0">
                  <a:moveTo>
                    <a:pt x="1" y="1"/>
                  </a:moveTo>
                  <a:lnTo>
                    <a:pt x="1" y="1"/>
                  </a:lnTo>
                  <a:cubicBezTo>
                    <a:pt x="4028" y="5945"/>
                    <a:pt x="10775" y="9854"/>
                    <a:pt x="18458" y="9854"/>
                  </a:cubicBezTo>
                  <a:cubicBezTo>
                    <a:pt x="22604" y="9854"/>
                    <a:pt x="26439" y="8680"/>
                    <a:pt x="29782" y="6688"/>
                  </a:cubicBezTo>
                  <a:cubicBezTo>
                    <a:pt x="19632" y="5202"/>
                    <a:pt x="9601" y="3033"/>
                    <a:pt x="1" y="1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27"/>
          <p:cNvSpPr/>
          <p:nvPr/>
        </p:nvSpPr>
        <p:spPr>
          <a:xfrm flipH="1">
            <a:off x="2863249" y="3389575"/>
            <a:ext cx="9143814" cy="4036157"/>
          </a:xfrm>
          <a:custGeom>
            <a:avLst/>
            <a:gdLst/>
            <a:ahLst/>
            <a:cxnLst/>
            <a:rect l="l" t="t" r="r" b="b"/>
            <a:pathLst>
              <a:path w="285588" h="148867" extrusionOk="0">
                <a:moveTo>
                  <a:pt x="233938" y="0"/>
                </a:moveTo>
                <a:cubicBezTo>
                  <a:pt x="233896" y="0"/>
                  <a:pt x="233853" y="1"/>
                  <a:pt x="233811" y="3"/>
                </a:cubicBezTo>
                <a:cubicBezTo>
                  <a:pt x="231522" y="196"/>
                  <a:pt x="230779" y="2663"/>
                  <a:pt x="229115" y="3971"/>
                </a:cubicBezTo>
                <a:cubicBezTo>
                  <a:pt x="226380" y="6200"/>
                  <a:pt x="221491" y="4952"/>
                  <a:pt x="218266" y="6690"/>
                </a:cubicBezTo>
                <a:cubicBezTo>
                  <a:pt x="215799" y="7924"/>
                  <a:pt x="214997" y="10465"/>
                  <a:pt x="213689" y="12516"/>
                </a:cubicBezTo>
                <a:cubicBezTo>
                  <a:pt x="209483" y="18951"/>
                  <a:pt x="204401" y="24955"/>
                  <a:pt x="199021" y="30721"/>
                </a:cubicBezTo>
                <a:cubicBezTo>
                  <a:pt x="193507" y="36665"/>
                  <a:pt x="187504" y="42104"/>
                  <a:pt x="181990" y="48049"/>
                </a:cubicBezTo>
                <a:cubicBezTo>
                  <a:pt x="181619" y="48495"/>
                  <a:pt x="181188" y="48926"/>
                  <a:pt x="180623" y="49297"/>
                </a:cubicBezTo>
                <a:cubicBezTo>
                  <a:pt x="178825" y="50352"/>
                  <a:pt x="176967" y="50352"/>
                  <a:pt x="175243" y="51705"/>
                </a:cubicBezTo>
                <a:cubicBezTo>
                  <a:pt x="173564" y="53131"/>
                  <a:pt x="172642" y="55048"/>
                  <a:pt x="171156" y="56594"/>
                </a:cubicBezTo>
                <a:cubicBezTo>
                  <a:pt x="168422" y="59388"/>
                  <a:pt x="164469" y="61127"/>
                  <a:pt x="161868" y="64024"/>
                </a:cubicBezTo>
                <a:cubicBezTo>
                  <a:pt x="161303" y="64708"/>
                  <a:pt x="160754" y="65451"/>
                  <a:pt x="160070" y="66016"/>
                </a:cubicBezTo>
                <a:cubicBezTo>
                  <a:pt x="159134" y="66759"/>
                  <a:pt x="157900" y="67190"/>
                  <a:pt x="156667" y="67680"/>
                </a:cubicBezTo>
                <a:cubicBezTo>
                  <a:pt x="141122" y="73625"/>
                  <a:pt x="129174" y="85276"/>
                  <a:pt x="113198" y="90908"/>
                </a:cubicBezTo>
                <a:cubicBezTo>
                  <a:pt x="112143" y="91280"/>
                  <a:pt x="110716" y="91651"/>
                  <a:pt x="109661" y="91889"/>
                </a:cubicBezTo>
                <a:cubicBezTo>
                  <a:pt x="99318" y="94624"/>
                  <a:pt x="88172" y="94311"/>
                  <a:pt x="77457" y="94371"/>
                </a:cubicBezTo>
                <a:cubicBezTo>
                  <a:pt x="67307" y="94430"/>
                  <a:pt x="57216" y="94936"/>
                  <a:pt x="47066" y="95114"/>
                </a:cubicBezTo>
                <a:cubicBezTo>
                  <a:pt x="31893" y="95426"/>
                  <a:pt x="16660" y="95604"/>
                  <a:pt x="1487" y="95679"/>
                </a:cubicBezTo>
                <a:cubicBezTo>
                  <a:pt x="1427" y="95679"/>
                  <a:pt x="1" y="95738"/>
                  <a:pt x="1" y="95738"/>
                </a:cubicBezTo>
                <a:lnTo>
                  <a:pt x="1" y="148867"/>
                </a:lnTo>
                <a:lnTo>
                  <a:pt x="285587" y="148867"/>
                </a:lnTo>
                <a:lnTo>
                  <a:pt x="285587" y="41361"/>
                </a:lnTo>
                <a:cubicBezTo>
                  <a:pt x="285587" y="41361"/>
                  <a:pt x="284398" y="41302"/>
                  <a:pt x="283046" y="41183"/>
                </a:cubicBezTo>
                <a:cubicBezTo>
                  <a:pt x="271469" y="39949"/>
                  <a:pt x="264707" y="30349"/>
                  <a:pt x="258584" y="23156"/>
                </a:cubicBezTo>
                <a:cubicBezTo>
                  <a:pt x="256786" y="21120"/>
                  <a:pt x="255419" y="18460"/>
                  <a:pt x="253383" y="16662"/>
                </a:cubicBezTo>
                <a:cubicBezTo>
                  <a:pt x="251466" y="14923"/>
                  <a:pt x="249475" y="14061"/>
                  <a:pt x="247929" y="11892"/>
                </a:cubicBezTo>
                <a:cubicBezTo>
                  <a:pt x="245269" y="8176"/>
                  <a:pt x="240929" y="5085"/>
                  <a:pt x="237526" y="1860"/>
                </a:cubicBezTo>
                <a:cubicBezTo>
                  <a:pt x="236573" y="965"/>
                  <a:pt x="235368" y="0"/>
                  <a:pt x="233938" y="0"/>
                </a:cubicBezTo>
                <a:close/>
              </a:path>
            </a:pathLst>
          </a:custGeom>
          <a:gradFill>
            <a:gsLst>
              <a:gs pos="0">
                <a:srgbClr val="F5C8ED"/>
              </a:gs>
              <a:gs pos="100000">
                <a:srgbClr val="9393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7"/>
          <p:cNvSpPr/>
          <p:nvPr/>
        </p:nvSpPr>
        <p:spPr>
          <a:xfrm>
            <a:off x="73" y="3805342"/>
            <a:ext cx="9153809" cy="1590028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7"/>
          <p:cNvSpPr/>
          <p:nvPr/>
        </p:nvSpPr>
        <p:spPr>
          <a:xfrm>
            <a:off x="75" y="4091988"/>
            <a:ext cx="9153809" cy="134147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921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4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28"/>
          <p:cNvGrpSpPr/>
          <p:nvPr/>
        </p:nvGrpSpPr>
        <p:grpSpPr>
          <a:xfrm flipH="1">
            <a:off x="2929698" y="0"/>
            <a:ext cx="6214307" cy="2673691"/>
            <a:chOff x="73" y="-50"/>
            <a:chExt cx="6214307" cy="2673691"/>
          </a:xfrm>
        </p:grpSpPr>
        <p:sp>
          <p:nvSpPr>
            <p:cNvPr id="353" name="Google Shape;353;p28"/>
            <p:cNvSpPr/>
            <p:nvPr/>
          </p:nvSpPr>
          <p:spPr>
            <a:xfrm>
              <a:off x="73" y="-50"/>
              <a:ext cx="6214307" cy="2673691"/>
            </a:xfrm>
            <a:custGeom>
              <a:avLst/>
              <a:gdLst/>
              <a:ahLst/>
              <a:cxnLst/>
              <a:rect l="l" t="t" r="r" b="b"/>
              <a:pathLst>
                <a:path w="193879" h="83416" extrusionOk="0">
                  <a:moveTo>
                    <a:pt x="1" y="0"/>
                  </a:moveTo>
                  <a:lnTo>
                    <a:pt x="1" y="32754"/>
                  </a:lnTo>
                  <a:cubicBezTo>
                    <a:pt x="2913" y="32382"/>
                    <a:pt x="5826" y="32204"/>
                    <a:pt x="8798" y="32204"/>
                  </a:cubicBezTo>
                  <a:cubicBezTo>
                    <a:pt x="13316" y="32204"/>
                    <a:pt x="17834" y="32635"/>
                    <a:pt x="22233" y="33319"/>
                  </a:cubicBezTo>
                  <a:cubicBezTo>
                    <a:pt x="33929" y="35295"/>
                    <a:pt x="44584" y="40066"/>
                    <a:pt x="54125" y="45891"/>
                  </a:cubicBezTo>
                  <a:cubicBezTo>
                    <a:pt x="64156" y="51954"/>
                    <a:pt x="73192" y="59013"/>
                    <a:pt x="83104" y="65136"/>
                  </a:cubicBezTo>
                  <a:cubicBezTo>
                    <a:pt x="93745" y="71764"/>
                    <a:pt x="105574" y="77218"/>
                    <a:pt x="118399" y="80443"/>
                  </a:cubicBezTo>
                  <a:cubicBezTo>
                    <a:pt x="126320" y="82360"/>
                    <a:pt x="134553" y="83415"/>
                    <a:pt x="142786" y="83415"/>
                  </a:cubicBezTo>
                  <a:cubicBezTo>
                    <a:pt x="147616" y="83415"/>
                    <a:pt x="152446" y="83044"/>
                    <a:pt x="157217" y="82301"/>
                  </a:cubicBezTo>
                  <a:cubicBezTo>
                    <a:pt x="170532" y="80191"/>
                    <a:pt x="182481" y="75167"/>
                    <a:pt x="193448" y="68792"/>
                  </a:cubicBezTo>
                  <a:cubicBezTo>
                    <a:pt x="193567" y="68673"/>
                    <a:pt x="193686" y="68614"/>
                    <a:pt x="193879" y="68480"/>
                  </a:cubicBezTo>
                  <a:cubicBezTo>
                    <a:pt x="191962" y="68242"/>
                    <a:pt x="189971" y="67990"/>
                    <a:pt x="188053" y="67677"/>
                  </a:cubicBezTo>
                  <a:cubicBezTo>
                    <a:pt x="184710" y="69669"/>
                    <a:pt x="180875" y="70843"/>
                    <a:pt x="176729" y="70843"/>
                  </a:cubicBezTo>
                  <a:cubicBezTo>
                    <a:pt x="169046" y="70843"/>
                    <a:pt x="162299" y="66934"/>
                    <a:pt x="158272" y="60990"/>
                  </a:cubicBezTo>
                  <a:cubicBezTo>
                    <a:pt x="157469" y="60752"/>
                    <a:pt x="156667" y="60440"/>
                    <a:pt x="155790" y="60187"/>
                  </a:cubicBezTo>
                  <a:cubicBezTo>
                    <a:pt x="146561" y="57037"/>
                    <a:pt x="137778" y="53128"/>
                    <a:pt x="130154" y="47749"/>
                  </a:cubicBezTo>
                  <a:cubicBezTo>
                    <a:pt x="123155" y="42726"/>
                    <a:pt x="117463" y="36722"/>
                    <a:pt x="112381" y="30406"/>
                  </a:cubicBezTo>
                  <a:cubicBezTo>
                    <a:pt x="106882" y="23599"/>
                    <a:pt x="102230" y="16407"/>
                    <a:pt x="95736" y="10150"/>
                  </a:cubicBezTo>
                  <a:cubicBezTo>
                    <a:pt x="92080" y="6569"/>
                    <a:pt x="88112" y="3225"/>
                    <a:pt x="83966" y="0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5073054" y="1954800"/>
              <a:ext cx="954620" cy="315845"/>
            </a:xfrm>
            <a:custGeom>
              <a:avLst/>
              <a:gdLst/>
              <a:ahLst/>
              <a:cxnLst/>
              <a:rect l="l" t="t" r="r" b="b"/>
              <a:pathLst>
                <a:path w="29783" h="9854" extrusionOk="0">
                  <a:moveTo>
                    <a:pt x="1" y="1"/>
                  </a:moveTo>
                  <a:lnTo>
                    <a:pt x="1" y="1"/>
                  </a:lnTo>
                  <a:cubicBezTo>
                    <a:pt x="4028" y="5945"/>
                    <a:pt x="10775" y="9854"/>
                    <a:pt x="18458" y="9854"/>
                  </a:cubicBezTo>
                  <a:cubicBezTo>
                    <a:pt x="22604" y="9854"/>
                    <a:pt x="26439" y="8680"/>
                    <a:pt x="29782" y="6688"/>
                  </a:cubicBezTo>
                  <a:cubicBezTo>
                    <a:pt x="19632" y="5202"/>
                    <a:pt x="9601" y="3033"/>
                    <a:pt x="1" y="1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28"/>
          <p:cNvSpPr/>
          <p:nvPr/>
        </p:nvSpPr>
        <p:spPr>
          <a:xfrm rot="10800000">
            <a:off x="9" y="3446725"/>
            <a:ext cx="2292750" cy="1696775"/>
          </a:xfrm>
          <a:custGeom>
            <a:avLst/>
            <a:gdLst/>
            <a:ahLst/>
            <a:cxnLst/>
            <a:rect l="l" t="t" r="r" b="b"/>
            <a:pathLst>
              <a:path w="91710" h="67871" extrusionOk="0">
                <a:moveTo>
                  <a:pt x="57216" y="0"/>
                </a:moveTo>
                <a:cubicBezTo>
                  <a:pt x="52193" y="11027"/>
                  <a:pt x="45640" y="21608"/>
                  <a:pt x="37837" y="31520"/>
                </a:cubicBezTo>
                <a:cubicBezTo>
                  <a:pt x="27494" y="44583"/>
                  <a:pt x="14803" y="56472"/>
                  <a:pt x="1" y="66325"/>
                </a:cubicBezTo>
                <a:cubicBezTo>
                  <a:pt x="6867" y="66994"/>
                  <a:pt x="13807" y="67365"/>
                  <a:pt x="20673" y="67677"/>
                </a:cubicBezTo>
                <a:cubicBezTo>
                  <a:pt x="24091" y="67811"/>
                  <a:pt x="27494" y="67871"/>
                  <a:pt x="30897" y="67871"/>
                </a:cubicBezTo>
                <a:cubicBezTo>
                  <a:pt x="48731" y="67871"/>
                  <a:pt x="66445" y="66013"/>
                  <a:pt x="83714" y="62298"/>
                </a:cubicBezTo>
                <a:cubicBezTo>
                  <a:pt x="86374" y="61733"/>
                  <a:pt x="89034" y="61124"/>
                  <a:pt x="91709" y="60500"/>
                </a:cubicBezTo>
                <a:lnTo>
                  <a:pt x="91709" y="0"/>
                </a:lnTo>
                <a:close/>
              </a:path>
            </a:pathLst>
          </a:custGeom>
          <a:solidFill>
            <a:srgbClr val="FDF0F7">
              <a:alpha val="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8"/>
          <p:cNvSpPr/>
          <p:nvPr/>
        </p:nvSpPr>
        <p:spPr>
          <a:xfrm>
            <a:off x="-4902" y="4052992"/>
            <a:ext cx="9153809" cy="1590028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8"/>
          <p:cNvSpPr/>
          <p:nvPr/>
        </p:nvSpPr>
        <p:spPr>
          <a:xfrm>
            <a:off x="-4900" y="4339638"/>
            <a:ext cx="9153809" cy="134147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921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 txBox="1">
            <a:spLocks noGrp="1"/>
          </p:cNvSpPr>
          <p:nvPr>
            <p:ph type="body" idx="1"/>
          </p:nvPr>
        </p:nvSpPr>
        <p:spPr>
          <a:xfrm>
            <a:off x="732600" y="1152475"/>
            <a:ext cx="7654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2800"/>
              <a:buNone/>
              <a:defRPr sz="3000" b="1">
                <a:solidFill>
                  <a:srgbClr val="FFCE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/>
          <p:nvPr/>
        </p:nvSpPr>
        <p:spPr>
          <a:xfrm flipH="1">
            <a:off x="0" y="-19675"/>
            <a:ext cx="2292750" cy="1696775"/>
          </a:xfrm>
          <a:custGeom>
            <a:avLst/>
            <a:gdLst/>
            <a:ahLst/>
            <a:cxnLst/>
            <a:rect l="l" t="t" r="r" b="b"/>
            <a:pathLst>
              <a:path w="91710" h="67871" extrusionOk="0">
                <a:moveTo>
                  <a:pt x="57216" y="0"/>
                </a:moveTo>
                <a:cubicBezTo>
                  <a:pt x="52193" y="11027"/>
                  <a:pt x="45640" y="21608"/>
                  <a:pt x="37837" y="31520"/>
                </a:cubicBezTo>
                <a:cubicBezTo>
                  <a:pt x="27494" y="44583"/>
                  <a:pt x="14803" y="56472"/>
                  <a:pt x="1" y="66325"/>
                </a:cubicBezTo>
                <a:cubicBezTo>
                  <a:pt x="6867" y="66994"/>
                  <a:pt x="13807" y="67365"/>
                  <a:pt x="20673" y="67677"/>
                </a:cubicBezTo>
                <a:cubicBezTo>
                  <a:pt x="24091" y="67811"/>
                  <a:pt x="27494" y="67871"/>
                  <a:pt x="30897" y="67871"/>
                </a:cubicBezTo>
                <a:cubicBezTo>
                  <a:pt x="48731" y="67871"/>
                  <a:pt x="66445" y="66013"/>
                  <a:pt x="83714" y="62298"/>
                </a:cubicBezTo>
                <a:cubicBezTo>
                  <a:pt x="86374" y="61733"/>
                  <a:pt x="89034" y="61124"/>
                  <a:pt x="91709" y="60500"/>
                </a:cubicBezTo>
                <a:lnTo>
                  <a:pt x="91709" y="0"/>
                </a:lnTo>
                <a:close/>
              </a:path>
            </a:pathLst>
          </a:custGeom>
          <a:solidFill>
            <a:srgbClr val="FDF0F7">
              <a:alpha val="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4"/>
          <p:cNvGrpSpPr/>
          <p:nvPr/>
        </p:nvGrpSpPr>
        <p:grpSpPr>
          <a:xfrm rot="10800000">
            <a:off x="2929698" y="2469800"/>
            <a:ext cx="6214307" cy="2673691"/>
            <a:chOff x="73" y="-50"/>
            <a:chExt cx="6214307" cy="2673691"/>
          </a:xfrm>
        </p:grpSpPr>
        <p:sp>
          <p:nvSpPr>
            <p:cNvPr id="63" name="Google Shape;63;p4"/>
            <p:cNvSpPr/>
            <p:nvPr/>
          </p:nvSpPr>
          <p:spPr>
            <a:xfrm>
              <a:off x="73" y="-50"/>
              <a:ext cx="6214307" cy="2673691"/>
            </a:xfrm>
            <a:custGeom>
              <a:avLst/>
              <a:gdLst/>
              <a:ahLst/>
              <a:cxnLst/>
              <a:rect l="l" t="t" r="r" b="b"/>
              <a:pathLst>
                <a:path w="193879" h="83416" extrusionOk="0">
                  <a:moveTo>
                    <a:pt x="1" y="0"/>
                  </a:moveTo>
                  <a:lnTo>
                    <a:pt x="1" y="32754"/>
                  </a:lnTo>
                  <a:cubicBezTo>
                    <a:pt x="2913" y="32382"/>
                    <a:pt x="5826" y="32204"/>
                    <a:pt x="8798" y="32204"/>
                  </a:cubicBezTo>
                  <a:cubicBezTo>
                    <a:pt x="13316" y="32204"/>
                    <a:pt x="17834" y="32635"/>
                    <a:pt x="22233" y="33319"/>
                  </a:cubicBezTo>
                  <a:cubicBezTo>
                    <a:pt x="33929" y="35295"/>
                    <a:pt x="44584" y="40066"/>
                    <a:pt x="54125" y="45891"/>
                  </a:cubicBezTo>
                  <a:cubicBezTo>
                    <a:pt x="64156" y="51954"/>
                    <a:pt x="73192" y="59013"/>
                    <a:pt x="83104" y="65136"/>
                  </a:cubicBezTo>
                  <a:cubicBezTo>
                    <a:pt x="93745" y="71764"/>
                    <a:pt x="105574" y="77218"/>
                    <a:pt x="118399" y="80443"/>
                  </a:cubicBezTo>
                  <a:cubicBezTo>
                    <a:pt x="126320" y="82360"/>
                    <a:pt x="134553" y="83415"/>
                    <a:pt x="142786" y="83415"/>
                  </a:cubicBezTo>
                  <a:cubicBezTo>
                    <a:pt x="147616" y="83415"/>
                    <a:pt x="152446" y="83044"/>
                    <a:pt x="157217" y="82301"/>
                  </a:cubicBezTo>
                  <a:cubicBezTo>
                    <a:pt x="170532" y="80191"/>
                    <a:pt x="182481" y="75167"/>
                    <a:pt x="193448" y="68792"/>
                  </a:cubicBezTo>
                  <a:cubicBezTo>
                    <a:pt x="193567" y="68673"/>
                    <a:pt x="193686" y="68614"/>
                    <a:pt x="193879" y="68480"/>
                  </a:cubicBezTo>
                  <a:cubicBezTo>
                    <a:pt x="191962" y="68242"/>
                    <a:pt x="189971" y="67990"/>
                    <a:pt x="188053" y="67677"/>
                  </a:cubicBezTo>
                  <a:cubicBezTo>
                    <a:pt x="184710" y="69669"/>
                    <a:pt x="180875" y="70843"/>
                    <a:pt x="176729" y="70843"/>
                  </a:cubicBezTo>
                  <a:cubicBezTo>
                    <a:pt x="169046" y="70843"/>
                    <a:pt x="162299" y="66934"/>
                    <a:pt x="158272" y="60990"/>
                  </a:cubicBezTo>
                  <a:cubicBezTo>
                    <a:pt x="157469" y="60752"/>
                    <a:pt x="156667" y="60440"/>
                    <a:pt x="155790" y="60187"/>
                  </a:cubicBezTo>
                  <a:cubicBezTo>
                    <a:pt x="146561" y="57037"/>
                    <a:pt x="137778" y="53128"/>
                    <a:pt x="130154" y="47749"/>
                  </a:cubicBezTo>
                  <a:cubicBezTo>
                    <a:pt x="123155" y="42726"/>
                    <a:pt x="117463" y="36722"/>
                    <a:pt x="112381" y="30406"/>
                  </a:cubicBezTo>
                  <a:cubicBezTo>
                    <a:pt x="106882" y="23599"/>
                    <a:pt x="102230" y="16407"/>
                    <a:pt x="95736" y="10150"/>
                  </a:cubicBezTo>
                  <a:cubicBezTo>
                    <a:pt x="92080" y="6569"/>
                    <a:pt x="88112" y="3225"/>
                    <a:pt x="83966" y="0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073054" y="1954800"/>
              <a:ext cx="954620" cy="315845"/>
            </a:xfrm>
            <a:custGeom>
              <a:avLst/>
              <a:gdLst/>
              <a:ahLst/>
              <a:cxnLst/>
              <a:rect l="l" t="t" r="r" b="b"/>
              <a:pathLst>
                <a:path w="29783" h="9854" extrusionOk="0">
                  <a:moveTo>
                    <a:pt x="1" y="1"/>
                  </a:moveTo>
                  <a:lnTo>
                    <a:pt x="1" y="1"/>
                  </a:lnTo>
                  <a:cubicBezTo>
                    <a:pt x="4028" y="5945"/>
                    <a:pt x="10775" y="9854"/>
                    <a:pt x="18458" y="9854"/>
                  </a:cubicBezTo>
                  <a:cubicBezTo>
                    <a:pt x="22604" y="9854"/>
                    <a:pt x="26439" y="8680"/>
                    <a:pt x="29782" y="6688"/>
                  </a:cubicBezTo>
                  <a:cubicBezTo>
                    <a:pt x="19632" y="5202"/>
                    <a:pt x="9601" y="3033"/>
                    <a:pt x="1" y="1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4"/>
          <p:cNvSpPr/>
          <p:nvPr/>
        </p:nvSpPr>
        <p:spPr>
          <a:xfrm>
            <a:off x="7447250" y="-176803"/>
            <a:ext cx="1969436" cy="1456904"/>
          </a:xfrm>
          <a:custGeom>
            <a:avLst/>
            <a:gdLst/>
            <a:ahLst/>
            <a:cxnLst/>
            <a:rect l="l" t="t" r="r" b="b"/>
            <a:pathLst>
              <a:path w="23309" h="17243" extrusionOk="0">
                <a:moveTo>
                  <a:pt x="11427" y="0"/>
                </a:moveTo>
                <a:cubicBezTo>
                  <a:pt x="8230" y="0"/>
                  <a:pt x="5550" y="2618"/>
                  <a:pt x="5424" y="5815"/>
                </a:cubicBezTo>
                <a:cubicBezTo>
                  <a:pt x="2415" y="5941"/>
                  <a:pt x="1" y="8433"/>
                  <a:pt x="1" y="11505"/>
                </a:cubicBezTo>
                <a:cubicBezTo>
                  <a:pt x="1" y="14703"/>
                  <a:pt x="2540" y="17242"/>
                  <a:pt x="5738" y="17242"/>
                </a:cubicBezTo>
                <a:lnTo>
                  <a:pt x="18152" y="17242"/>
                </a:lnTo>
                <a:cubicBezTo>
                  <a:pt x="20957" y="17242"/>
                  <a:pt x="23309" y="14954"/>
                  <a:pt x="23309" y="12085"/>
                </a:cubicBezTo>
                <a:cubicBezTo>
                  <a:pt x="23309" y="9279"/>
                  <a:pt x="20957" y="6928"/>
                  <a:pt x="18152" y="6928"/>
                </a:cubicBezTo>
                <a:cubicBezTo>
                  <a:pt x="17885" y="6928"/>
                  <a:pt x="17634" y="6991"/>
                  <a:pt x="17368" y="6991"/>
                </a:cubicBezTo>
                <a:cubicBezTo>
                  <a:pt x="17431" y="6725"/>
                  <a:pt x="17493" y="6411"/>
                  <a:pt x="17493" y="6082"/>
                </a:cubicBezTo>
                <a:cubicBezTo>
                  <a:pt x="17493" y="2743"/>
                  <a:pt x="14750" y="0"/>
                  <a:pt x="11427" y="0"/>
                </a:cubicBezTo>
                <a:close/>
              </a:path>
            </a:pathLst>
          </a:custGeom>
          <a:solidFill>
            <a:srgbClr val="FFFFFF">
              <a:alpha val="27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 flipH="1">
            <a:off x="73" y="4605442"/>
            <a:ext cx="9153809" cy="1590028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"/>
          <p:cNvSpPr/>
          <p:nvPr/>
        </p:nvSpPr>
        <p:spPr>
          <a:xfrm>
            <a:off x="75" y="4853988"/>
            <a:ext cx="9153809" cy="134147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529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>
            <a:spLocks noGrp="1"/>
          </p:cNvSpPr>
          <p:nvPr>
            <p:ph type="title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2800"/>
              <a:buNone/>
              <a:defRPr sz="3000" b="1">
                <a:solidFill>
                  <a:srgbClr val="FFCE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82" name="Google Shape;82;p6"/>
          <p:cNvGrpSpPr/>
          <p:nvPr/>
        </p:nvGrpSpPr>
        <p:grpSpPr>
          <a:xfrm flipH="1">
            <a:off x="2933773" y="-50"/>
            <a:ext cx="6214307" cy="2673691"/>
            <a:chOff x="73" y="-50"/>
            <a:chExt cx="6214307" cy="2673691"/>
          </a:xfrm>
        </p:grpSpPr>
        <p:sp>
          <p:nvSpPr>
            <p:cNvPr id="83" name="Google Shape;83;p6"/>
            <p:cNvSpPr/>
            <p:nvPr/>
          </p:nvSpPr>
          <p:spPr>
            <a:xfrm>
              <a:off x="73" y="-50"/>
              <a:ext cx="6214307" cy="2673691"/>
            </a:xfrm>
            <a:custGeom>
              <a:avLst/>
              <a:gdLst/>
              <a:ahLst/>
              <a:cxnLst/>
              <a:rect l="l" t="t" r="r" b="b"/>
              <a:pathLst>
                <a:path w="193879" h="83416" extrusionOk="0">
                  <a:moveTo>
                    <a:pt x="1" y="0"/>
                  </a:moveTo>
                  <a:lnTo>
                    <a:pt x="1" y="32754"/>
                  </a:lnTo>
                  <a:cubicBezTo>
                    <a:pt x="2913" y="32382"/>
                    <a:pt x="5826" y="32204"/>
                    <a:pt x="8798" y="32204"/>
                  </a:cubicBezTo>
                  <a:cubicBezTo>
                    <a:pt x="13316" y="32204"/>
                    <a:pt x="17834" y="32635"/>
                    <a:pt x="22233" y="33319"/>
                  </a:cubicBezTo>
                  <a:cubicBezTo>
                    <a:pt x="33929" y="35295"/>
                    <a:pt x="44584" y="40066"/>
                    <a:pt x="54125" y="45891"/>
                  </a:cubicBezTo>
                  <a:cubicBezTo>
                    <a:pt x="64156" y="51954"/>
                    <a:pt x="73192" y="59013"/>
                    <a:pt x="83104" y="65136"/>
                  </a:cubicBezTo>
                  <a:cubicBezTo>
                    <a:pt x="93745" y="71764"/>
                    <a:pt x="105574" y="77218"/>
                    <a:pt x="118399" y="80443"/>
                  </a:cubicBezTo>
                  <a:cubicBezTo>
                    <a:pt x="126320" y="82360"/>
                    <a:pt x="134553" y="83415"/>
                    <a:pt x="142786" y="83415"/>
                  </a:cubicBezTo>
                  <a:cubicBezTo>
                    <a:pt x="147616" y="83415"/>
                    <a:pt x="152446" y="83044"/>
                    <a:pt x="157217" y="82301"/>
                  </a:cubicBezTo>
                  <a:cubicBezTo>
                    <a:pt x="170532" y="80191"/>
                    <a:pt x="182481" y="75167"/>
                    <a:pt x="193448" y="68792"/>
                  </a:cubicBezTo>
                  <a:cubicBezTo>
                    <a:pt x="193567" y="68673"/>
                    <a:pt x="193686" y="68614"/>
                    <a:pt x="193879" y="68480"/>
                  </a:cubicBezTo>
                  <a:cubicBezTo>
                    <a:pt x="191962" y="68242"/>
                    <a:pt x="189971" y="67990"/>
                    <a:pt x="188053" y="67677"/>
                  </a:cubicBezTo>
                  <a:cubicBezTo>
                    <a:pt x="184710" y="69669"/>
                    <a:pt x="180875" y="70843"/>
                    <a:pt x="176729" y="70843"/>
                  </a:cubicBezTo>
                  <a:cubicBezTo>
                    <a:pt x="169046" y="70843"/>
                    <a:pt x="162299" y="66934"/>
                    <a:pt x="158272" y="60990"/>
                  </a:cubicBezTo>
                  <a:cubicBezTo>
                    <a:pt x="157469" y="60752"/>
                    <a:pt x="156667" y="60440"/>
                    <a:pt x="155790" y="60187"/>
                  </a:cubicBezTo>
                  <a:cubicBezTo>
                    <a:pt x="146561" y="57037"/>
                    <a:pt x="137778" y="53128"/>
                    <a:pt x="130154" y="47749"/>
                  </a:cubicBezTo>
                  <a:cubicBezTo>
                    <a:pt x="123155" y="42726"/>
                    <a:pt x="117463" y="36722"/>
                    <a:pt x="112381" y="30406"/>
                  </a:cubicBezTo>
                  <a:cubicBezTo>
                    <a:pt x="106882" y="23599"/>
                    <a:pt x="102230" y="16407"/>
                    <a:pt x="95736" y="10150"/>
                  </a:cubicBezTo>
                  <a:cubicBezTo>
                    <a:pt x="92080" y="6569"/>
                    <a:pt x="88112" y="3225"/>
                    <a:pt x="83966" y="0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5073054" y="1954800"/>
              <a:ext cx="954620" cy="315845"/>
            </a:xfrm>
            <a:custGeom>
              <a:avLst/>
              <a:gdLst/>
              <a:ahLst/>
              <a:cxnLst/>
              <a:rect l="l" t="t" r="r" b="b"/>
              <a:pathLst>
                <a:path w="29783" h="9854" extrusionOk="0">
                  <a:moveTo>
                    <a:pt x="1" y="1"/>
                  </a:moveTo>
                  <a:lnTo>
                    <a:pt x="1" y="1"/>
                  </a:lnTo>
                  <a:cubicBezTo>
                    <a:pt x="4028" y="5945"/>
                    <a:pt x="10775" y="9854"/>
                    <a:pt x="18458" y="9854"/>
                  </a:cubicBezTo>
                  <a:cubicBezTo>
                    <a:pt x="22604" y="9854"/>
                    <a:pt x="26439" y="8680"/>
                    <a:pt x="29782" y="6688"/>
                  </a:cubicBezTo>
                  <a:cubicBezTo>
                    <a:pt x="19632" y="5202"/>
                    <a:pt x="9601" y="3033"/>
                    <a:pt x="1" y="1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6"/>
          <p:cNvSpPr/>
          <p:nvPr/>
        </p:nvSpPr>
        <p:spPr>
          <a:xfrm flipH="1">
            <a:off x="0" y="-19675"/>
            <a:ext cx="2292750" cy="1696775"/>
          </a:xfrm>
          <a:custGeom>
            <a:avLst/>
            <a:gdLst/>
            <a:ahLst/>
            <a:cxnLst/>
            <a:rect l="l" t="t" r="r" b="b"/>
            <a:pathLst>
              <a:path w="91710" h="67871" extrusionOk="0">
                <a:moveTo>
                  <a:pt x="57216" y="0"/>
                </a:moveTo>
                <a:cubicBezTo>
                  <a:pt x="52193" y="11027"/>
                  <a:pt x="45640" y="21608"/>
                  <a:pt x="37837" y="31520"/>
                </a:cubicBezTo>
                <a:cubicBezTo>
                  <a:pt x="27494" y="44583"/>
                  <a:pt x="14803" y="56472"/>
                  <a:pt x="1" y="66325"/>
                </a:cubicBezTo>
                <a:cubicBezTo>
                  <a:pt x="6867" y="66994"/>
                  <a:pt x="13807" y="67365"/>
                  <a:pt x="20673" y="67677"/>
                </a:cubicBezTo>
                <a:cubicBezTo>
                  <a:pt x="24091" y="67811"/>
                  <a:pt x="27494" y="67871"/>
                  <a:pt x="30897" y="67871"/>
                </a:cubicBezTo>
                <a:cubicBezTo>
                  <a:pt x="48731" y="67871"/>
                  <a:pt x="66445" y="66013"/>
                  <a:pt x="83714" y="62298"/>
                </a:cubicBezTo>
                <a:cubicBezTo>
                  <a:pt x="86374" y="61733"/>
                  <a:pt x="89034" y="61124"/>
                  <a:pt x="91709" y="60500"/>
                </a:cubicBezTo>
                <a:lnTo>
                  <a:pt x="91709" y="0"/>
                </a:lnTo>
                <a:close/>
              </a:path>
            </a:pathLst>
          </a:custGeom>
          <a:solidFill>
            <a:srgbClr val="FDF0F7">
              <a:alpha val="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-609525" y="4662600"/>
            <a:ext cx="9753544" cy="1590028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75" y="4625388"/>
            <a:ext cx="9153809" cy="134147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529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"/>
          <p:cNvSpPr txBox="1">
            <a:spLocks noGrp="1"/>
          </p:cNvSpPr>
          <p:nvPr>
            <p:ph type="subTitle" idx="1"/>
          </p:nvPr>
        </p:nvSpPr>
        <p:spPr>
          <a:xfrm>
            <a:off x="4385187" y="1208600"/>
            <a:ext cx="40452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Varela Round"/>
              <a:buNone/>
              <a:defRPr b="1">
                <a:solidFill>
                  <a:schemeClr val="accent4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9"/>
          <p:cNvSpPr txBox="1">
            <a:spLocks noGrp="1"/>
          </p:cNvSpPr>
          <p:nvPr>
            <p:ph type="body" idx="2"/>
          </p:nvPr>
        </p:nvSpPr>
        <p:spPr>
          <a:xfrm>
            <a:off x="4385187" y="1661850"/>
            <a:ext cx="4045200" cy="28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2800"/>
              <a:buNone/>
              <a:defRPr sz="3000" b="1">
                <a:solidFill>
                  <a:srgbClr val="FFCE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75" y="4605442"/>
            <a:ext cx="9153809" cy="1590028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73" y="4625388"/>
            <a:ext cx="9153809" cy="134147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529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114;p9"/>
          <p:cNvGrpSpPr/>
          <p:nvPr/>
        </p:nvGrpSpPr>
        <p:grpSpPr>
          <a:xfrm flipH="1">
            <a:off x="2933773" y="-50"/>
            <a:ext cx="6214307" cy="2673691"/>
            <a:chOff x="73" y="-50"/>
            <a:chExt cx="6214307" cy="2673691"/>
          </a:xfrm>
        </p:grpSpPr>
        <p:sp>
          <p:nvSpPr>
            <p:cNvPr id="115" name="Google Shape;115;p9"/>
            <p:cNvSpPr/>
            <p:nvPr/>
          </p:nvSpPr>
          <p:spPr>
            <a:xfrm>
              <a:off x="73" y="-50"/>
              <a:ext cx="6214307" cy="2673691"/>
            </a:xfrm>
            <a:custGeom>
              <a:avLst/>
              <a:gdLst/>
              <a:ahLst/>
              <a:cxnLst/>
              <a:rect l="l" t="t" r="r" b="b"/>
              <a:pathLst>
                <a:path w="193879" h="83416" extrusionOk="0">
                  <a:moveTo>
                    <a:pt x="1" y="0"/>
                  </a:moveTo>
                  <a:lnTo>
                    <a:pt x="1" y="32754"/>
                  </a:lnTo>
                  <a:cubicBezTo>
                    <a:pt x="2913" y="32382"/>
                    <a:pt x="5826" y="32204"/>
                    <a:pt x="8798" y="32204"/>
                  </a:cubicBezTo>
                  <a:cubicBezTo>
                    <a:pt x="13316" y="32204"/>
                    <a:pt x="17834" y="32635"/>
                    <a:pt x="22233" y="33319"/>
                  </a:cubicBezTo>
                  <a:cubicBezTo>
                    <a:pt x="33929" y="35295"/>
                    <a:pt x="44584" y="40066"/>
                    <a:pt x="54125" y="45891"/>
                  </a:cubicBezTo>
                  <a:cubicBezTo>
                    <a:pt x="64156" y="51954"/>
                    <a:pt x="73192" y="59013"/>
                    <a:pt x="83104" y="65136"/>
                  </a:cubicBezTo>
                  <a:cubicBezTo>
                    <a:pt x="93745" y="71764"/>
                    <a:pt x="105574" y="77218"/>
                    <a:pt x="118399" y="80443"/>
                  </a:cubicBezTo>
                  <a:cubicBezTo>
                    <a:pt x="126320" y="82360"/>
                    <a:pt x="134553" y="83415"/>
                    <a:pt x="142786" y="83415"/>
                  </a:cubicBezTo>
                  <a:cubicBezTo>
                    <a:pt x="147616" y="83415"/>
                    <a:pt x="152446" y="83044"/>
                    <a:pt x="157217" y="82301"/>
                  </a:cubicBezTo>
                  <a:cubicBezTo>
                    <a:pt x="170532" y="80191"/>
                    <a:pt x="182481" y="75167"/>
                    <a:pt x="193448" y="68792"/>
                  </a:cubicBezTo>
                  <a:cubicBezTo>
                    <a:pt x="193567" y="68673"/>
                    <a:pt x="193686" y="68614"/>
                    <a:pt x="193879" y="68480"/>
                  </a:cubicBezTo>
                  <a:cubicBezTo>
                    <a:pt x="191962" y="68242"/>
                    <a:pt x="189971" y="67990"/>
                    <a:pt x="188053" y="67677"/>
                  </a:cubicBezTo>
                  <a:cubicBezTo>
                    <a:pt x="184710" y="69669"/>
                    <a:pt x="180875" y="70843"/>
                    <a:pt x="176729" y="70843"/>
                  </a:cubicBezTo>
                  <a:cubicBezTo>
                    <a:pt x="169046" y="70843"/>
                    <a:pt x="162299" y="66934"/>
                    <a:pt x="158272" y="60990"/>
                  </a:cubicBezTo>
                  <a:cubicBezTo>
                    <a:pt x="157469" y="60752"/>
                    <a:pt x="156667" y="60440"/>
                    <a:pt x="155790" y="60187"/>
                  </a:cubicBezTo>
                  <a:cubicBezTo>
                    <a:pt x="146561" y="57037"/>
                    <a:pt x="137778" y="53128"/>
                    <a:pt x="130154" y="47749"/>
                  </a:cubicBezTo>
                  <a:cubicBezTo>
                    <a:pt x="123155" y="42726"/>
                    <a:pt x="117463" y="36722"/>
                    <a:pt x="112381" y="30406"/>
                  </a:cubicBezTo>
                  <a:cubicBezTo>
                    <a:pt x="106882" y="23599"/>
                    <a:pt x="102230" y="16407"/>
                    <a:pt x="95736" y="10150"/>
                  </a:cubicBezTo>
                  <a:cubicBezTo>
                    <a:pt x="92080" y="6569"/>
                    <a:pt x="88112" y="3225"/>
                    <a:pt x="83966" y="0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5073054" y="1954800"/>
              <a:ext cx="954620" cy="315845"/>
            </a:xfrm>
            <a:custGeom>
              <a:avLst/>
              <a:gdLst/>
              <a:ahLst/>
              <a:cxnLst/>
              <a:rect l="l" t="t" r="r" b="b"/>
              <a:pathLst>
                <a:path w="29783" h="9854" extrusionOk="0">
                  <a:moveTo>
                    <a:pt x="1" y="1"/>
                  </a:moveTo>
                  <a:lnTo>
                    <a:pt x="1" y="1"/>
                  </a:lnTo>
                  <a:cubicBezTo>
                    <a:pt x="4028" y="5945"/>
                    <a:pt x="10775" y="9854"/>
                    <a:pt x="18458" y="9854"/>
                  </a:cubicBezTo>
                  <a:cubicBezTo>
                    <a:pt x="22604" y="9854"/>
                    <a:pt x="26439" y="8680"/>
                    <a:pt x="29782" y="6688"/>
                  </a:cubicBezTo>
                  <a:cubicBezTo>
                    <a:pt x="19632" y="5202"/>
                    <a:pt x="9601" y="3033"/>
                    <a:pt x="1" y="1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>
            <a:spLocks noGrp="1"/>
          </p:cNvSpPr>
          <p:nvPr>
            <p:ph type="title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2800"/>
              <a:buNone/>
              <a:defRPr sz="3000" b="1">
                <a:solidFill>
                  <a:srgbClr val="FFCE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57" name="Google Shape;157;p13"/>
          <p:cNvGrpSpPr/>
          <p:nvPr/>
        </p:nvGrpSpPr>
        <p:grpSpPr>
          <a:xfrm>
            <a:off x="6" y="-51"/>
            <a:ext cx="5114374" cy="2673691"/>
            <a:chOff x="73" y="-50"/>
            <a:chExt cx="6214307" cy="2673691"/>
          </a:xfrm>
        </p:grpSpPr>
        <p:sp>
          <p:nvSpPr>
            <p:cNvPr id="158" name="Google Shape;158;p13"/>
            <p:cNvSpPr/>
            <p:nvPr/>
          </p:nvSpPr>
          <p:spPr>
            <a:xfrm>
              <a:off x="73" y="-50"/>
              <a:ext cx="6214307" cy="2673691"/>
            </a:xfrm>
            <a:custGeom>
              <a:avLst/>
              <a:gdLst/>
              <a:ahLst/>
              <a:cxnLst/>
              <a:rect l="l" t="t" r="r" b="b"/>
              <a:pathLst>
                <a:path w="193879" h="83416" extrusionOk="0">
                  <a:moveTo>
                    <a:pt x="1" y="0"/>
                  </a:moveTo>
                  <a:lnTo>
                    <a:pt x="1" y="32754"/>
                  </a:lnTo>
                  <a:cubicBezTo>
                    <a:pt x="2913" y="32382"/>
                    <a:pt x="5826" y="32204"/>
                    <a:pt x="8798" y="32204"/>
                  </a:cubicBezTo>
                  <a:cubicBezTo>
                    <a:pt x="13316" y="32204"/>
                    <a:pt x="17834" y="32635"/>
                    <a:pt x="22233" y="33319"/>
                  </a:cubicBezTo>
                  <a:cubicBezTo>
                    <a:pt x="33929" y="35295"/>
                    <a:pt x="44584" y="40066"/>
                    <a:pt x="54125" y="45891"/>
                  </a:cubicBezTo>
                  <a:cubicBezTo>
                    <a:pt x="64156" y="51954"/>
                    <a:pt x="73192" y="59013"/>
                    <a:pt x="83104" y="65136"/>
                  </a:cubicBezTo>
                  <a:cubicBezTo>
                    <a:pt x="93745" y="71764"/>
                    <a:pt x="105574" y="77218"/>
                    <a:pt x="118399" y="80443"/>
                  </a:cubicBezTo>
                  <a:cubicBezTo>
                    <a:pt x="126320" y="82360"/>
                    <a:pt x="134553" y="83415"/>
                    <a:pt x="142786" y="83415"/>
                  </a:cubicBezTo>
                  <a:cubicBezTo>
                    <a:pt x="147616" y="83415"/>
                    <a:pt x="152446" y="83044"/>
                    <a:pt x="157217" y="82301"/>
                  </a:cubicBezTo>
                  <a:cubicBezTo>
                    <a:pt x="170532" y="80191"/>
                    <a:pt x="182481" y="75167"/>
                    <a:pt x="193448" y="68792"/>
                  </a:cubicBezTo>
                  <a:cubicBezTo>
                    <a:pt x="193567" y="68673"/>
                    <a:pt x="193686" y="68614"/>
                    <a:pt x="193879" y="68480"/>
                  </a:cubicBezTo>
                  <a:cubicBezTo>
                    <a:pt x="191962" y="68242"/>
                    <a:pt x="189971" y="67990"/>
                    <a:pt x="188053" y="67677"/>
                  </a:cubicBezTo>
                  <a:cubicBezTo>
                    <a:pt x="184710" y="69669"/>
                    <a:pt x="180875" y="70843"/>
                    <a:pt x="176729" y="70843"/>
                  </a:cubicBezTo>
                  <a:cubicBezTo>
                    <a:pt x="169046" y="70843"/>
                    <a:pt x="162299" y="66934"/>
                    <a:pt x="158272" y="60990"/>
                  </a:cubicBezTo>
                  <a:cubicBezTo>
                    <a:pt x="157469" y="60752"/>
                    <a:pt x="156667" y="60440"/>
                    <a:pt x="155790" y="60187"/>
                  </a:cubicBezTo>
                  <a:cubicBezTo>
                    <a:pt x="146561" y="57037"/>
                    <a:pt x="137778" y="53128"/>
                    <a:pt x="130154" y="47749"/>
                  </a:cubicBezTo>
                  <a:cubicBezTo>
                    <a:pt x="123155" y="42726"/>
                    <a:pt x="117463" y="36722"/>
                    <a:pt x="112381" y="30406"/>
                  </a:cubicBezTo>
                  <a:cubicBezTo>
                    <a:pt x="106882" y="23599"/>
                    <a:pt x="102230" y="16407"/>
                    <a:pt x="95736" y="10150"/>
                  </a:cubicBezTo>
                  <a:cubicBezTo>
                    <a:pt x="92080" y="6569"/>
                    <a:pt x="88112" y="3225"/>
                    <a:pt x="83966" y="0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5073054" y="1954800"/>
              <a:ext cx="954620" cy="315845"/>
            </a:xfrm>
            <a:custGeom>
              <a:avLst/>
              <a:gdLst/>
              <a:ahLst/>
              <a:cxnLst/>
              <a:rect l="l" t="t" r="r" b="b"/>
              <a:pathLst>
                <a:path w="29783" h="9854" extrusionOk="0">
                  <a:moveTo>
                    <a:pt x="1" y="1"/>
                  </a:moveTo>
                  <a:lnTo>
                    <a:pt x="1" y="1"/>
                  </a:lnTo>
                  <a:cubicBezTo>
                    <a:pt x="4028" y="5945"/>
                    <a:pt x="10775" y="9854"/>
                    <a:pt x="18458" y="9854"/>
                  </a:cubicBezTo>
                  <a:cubicBezTo>
                    <a:pt x="22604" y="9854"/>
                    <a:pt x="26439" y="8680"/>
                    <a:pt x="29782" y="6688"/>
                  </a:cubicBezTo>
                  <a:cubicBezTo>
                    <a:pt x="19632" y="5202"/>
                    <a:pt x="9601" y="3033"/>
                    <a:pt x="1" y="1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13"/>
          <p:cNvGrpSpPr/>
          <p:nvPr/>
        </p:nvGrpSpPr>
        <p:grpSpPr>
          <a:xfrm rot="10800000">
            <a:off x="4033131" y="2495499"/>
            <a:ext cx="5114374" cy="2673691"/>
            <a:chOff x="73" y="-50"/>
            <a:chExt cx="6214307" cy="2673691"/>
          </a:xfrm>
        </p:grpSpPr>
        <p:sp>
          <p:nvSpPr>
            <p:cNvPr id="161" name="Google Shape;161;p13"/>
            <p:cNvSpPr/>
            <p:nvPr/>
          </p:nvSpPr>
          <p:spPr>
            <a:xfrm>
              <a:off x="73" y="-50"/>
              <a:ext cx="6214307" cy="2673691"/>
            </a:xfrm>
            <a:custGeom>
              <a:avLst/>
              <a:gdLst/>
              <a:ahLst/>
              <a:cxnLst/>
              <a:rect l="l" t="t" r="r" b="b"/>
              <a:pathLst>
                <a:path w="193879" h="83416" extrusionOk="0">
                  <a:moveTo>
                    <a:pt x="1" y="0"/>
                  </a:moveTo>
                  <a:lnTo>
                    <a:pt x="1" y="32754"/>
                  </a:lnTo>
                  <a:cubicBezTo>
                    <a:pt x="2913" y="32382"/>
                    <a:pt x="5826" y="32204"/>
                    <a:pt x="8798" y="32204"/>
                  </a:cubicBezTo>
                  <a:cubicBezTo>
                    <a:pt x="13316" y="32204"/>
                    <a:pt x="17834" y="32635"/>
                    <a:pt x="22233" y="33319"/>
                  </a:cubicBezTo>
                  <a:cubicBezTo>
                    <a:pt x="33929" y="35295"/>
                    <a:pt x="44584" y="40066"/>
                    <a:pt x="54125" y="45891"/>
                  </a:cubicBezTo>
                  <a:cubicBezTo>
                    <a:pt x="64156" y="51954"/>
                    <a:pt x="73192" y="59013"/>
                    <a:pt x="83104" y="65136"/>
                  </a:cubicBezTo>
                  <a:cubicBezTo>
                    <a:pt x="93745" y="71764"/>
                    <a:pt x="105574" y="77218"/>
                    <a:pt x="118399" y="80443"/>
                  </a:cubicBezTo>
                  <a:cubicBezTo>
                    <a:pt x="126320" y="82360"/>
                    <a:pt x="134553" y="83415"/>
                    <a:pt x="142786" y="83415"/>
                  </a:cubicBezTo>
                  <a:cubicBezTo>
                    <a:pt x="147616" y="83415"/>
                    <a:pt x="152446" y="83044"/>
                    <a:pt x="157217" y="82301"/>
                  </a:cubicBezTo>
                  <a:cubicBezTo>
                    <a:pt x="170532" y="80191"/>
                    <a:pt x="182481" y="75167"/>
                    <a:pt x="193448" y="68792"/>
                  </a:cubicBezTo>
                  <a:cubicBezTo>
                    <a:pt x="193567" y="68673"/>
                    <a:pt x="193686" y="68614"/>
                    <a:pt x="193879" y="68480"/>
                  </a:cubicBezTo>
                  <a:cubicBezTo>
                    <a:pt x="191962" y="68242"/>
                    <a:pt x="189971" y="67990"/>
                    <a:pt x="188053" y="67677"/>
                  </a:cubicBezTo>
                  <a:cubicBezTo>
                    <a:pt x="184710" y="69669"/>
                    <a:pt x="180875" y="70843"/>
                    <a:pt x="176729" y="70843"/>
                  </a:cubicBezTo>
                  <a:cubicBezTo>
                    <a:pt x="169046" y="70843"/>
                    <a:pt x="162299" y="66934"/>
                    <a:pt x="158272" y="60990"/>
                  </a:cubicBezTo>
                  <a:cubicBezTo>
                    <a:pt x="157469" y="60752"/>
                    <a:pt x="156667" y="60440"/>
                    <a:pt x="155790" y="60187"/>
                  </a:cubicBezTo>
                  <a:cubicBezTo>
                    <a:pt x="146561" y="57037"/>
                    <a:pt x="137778" y="53128"/>
                    <a:pt x="130154" y="47749"/>
                  </a:cubicBezTo>
                  <a:cubicBezTo>
                    <a:pt x="123155" y="42726"/>
                    <a:pt x="117463" y="36722"/>
                    <a:pt x="112381" y="30406"/>
                  </a:cubicBezTo>
                  <a:cubicBezTo>
                    <a:pt x="106882" y="23599"/>
                    <a:pt x="102230" y="16407"/>
                    <a:pt x="95736" y="10150"/>
                  </a:cubicBezTo>
                  <a:cubicBezTo>
                    <a:pt x="92080" y="6569"/>
                    <a:pt x="88112" y="3225"/>
                    <a:pt x="83966" y="0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5073054" y="1954800"/>
              <a:ext cx="954620" cy="315845"/>
            </a:xfrm>
            <a:custGeom>
              <a:avLst/>
              <a:gdLst/>
              <a:ahLst/>
              <a:cxnLst/>
              <a:rect l="l" t="t" r="r" b="b"/>
              <a:pathLst>
                <a:path w="29783" h="9854" extrusionOk="0">
                  <a:moveTo>
                    <a:pt x="1" y="1"/>
                  </a:moveTo>
                  <a:lnTo>
                    <a:pt x="1" y="1"/>
                  </a:lnTo>
                  <a:cubicBezTo>
                    <a:pt x="4028" y="5945"/>
                    <a:pt x="10775" y="9854"/>
                    <a:pt x="18458" y="9854"/>
                  </a:cubicBezTo>
                  <a:cubicBezTo>
                    <a:pt x="22604" y="9854"/>
                    <a:pt x="26439" y="8680"/>
                    <a:pt x="29782" y="6688"/>
                  </a:cubicBezTo>
                  <a:cubicBezTo>
                    <a:pt x="19632" y="5202"/>
                    <a:pt x="9601" y="3033"/>
                    <a:pt x="1" y="1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163;p13"/>
          <p:cNvSpPr/>
          <p:nvPr/>
        </p:nvSpPr>
        <p:spPr>
          <a:xfrm flipH="1">
            <a:off x="75" y="4605442"/>
            <a:ext cx="9153809" cy="1590028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3"/>
          <p:cNvSpPr/>
          <p:nvPr/>
        </p:nvSpPr>
        <p:spPr>
          <a:xfrm flipH="1">
            <a:off x="73" y="4625388"/>
            <a:ext cx="9153809" cy="134147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529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>
            <a:spLocks noGrp="1"/>
          </p:cNvSpPr>
          <p:nvPr>
            <p:ph type="ctrTitle"/>
          </p:nvPr>
        </p:nvSpPr>
        <p:spPr>
          <a:xfrm>
            <a:off x="747815" y="2486300"/>
            <a:ext cx="159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00" b="1">
                <a:solidFill>
                  <a:srgbClr val="FFCE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17"/>
          <p:cNvSpPr txBox="1">
            <a:spLocks noGrp="1"/>
          </p:cNvSpPr>
          <p:nvPr>
            <p:ph type="subTitle" idx="1"/>
          </p:nvPr>
        </p:nvSpPr>
        <p:spPr>
          <a:xfrm>
            <a:off x="747815" y="3064100"/>
            <a:ext cx="1590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title" idx="2" hasCustomPrompt="1"/>
          </p:nvPr>
        </p:nvSpPr>
        <p:spPr>
          <a:xfrm>
            <a:off x="1138115" y="1662788"/>
            <a:ext cx="810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35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9" name="Google Shape;199;p17"/>
          <p:cNvSpPr txBox="1">
            <a:spLocks noGrp="1"/>
          </p:cNvSpPr>
          <p:nvPr>
            <p:ph type="ctrTitle" idx="3"/>
          </p:nvPr>
        </p:nvSpPr>
        <p:spPr>
          <a:xfrm>
            <a:off x="2815765" y="2486300"/>
            <a:ext cx="1506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00" b="1">
                <a:solidFill>
                  <a:srgbClr val="FFCE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7"/>
          <p:cNvSpPr txBox="1">
            <a:spLocks noGrp="1"/>
          </p:cNvSpPr>
          <p:nvPr>
            <p:ph type="subTitle" idx="4"/>
          </p:nvPr>
        </p:nvSpPr>
        <p:spPr>
          <a:xfrm>
            <a:off x="2773465" y="3064100"/>
            <a:ext cx="1590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title" idx="5" hasCustomPrompt="1"/>
          </p:nvPr>
        </p:nvSpPr>
        <p:spPr>
          <a:xfrm>
            <a:off x="3163765" y="1662788"/>
            <a:ext cx="810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3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17"/>
          <p:cNvSpPr txBox="1">
            <a:spLocks noGrp="1"/>
          </p:cNvSpPr>
          <p:nvPr>
            <p:ph type="ctrTitle" idx="6"/>
          </p:nvPr>
        </p:nvSpPr>
        <p:spPr>
          <a:xfrm>
            <a:off x="4793641" y="2486300"/>
            <a:ext cx="159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00" b="1">
                <a:solidFill>
                  <a:srgbClr val="FFCE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subTitle" idx="7"/>
          </p:nvPr>
        </p:nvSpPr>
        <p:spPr>
          <a:xfrm>
            <a:off x="4793566" y="3064100"/>
            <a:ext cx="1590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title" idx="8" hasCustomPrompt="1"/>
          </p:nvPr>
        </p:nvSpPr>
        <p:spPr>
          <a:xfrm>
            <a:off x="5185679" y="1662788"/>
            <a:ext cx="810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35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5" name="Google Shape;205;p17"/>
          <p:cNvSpPr txBox="1">
            <a:spLocks noGrp="1"/>
          </p:cNvSpPr>
          <p:nvPr>
            <p:ph type="ctrTitle" idx="9"/>
          </p:nvPr>
        </p:nvSpPr>
        <p:spPr>
          <a:xfrm>
            <a:off x="6822249" y="2486300"/>
            <a:ext cx="159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00" b="1">
                <a:solidFill>
                  <a:srgbClr val="FFCE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7"/>
          <p:cNvSpPr txBox="1">
            <a:spLocks noGrp="1"/>
          </p:cNvSpPr>
          <p:nvPr>
            <p:ph type="subTitle" idx="13"/>
          </p:nvPr>
        </p:nvSpPr>
        <p:spPr>
          <a:xfrm>
            <a:off x="6822249" y="3064100"/>
            <a:ext cx="1590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17"/>
          <p:cNvSpPr txBox="1">
            <a:spLocks noGrp="1"/>
          </p:cNvSpPr>
          <p:nvPr>
            <p:ph type="title" idx="14" hasCustomPrompt="1"/>
          </p:nvPr>
        </p:nvSpPr>
        <p:spPr>
          <a:xfrm>
            <a:off x="7212549" y="1662788"/>
            <a:ext cx="810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35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7"/>
          <p:cNvSpPr txBox="1">
            <a:spLocks noGrp="1"/>
          </p:cNvSpPr>
          <p:nvPr>
            <p:ph type="title" idx="15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2800"/>
              <a:buNone/>
              <a:defRPr sz="3000" b="1">
                <a:solidFill>
                  <a:srgbClr val="FFCE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75" y="4229799"/>
            <a:ext cx="9153809" cy="1127443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77" y="4177440"/>
            <a:ext cx="9153809" cy="95122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921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5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body" idx="1"/>
          </p:nvPr>
        </p:nvSpPr>
        <p:spPr>
          <a:xfrm>
            <a:off x="713225" y="1526350"/>
            <a:ext cx="3670200" cy="29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2"/>
          </p:nvPr>
        </p:nvSpPr>
        <p:spPr>
          <a:xfrm>
            <a:off x="713225" y="998200"/>
            <a:ext cx="77040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body" idx="3"/>
          </p:nvPr>
        </p:nvSpPr>
        <p:spPr>
          <a:xfrm>
            <a:off x="4688225" y="1526350"/>
            <a:ext cx="3848700" cy="29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title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2800"/>
              <a:buNone/>
              <a:defRPr sz="3000" b="1">
                <a:solidFill>
                  <a:srgbClr val="FFCE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8"/>
          <p:cNvSpPr/>
          <p:nvPr/>
        </p:nvSpPr>
        <p:spPr>
          <a:xfrm>
            <a:off x="1371415" y="2574650"/>
            <a:ext cx="9535069" cy="6121411"/>
          </a:xfrm>
          <a:custGeom>
            <a:avLst/>
            <a:gdLst/>
            <a:ahLst/>
            <a:cxnLst/>
            <a:rect l="l" t="t" r="r" b="b"/>
            <a:pathLst>
              <a:path w="285588" h="148867" extrusionOk="0">
                <a:moveTo>
                  <a:pt x="233938" y="0"/>
                </a:moveTo>
                <a:cubicBezTo>
                  <a:pt x="233896" y="0"/>
                  <a:pt x="233853" y="1"/>
                  <a:pt x="233811" y="3"/>
                </a:cubicBezTo>
                <a:cubicBezTo>
                  <a:pt x="231522" y="196"/>
                  <a:pt x="230779" y="2663"/>
                  <a:pt x="229115" y="3971"/>
                </a:cubicBezTo>
                <a:cubicBezTo>
                  <a:pt x="226380" y="6200"/>
                  <a:pt x="221491" y="4952"/>
                  <a:pt x="218266" y="6690"/>
                </a:cubicBezTo>
                <a:cubicBezTo>
                  <a:pt x="215799" y="7924"/>
                  <a:pt x="214997" y="10465"/>
                  <a:pt x="213689" y="12516"/>
                </a:cubicBezTo>
                <a:cubicBezTo>
                  <a:pt x="209483" y="18951"/>
                  <a:pt x="204401" y="24955"/>
                  <a:pt x="199021" y="30721"/>
                </a:cubicBezTo>
                <a:cubicBezTo>
                  <a:pt x="193507" y="36665"/>
                  <a:pt x="187504" y="42104"/>
                  <a:pt x="181990" y="48049"/>
                </a:cubicBezTo>
                <a:cubicBezTo>
                  <a:pt x="181619" y="48495"/>
                  <a:pt x="181188" y="48926"/>
                  <a:pt x="180623" y="49297"/>
                </a:cubicBezTo>
                <a:cubicBezTo>
                  <a:pt x="178825" y="50352"/>
                  <a:pt x="176967" y="50352"/>
                  <a:pt x="175243" y="51705"/>
                </a:cubicBezTo>
                <a:cubicBezTo>
                  <a:pt x="173564" y="53131"/>
                  <a:pt x="172642" y="55048"/>
                  <a:pt x="171156" y="56594"/>
                </a:cubicBezTo>
                <a:cubicBezTo>
                  <a:pt x="168422" y="59388"/>
                  <a:pt x="164469" y="61127"/>
                  <a:pt x="161868" y="64024"/>
                </a:cubicBezTo>
                <a:cubicBezTo>
                  <a:pt x="161303" y="64708"/>
                  <a:pt x="160754" y="65451"/>
                  <a:pt x="160070" y="66016"/>
                </a:cubicBezTo>
                <a:cubicBezTo>
                  <a:pt x="159134" y="66759"/>
                  <a:pt x="157900" y="67190"/>
                  <a:pt x="156667" y="67680"/>
                </a:cubicBezTo>
                <a:cubicBezTo>
                  <a:pt x="141122" y="73625"/>
                  <a:pt x="129174" y="85276"/>
                  <a:pt x="113198" y="90908"/>
                </a:cubicBezTo>
                <a:cubicBezTo>
                  <a:pt x="112143" y="91280"/>
                  <a:pt x="110716" y="91651"/>
                  <a:pt x="109661" y="91889"/>
                </a:cubicBezTo>
                <a:cubicBezTo>
                  <a:pt x="99318" y="94624"/>
                  <a:pt x="88172" y="94311"/>
                  <a:pt x="77457" y="94371"/>
                </a:cubicBezTo>
                <a:cubicBezTo>
                  <a:pt x="67307" y="94430"/>
                  <a:pt x="57216" y="94936"/>
                  <a:pt x="47066" y="95114"/>
                </a:cubicBezTo>
                <a:cubicBezTo>
                  <a:pt x="31893" y="95426"/>
                  <a:pt x="16660" y="95604"/>
                  <a:pt x="1487" y="95679"/>
                </a:cubicBezTo>
                <a:cubicBezTo>
                  <a:pt x="1427" y="95679"/>
                  <a:pt x="1" y="95738"/>
                  <a:pt x="1" y="95738"/>
                </a:cubicBezTo>
                <a:lnTo>
                  <a:pt x="1" y="148867"/>
                </a:lnTo>
                <a:lnTo>
                  <a:pt x="285587" y="148867"/>
                </a:lnTo>
                <a:lnTo>
                  <a:pt x="285587" y="41361"/>
                </a:lnTo>
                <a:cubicBezTo>
                  <a:pt x="285587" y="41361"/>
                  <a:pt x="284398" y="41302"/>
                  <a:pt x="283046" y="41183"/>
                </a:cubicBezTo>
                <a:cubicBezTo>
                  <a:pt x="271469" y="39949"/>
                  <a:pt x="264707" y="30349"/>
                  <a:pt x="258584" y="23156"/>
                </a:cubicBezTo>
                <a:cubicBezTo>
                  <a:pt x="256786" y="21120"/>
                  <a:pt x="255419" y="18460"/>
                  <a:pt x="253383" y="16662"/>
                </a:cubicBezTo>
                <a:cubicBezTo>
                  <a:pt x="251466" y="14923"/>
                  <a:pt x="249475" y="14061"/>
                  <a:pt x="247929" y="11892"/>
                </a:cubicBezTo>
                <a:cubicBezTo>
                  <a:pt x="245269" y="8176"/>
                  <a:pt x="240929" y="5085"/>
                  <a:pt x="237526" y="1860"/>
                </a:cubicBezTo>
                <a:cubicBezTo>
                  <a:pt x="236573" y="965"/>
                  <a:pt x="235368" y="0"/>
                  <a:pt x="233938" y="0"/>
                </a:cubicBezTo>
                <a:close/>
              </a:path>
            </a:pathLst>
          </a:custGeom>
          <a:gradFill>
            <a:gsLst>
              <a:gs pos="0">
                <a:srgbClr val="F5C8ED">
                  <a:alpha val="85490"/>
                </a:srgbClr>
              </a:gs>
              <a:gs pos="100000">
                <a:srgbClr val="9393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8"/>
          <p:cNvSpPr/>
          <p:nvPr/>
        </p:nvSpPr>
        <p:spPr>
          <a:xfrm flipH="1">
            <a:off x="-2961" y="4529242"/>
            <a:ext cx="9153809" cy="1590028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"/>
          <p:cNvSpPr/>
          <p:nvPr/>
        </p:nvSpPr>
        <p:spPr>
          <a:xfrm flipH="1">
            <a:off x="-2963" y="4549188"/>
            <a:ext cx="9153809" cy="134147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529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"/>
          <p:cNvSpPr txBox="1">
            <a:spLocks noGrp="1"/>
          </p:cNvSpPr>
          <p:nvPr>
            <p:ph type="title"/>
          </p:nvPr>
        </p:nvSpPr>
        <p:spPr>
          <a:xfrm>
            <a:off x="1004706" y="3112311"/>
            <a:ext cx="2115000" cy="4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subTitle" idx="1"/>
          </p:nvPr>
        </p:nvSpPr>
        <p:spPr>
          <a:xfrm>
            <a:off x="1004700" y="3431996"/>
            <a:ext cx="21150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title" idx="2"/>
          </p:nvPr>
        </p:nvSpPr>
        <p:spPr>
          <a:xfrm>
            <a:off x="3514494" y="3112311"/>
            <a:ext cx="2115000" cy="4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19"/>
          <p:cNvSpPr txBox="1">
            <a:spLocks noGrp="1"/>
          </p:cNvSpPr>
          <p:nvPr>
            <p:ph type="subTitle" idx="3"/>
          </p:nvPr>
        </p:nvSpPr>
        <p:spPr>
          <a:xfrm>
            <a:off x="3514492" y="3431996"/>
            <a:ext cx="21150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title" idx="4"/>
          </p:nvPr>
        </p:nvSpPr>
        <p:spPr>
          <a:xfrm>
            <a:off x="6024269" y="3112311"/>
            <a:ext cx="2115000" cy="4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p19"/>
          <p:cNvSpPr txBox="1">
            <a:spLocks noGrp="1"/>
          </p:cNvSpPr>
          <p:nvPr>
            <p:ph type="subTitle" idx="5"/>
          </p:nvPr>
        </p:nvSpPr>
        <p:spPr>
          <a:xfrm>
            <a:off x="6024271" y="3431996"/>
            <a:ext cx="21150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19"/>
          <p:cNvSpPr txBox="1">
            <a:spLocks noGrp="1"/>
          </p:cNvSpPr>
          <p:nvPr>
            <p:ph type="title" idx="6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2800"/>
              <a:buNone/>
              <a:defRPr sz="3000" b="1">
                <a:solidFill>
                  <a:srgbClr val="FFCE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9"/>
          <p:cNvSpPr/>
          <p:nvPr/>
        </p:nvSpPr>
        <p:spPr>
          <a:xfrm>
            <a:off x="75" y="4229799"/>
            <a:ext cx="9153809" cy="1127443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9"/>
          <p:cNvSpPr/>
          <p:nvPr/>
        </p:nvSpPr>
        <p:spPr>
          <a:xfrm>
            <a:off x="77" y="4177440"/>
            <a:ext cx="9153809" cy="95122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921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99909D"/>
            </a:gs>
            <a:gs pos="100000">
              <a:srgbClr val="495887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2800"/>
              <a:buFont typeface="Varela Round"/>
              <a:buNone/>
              <a:defRPr sz="2800">
                <a:solidFill>
                  <a:srgbClr val="FFCE0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Char char="●"/>
              <a:defRPr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8" r:id="rId5"/>
    <p:sldLayoutId id="2147483659" r:id="rId6"/>
    <p:sldLayoutId id="2147483663" r:id="rId7"/>
    <p:sldLayoutId id="2147483664" r:id="rId8"/>
    <p:sldLayoutId id="2147483665" r:id="rId9"/>
    <p:sldLayoutId id="2147483671" r:id="rId10"/>
    <p:sldLayoutId id="2147483672" r:id="rId11"/>
    <p:sldLayoutId id="2147483673" r:id="rId12"/>
    <p:sldLayoutId id="214748367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"/>
          <p:cNvSpPr txBox="1">
            <a:spLocks noGrp="1"/>
          </p:cNvSpPr>
          <p:nvPr>
            <p:ph type="ctrTitle"/>
          </p:nvPr>
        </p:nvSpPr>
        <p:spPr>
          <a:xfrm>
            <a:off x="861300" y="369795"/>
            <a:ext cx="4147729" cy="24014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dirty="0">
                <a:solidFill>
                  <a:srgbClr val="FFCE00"/>
                </a:solidFill>
              </a:rPr>
              <a:t>WEATHER FORECAST DESKTOP APP</a:t>
            </a:r>
            <a:endParaRPr sz="5000" dirty="0">
              <a:solidFill>
                <a:srgbClr val="FFCE00"/>
              </a:solidFill>
            </a:endParaRPr>
          </a:p>
        </p:txBody>
      </p:sp>
      <p:sp>
        <p:nvSpPr>
          <p:cNvPr id="367" name="Google Shape;367;p31"/>
          <p:cNvSpPr txBox="1">
            <a:spLocks noGrp="1"/>
          </p:cNvSpPr>
          <p:nvPr>
            <p:ph type="subTitle" idx="1"/>
          </p:nvPr>
        </p:nvSpPr>
        <p:spPr>
          <a:xfrm>
            <a:off x="861300" y="2737825"/>
            <a:ext cx="3882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Curious about the future?</a:t>
            </a:r>
          </a:p>
          <a:p>
            <a:pPr marL="0" lvl="0" indent="0"/>
            <a:r>
              <a:rPr lang="en-US" dirty="0"/>
              <a:t>Keep an eye on our weather forecast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4" name="Google Shape;1151;p61">
            <a:extLst>
              <a:ext uri="{FF2B5EF4-FFF2-40B4-BE49-F238E27FC236}">
                <a16:creationId xmlns:a16="http://schemas.microsoft.com/office/drawing/2014/main" id="{2B55722E-7885-4DD0-AA28-F69DDC69C047}"/>
              </a:ext>
            </a:extLst>
          </p:cNvPr>
          <p:cNvGrpSpPr/>
          <p:nvPr/>
        </p:nvGrpSpPr>
        <p:grpSpPr>
          <a:xfrm>
            <a:off x="4142312" y="950164"/>
            <a:ext cx="429688" cy="647846"/>
            <a:chOff x="-471000" y="1958025"/>
            <a:chExt cx="628750" cy="947975"/>
          </a:xfrm>
        </p:grpSpPr>
        <p:sp>
          <p:nvSpPr>
            <p:cNvPr id="5" name="Google Shape;1152;p61">
              <a:extLst>
                <a:ext uri="{FF2B5EF4-FFF2-40B4-BE49-F238E27FC236}">
                  <a16:creationId xmlns:a16="http://schemas.microsoft.com/office/drawing/2014/main" id="{CDCDFF4F-6454-4CF8-9A1D-4C74CDDB5045}"/>
                </a:ext>
              </a:extLst>
            </p:cNvPr>
            <p:cNvSpPr/>
            <p:nvPr/>
          </p:nvSpPr>
          <p:spPr>
            <a:xfrm>
              <a:off x="-471000" y="1958025"/>
              <a:ext cx="628750" cy="947975"/>
            </a:xfrm>
            <a:custGeom>
              <a:avLst/>
              <a:gdLst/>
              <a:ahLst/>
              <a:cxnLst/>
              <a:rect l="l" t="t" r="r" b="b"/>
              <a:pathLst>
                <a:path w="25150" h="37919" extrusionOk="0">
                  <a:moveTo>
                    <a:pt x="12536" y="0"/>
                  </a:moveTo>
                  <a:lnTo>
                    <a:pt x="2893" y="22971"/>
                  </a:lnTo>
                  <a:cubicBezTo>
                    <a:pt x="0" y="29818"/>
                    <a:pt x="4725" y="37610"/>
                    <a:pt x="12131" y="37841"/>
                  </a:cubicBezTo>
                  <a:cubicBezTo>
                    <a:pt x="12286" y="37918"/>
                    <a:pt x="12440" y="37918"/>
                    <a:pt x="12536" y="37918"/>
                  </a:cubicBezTo>
                  <a:cubicBezTo>
                    <a:pt x="12691" y="37918"/>
                    <a:pt x="12845" y="37918"/>
                    <a:pt x="13019" y="37841"/>
                  </a:cubicBezTo>
                  <a:cubicBezTo>
                    <a:pt x="20405" y="37610"/>
                    <a:pt x="25150" y="29818"/>
                    <a:pt x="22257" y="22971"/>
                  </a:cubicBezTo>
                  <a:lnTo>
                    <a:pt x="125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53;p61">
              <a:extLst>
                <a:ext uri="{FF2B5EF4-FFF2-40B4-BE49-F238E27FC236}">
                  <a16:creationId xmlns:a16="http://schemas.microsoft.com/office/drawing/2014/main" id="{8760A8C0-1BB8-4AFA-A8B8-E7C219910952}"/>
                </a:ext>
              </a:extLst>
            </p:cNvPr>
            <p:cNvSpPr/>
            <p:nvPr/>
          </p:nvSpPr>
          <p:spPr>
            <a:xfrm>
              <a:off x="-157600" y="1958025"/>
              <a:ext cx="315350" cy="947975"/>
            </a:xfrm>
            <a:custGeom>
              <a:avLst/>
              <a:gdLst/>
              <a:ahLst/>
              <a:cxnLst/>
              <a:rect l="l" t="t" r="r" b="b"/>
              <a:pathLst>
                <a:path w="12614" h="37919" extrusionOk="0">
                  <a:moveTo>
                    <a:pt x="0" y="0"/>
                  </a:moveTo>
                  <a:lnTo>
                    <a:pt x="0" y="37918"/>
                  </a:lnTo>
                  <a:cubicBezTo>
                    <a:pt x="155" y="37918"/>
                    <a:pt x="309" y="37918"/>
                    <a:pt x="483" y="37841"/>
                  </a:cubicBezTo>
                  <a:cubicBezTo>
                    <a:pt x="7869" y="37610"/>
                    <a:pt x="12614" y="29818"/>
                    <a:pt x="9721" y="2297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3000" fill="hold"/>
                                            <p:tgtEl>
                                              <p:spTgt spid="3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3000" fill="hold"/>
                                            <p:tgtEl>
                                              <p:spTgt spid="3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66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3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3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66667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2800" fill="hold"/>
                                            <p:tgtEl>
                                              <p:spTgt spid="36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2800" fill="hold"/>
                                            <p:tgtEl>
                                              <p:spTgt spid="36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66667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9" dur="2800" fill="hold"/>
                                            <p:tgtEl>
                                              <p:spTgt spid="36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0" dur="2800" fill="hold"/>
                                            <p:tgtEl>
                                              <p:spTgt spid="36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0" fill="hold"/>
                                            <p:tgtEl>
                                              <p:spTgt spid="3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0" fill="hold"/>
                                            <p:tgtEl>
                                              <p:spTgt spid="3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800" fill="hold"/>
                                            <p:tgtEl>
                                              <p:spTgt spid="36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800" fill="hold"/>
                                            <p:tgtEl>
                                              <p:spTgt spid="36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800" fill="hold"/>
                                            <p:tgtEl>
                                              <p:spTgt spid="36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800" fill="hold"/>
                                            <p:tgtEl>
                                              <p:spTgt spid="36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6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>
            <a:spLocks noGrp="1"/>
          </p:cNvSpPr>
          <p:nvPr>
            <p:ph type="title" idx="6"/>
          </p:nvPr>
        </p:nvSpPr>
        <p:spPr>
          <a:xfrm>
            <a:off x="248770" y="155623"/>
            <a:ext cx="363742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CE00"/>
                </a:solidFill>
              </a:rPr>
              <a:t>CÁC THÀNH VIÊN</a:t>
            </a:r>
            <a:endParaRPr dirty="0">
              <a:solidFill>
                <a:srgbClr val="FFCE00"/>
              </a:solidFill>
            </a:endParaRPr>
          </a:p>
        </p:txBody>
      </p:sp>
      <p:grpSp>
        <p:nvGrpSpPr>
          <p:cNvPr id="421" name="Google Shape;421;p36"/>
          <p:cNvGrpSpPr/>
          <p:nvPr/>
        </p:nvGrpSpPr>
        <p:grpSpPr>
          <a:xfrm>
            <a:off x="1799752" y="757467"/>
            <a:ext cx="722813" cy="726577"/>
            <a:chOff x="5238125" y="2551650"/>
            <a:chExt cx="626975" cy="569775"/>
          </a:xfrm>
        </p:grpSpPr>
        <p:sp>
          <p:nvSpPr>
            <p:cNvPr id="422" name="Google Shape;422;p36"/>
            <p:cNvSpPr/>
            <p:nvPr/>
          </p:nvSpPr>
          <p:spPr>
            <a:xfrm>
              <a:off x="5238125" y="2551650"/>
              <a:ext cx="626975" cy="463975"/>
            </a:xfrm>
            <a:custGeom>
              <a:avLst/>
              <a:gdLst/>
              <a:ahLst/>
              <a:cxnLst/>
              <a:rect l="l" t="t" r="r" b="b"/>
              <a:pathLst>
                <a:path w="25079" h="18559" extrusionOk="0">
                  <a:moveTo>
                    <a:pt x="12351" y="0"/>
                  </a:moveTo>
                  <a:cubicBezTo>
                    <a:pt x="8825" y="0"/>
                    <a:pt x="6019" y="2806"/>
                    <a:pt x="5815" y="6270"/>
                  </a:cubicBezTo>
                  <a:cubicBezTo>
                    <a:pt x="2555" y="6411"/>
                    <a:pt x="0" y="9076"/>
                    <a:pt x="0" y="12414"/>
                  </a:cubicBezTo>
                  <a:cubicBezTo>
                    <a:pt x="0" y="13982"/>
                    <a:pt x="596" y="15345"/>
                    <a:pt x="1505" y="16458"/>
                  </a:cubicBezTo>
                  <a:lnTo>
                    <a:pt x="4577" y="16458"/>
                  </a:lnTo>
                  <a:cubicBezTo>
                    <a:pt x="4248" y="16066"/>
                    <a:pt x="4060" y="15612"/>
                    <a:pt x="4060" y="15032"/>
                  </a:cubicBezTo>
                  <a:cubicBezTo>
                    <a:pt x="4060" y="13856"/>
                    <a:pt x="4969" y="12932"/>
                    <a:pt x="6144" y="12932"/>
                  </a:cubicBezTo>
                  <a:lnTo>
                    <a:pt x="19530" y="12932"/>
                  </a:lnTo>
                  <a:cubicBezTo>
                    <a:pt x="20706" y="12932"/>
                    <a:pt x="21615" y="13856"/>
                    <a:pt x="21615" y="15032"/>
                  </a:cubicBezTo>
                  <a:cubicBezTo>
                    <a:pt x="21615" y="16207"/>
                    <a:pt x="20706" y="17179"/>
                    <a:pt x="19530" y="17179"/>
                  </a:cubicBezTo>
                  <a:lnTo>
                    <a:pt x="16129" y="17179"/>
                  </a:lnTo>
                  <a:cubicBezTo>
                    <a:pt x="16458" y="17508"/>
                    <a:pt x="16725" y="18026"/>
                    <a:pt x="16725" y="18559"/>
                  </a:cubicBezTo>
                  <a:lnTo>
                    <a:pt x="19530" y="18559"/>
                  </a:lnTo>
                  <a:cubicBezTo>
                    <a:pt x="22602" y="18559"/>
                    <a:pt x="25079" y="16066"/>
                    <a:pt x="25079" y="12994"/>
                  </a:cubicBezTo>
                  <a:cubicBezTo>
                    <a:pt x="25079" y="10000"/>
                    <a:pt x="22602" y="7508"/>
                    <a:pt x="19530" y="7508"/>
                  </a:cubicBezTo>
                  <a:cubicBezTo>
                    <a:pt x="19264" y="7508"/>
                    <a:pt x="19013" y="7508"/>
                    <a:pt x="18747" y="7587"/>
                  </a:cubicBezTo>
                  <a:cubicBezTo>
                    <a:pt x="18809" y="7195"/>
                    <a:pt x="18809" y="6866"/>
                    <a:pt x="18809" y="6536"/>
                  </a:cubicBezTo>
                  <a:cubicBezTo>
                    <a:pt x="18809" y="2947"/>
                    <a:pt x="15941" y="0"/>
                    <a:pt x="12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5373700" y="2909400"/>
              <a:ext cx="370725" cy="35700"/>
            </a:xfrm>
            <a:custGeom>
              <a:avLst/>
              <a:gdLst/>
              <a:ahLst/>
              <a:cxnLst/>
              <a:rect l="l" t="t" r="r" b="b"/>
              <a:pathLst>
                <a:path w="14829" h="1428" extrusionOk="0">
                  <a:moveTo>
                    <a:pt x="721" y="1"/>
                  </a:moveTo>
                  <a:cubicBezTo>
                    <a:pt x="330" y="1"/>
                    <a:pt x="0" y="330"/>
                    <a:pt x="0" y="722"/>
                  </a:cubicBezTo>
                  <a:cubicBezTo>
                    <a:pt x="0" y="1114"/>
                    <a:pt x="330" y="1427"/>
                    <a:pt x="721" y="1427"/>
                  </a:cubicBezTo>
                  <a:lnTo>
                    <a:pt x="14107" y="1427"/>
                  </a:lnTo>
                  <a:cubicBezTo>
                    <a:pt x="14499" y="1427"/>
                    <a:pt x="14828" y="1114"/>
                    <a:pt x="14828" y="722"/>
                  </a:cubicBezTo>
                  <a:cubicBezTo>
                    <a:pt x="14828" y="330"/>
                    <a:pt x="14499" y="1"/>
                    <a:pt x="14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5251425" y="2997575"/>
              <a:ext cx="368775" cy="35675"/>
            </a:xfrm>
            <a:custGeom>
              <a:avLst/>
              <a:gdLst/>
              <a:ahLst/>
              <a:cxnLst/>
              <a:rect l="l" t="t" r="r" b="b"/>
              <a:pathLst>
                <a:path w="14751" h="1427" extrusionOk="0">
                  <a:moveTo>
                    <a:pt x="706" y="1"/>
                  </a:moveTo>
                  <a:cubicBezTo>
                    <a:pt x="314" y="1"/>
                    <a:pt x="1" y="330"/>
                    <a:pt x="1" y="722"/>
                  </a:cubicBezTo>
                  <a:cubicBezTo>
                    <a:pt x="1" y="1113"/>
                    <a:pt x="314" y="1427"/>
                    <a:pt x="706" y="1427"/>
                  </a:cubicBezTo>
                  <a:lnTo>
                    <a:pt x="14030" y="1427"/>
                  </a:lnTo>
                  <a:cubicBezTo>
                    <a:pt x="14421" y="1427"/>
                    <a:pt x="14751" y="1113"/>
                    <a:pt x="14751" y="722"/>
                  </a:cubicBezTo>
                  <a:cubicBezTo>
                    <a:pt x="14751" y="330"/>
                    <a:pt x="14421" y="1"/>
                    <a:pt x="14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5303550" y="3087300"/>
              <a:ext cx="370725" cy="34125"/>
            </a:xfrm>
            <a:custGeom>
              <a:avLst/>
              <a:gdLst/>
              <a:ahLst/>
              <a:cxnLst/>
              <a:rect l="l" t="t" r="r" b="b"/>
              <a:pathLst>
                <a:path w="14829" h="1365" extrusionOk="0">
                  <a:moveTo>
                    <a:pt x="722" y="1"/>
                  </a:moveTo>
                  <a:cubicBezTo>
                    <a:pt x="330" y="1"/>
                    <a:pt x="1" y="267"/>
                    <a:pt x="1" y="659"/>
                  </a:cubicBezTo>
                  <a:cubicBezTo>
                    <a:pt x="1" y="1051"/>
                    <a:pt x="330" y="1365"/>
                    <a:pt x="722" y="1365"/>
                  </a:cubicBezTo>
                  <a:lnTo>
                    <a:pt x="14108" y="1365"/>
                  </a:lnTo>
                  <a:cubicBezTo>
                    <a:pt x="14499" y="1365"/>
                    <a:pt x="14829" y="1051"/>
                    <a:pt x="14829" y="659"/>
                  </a:cubicBezTo>
                  <a:cubicBezTo>
                    <a:pt x="14829" y="267"/>
                    <a:pt x="14499" y="1"/>
                    <a:pt x="14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36"/>
          <p:cNvGrpSpPr/>
          <p:nvPr/>
        </p:nvGrpSpPr>
        <p:grpSpPr>
          <a:xfrm>
            <a:off x="4257959" y="263675"/>
            <a:ext cx="910053" cy="708496"/>
            <a:chOff x="4975775" y="880182"/>
            <a:chExt cx="1110769" cy="864758"/>
          </a:xfrm>
        </p:grpSpPr>
        <p:sp>
          <p:nvSpPr>
            <p:cNvPr id="427" name="Google Shape;427;p36"/>
            <p:cNvSpPr/>
            <p:nvPr/>
          </p:nvSpPr>
          <p:spPr>
            <a:xfrm>
              <a:off x="5622331" y="880182"/>
              <a:ext cx="464213" cy="458925"/>
            </a:xfrm>
            <a:custGeom>
              <a:avLst/>
              <a:gdLst/>
              <a:ahLst/>
              <a:cxnLst/>
              <a:rect l="l" t="t" r="r" b="b"/>
              <a:pathLst>
                <a:path w="10973" h="10848" extrusionOk="0">
                  <a:moveTo>
                    <a:pt x="3919" y="1"/>
                  </a:moveTo>
                  <a:cubicBezTo>
                    <a:pt x="3527" y="1"/>
                    <a:pt x="3261" y="267"/>
                    <a:pt x="3261" y="596"/>
                  </a:cubicBezTo>
                  <a:lnTo>
                    <a:pt x="3261" y="2556"/>
                  </a:lnTo>
                  <a:cubicBezTo>
                    <a:pt x="2931" y="2618"/>
                    <a:pt x="2540" y="2681"/>
                    <a:pt x="2210" y="2806"/>
                  </a:cubicBezTo>
                  <a:lnTo>
                    <a:pt x="1239" y="1176"/>
                  </a:lnTo>
                  <a:cubicBezTo>
                    <a:pt x="1153" y="952"/>
                    <a:pt x="943" y="822"/>
                    <a:pt x="714" y="822"/>
                  </a:cubicBezTo>
                  <a:cubicBezTo>
                    <a:pt x="608" y="822"/>
                    <a:pt x="497" y="850"/>
                    <a:pt x="392" y="910"/>
                  </a:cubicBezTo>
                  <a:cubicBezTo>
                    <a:pt x="63" y="1114"/>
                    <a:pt x="0" y="1505"/>
                    <a:pt x="126" y="1772"/>
                  </a:cubicBezTo>
                  <a:lnTo>
                    <a:pt x="1113" y="3465"/>
                  </a:lnTo>
                  <a:lnTo>
                    <a:pt x="847" y="3731"/>
                  </a:lnTo>
                  <a:cubicBezTo>
                    <a:pt x="2351" y="4969"/>
                    <a:pt x="3323" y="6866"/>
                    <a:pt x="3386" y="8951"/>
                  </a:cubicBezTo>
                  <a:cubicBezTo>
                    <a:pt x="4765" y="9076"/>
                    <a:pt x="5941" y="9609"/>
                    <a:pt x="6913" y="10393"/>
                  </a:cubicBezTo>
                  <a:cubicBezTo>
                    <a:pt x="7116" y="10189"/>
                    <a:pt x="7304" y="10001"/>
                    <a:pt x="7446" y="9797"/>
                  </a:cubicBezTo>
                  <a:lnTo>
                    <a:pt x="9138" y="10785"/>
                  </a:lnTo>
                  <a:cubicBezTo>
                    <a:pt x="9201" y="10847"/>
                    <a:pt x="9342" y="10847"/>
                    <a:pt x="9468" y="10847"/>
                  </a:cubicBezTo>
                  <a:cubicBezTo>
                    <a:pt x="9656" y="10847"/>
                    <a:pt x="9859" y="10706"/>
                    <a:pt x="9985" y="10518"/>
                  </a:cubicBezTo>
                  <a:cubicBezTo>
                    <a:pt x="10189" y="10252"/>
                    <a:pt x="10048" y="9860"/>
                    <a:pt x="9797" y="9672"/>
                  </a:cubicBezTo>
                  <a:lnTo>
                    <a:pt x="8088" y="8684"/>
                  </a:lnTo>
                  <a:cubicBezTo>
                    <a:pt x="8229" y="8355"/>
                    <a:pt x="8355" y="8042"/>
                    <a:pt x="8355" y="7650"/>
                  </a:cubicBezTo>
                  <a:lnTo>
                    <a:pt x="10314" y="7650"/>
                  </a:lnTo>
                  <a:cubicBezTo>
                    <a:pt x="10643" y="7650"/>
                    <a:pt x="10972" y="7383"/>
                    <a:pt x="10972" y="6991"/>
                  </a:cubicBezTo>
                  <a:cubicBezTo>
                    <a:pt x="10972" y="6662"/>
                    <a:pt x="10643" y="6396"/>
                    <a:pt x="10314" y="6396"/>
                  </a:cubicBezTo>
                  <a:lnTo>
                    <a:pt x="8355" y="6396"/>
                  </a:lnTo>
                  <a:cubicBezTo>
                    <a:pt x="8355" y="6004"/>
                    <a:pt x="8229" y="5690"/>
                    <a:pt x="8088" y="5361"/>
                  </a:cubicBezTo>
                  <a:lnTo>
                    <a:pt x="9797" y="4374"/>
                  </a:lnTo>
                  <a:cubicBezTo>
                    <a:pt x="10048" y="4186"/>
                    <a:pt x="10189" y="3794"/>
                    <a:pt x="9985" y="3527"/>
                  </a:cubicBezTo>
                  <a:cubicBezTo>
                    <a:pt x="9856" y="3303"/>
                    <a:pt x="9633" y="3173"/>
                    <a:pt x="9420" y="3173"/>
                  </a:cubicBezTo>
                  <a:cubicBezTo>
                    <a:pt x="9320" y="3173"/>
                    <a:pt x="9223" y="3201"/>
                    <a:pt x="9138" y="3261"/>
                  </a:cubicBezTo>
                  <a:lnTo>
                    <a:pt x="7446" y="4248"/>
                  </a:lnTo>
                  <a:cubicBezTo>
                    <a:pt x="7242" y="3919"/>
                    <a:pt x="6991" y="3653"/>
                    <a:pt x="6725" y="3465"/>
                  </a:cubicBezTo>
                  <a:lnTo>
                    <a:pt x="7634" y="1772"/>
                  </a:lnTo>
                  <a:cubicBezTo>
                    <a:pt x="7837" y="1505"/>
                    <a:pt x="7696" y="1114"/>
                    <a:pt x="7446" y="910"/>
                  </a:cubicBezTo>
                  <a:cubicBezTo>
                    <a:pt x="7341" y="850"/>
                    <a:pt x="7230" y="822"/>
                    <a:pt x="7121" y="822"/>
                  </a:cubicBezTo>
                  <a:cubicBezTo>
                    <a:pt x="6886" y="822"/>
                    <a:pt x="6660" y="952"/>
                    <a:pt x="6521" y="1176"/>
                  </a:cubicBezTo>
                  <a:lnTo>
                    <a:pt x="5612" y="2806"/>
                  </a:lnTo>
                  <a:cubicBezTo>
                    <a:pt x="5283" y="2681"/>
                    <a:pt x="4891" y="2618"/>
                    <a:pt x="4561" y="2556"/>
                  </a:cubicBezTo>
                  <a:lnTo>
                    <a:pt x="4561" y="596"/>
                  </a:lnTo>
                  <a:cubicBezTo>
                    <a:pt x="4561" y="267"/>
                    <a:pt x="4248" y="1"/>
                    <a:pt x="3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4975775" y="1015475"/>
              <a:ext cx="986087" cy="729465"/>
            </a:xfrm>
            <a:custGeom>
              <a:avLst/>
              <a:gdLst/>
              <a:ahLst/>
              <a:cxnLst/>
              <a:rect l="l" t="t" r="r" b="b"/>
              <a:pathLst>
                <a:path w="23309" h="17243" extrusionOk="0">
                  <a:moveTo>
                    <a:pt x="11427" y="0"/>
                  </a:moveTo>
                  <a:cubicBezTo>
                    <a:pt x="8230" y="0"/>
                    <a:pt x="5550" y="2618"/>
                    <a:pt x="5424" y="5815"/>
                  </a:cubicBezTo>
                  <a:cubicBezTo>
                    <a:pt x="2415" y="5941"/>
                    <a:pt x="1" y="8433"/>
                    <a:pt x="1" y="11505"/>
                  </a:cubicBezTo>
                  <a:cubicBezTo>
                    <a:pt x="1" y="14703"/>
                    <a:pt x="2540" y="17242"/>
                    <a:pt x="5738" y="17242"/>
                  </a:cubicBezTo>
                  <a:lnTo>
                    <a:pt x="18152" y="17242"/>
                  </a:lnTo>
                  <a:cubicBezTo>
                    <a:pt x="20957" y="17242"/>
                    <a:pt x="23309" y="14954"/>
                    <a:pt x="23309" y="12085"/>
                  </a:cubicBezTo>
                  <a:cubicBezTo>
                    <a:pt x="23309" y="9279"/>
                    <a:pt x="20957" y="6928"/>
                    <a:pt x="18152" y="6928"/>
                  </a:cubicBezTo>
                  <a:cubicBezTo>
                    <a:pt x="17885" y="6928"/>
                    <a:pt x="17634" y="6991"/>
                    <a:pt x="17368" y="6991"/>
                  </a:cubicBezTo>
                  <a:cubicBezTo>
                    <a:pt x="17431" y="6725"/>
                    <a:pt x="17493" y="6411"/>
                    <a:pt x="17493" y="6082"/>
                  </a:cubicBezTo>
                  <a:cubicBezTo>
                    <a:pt x="17493" y="2743"/>
                    <a:pt x="14750" y="0"/>
                    <a:pt x="11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36"/>
          <p:cNvGrpSpPr/>
          <p:nvPr/>
        </p:nvGrpSpPr>
        <p:grpSpPr>
          <a:xfrm>
            <a:off x="7289741" y="555758"/>
            <a:ext cx="910029" cy="651056"/>
            <a:chOff x="1726275" y="850450"/>
            <a:chExt cx="666200" cy="476650"/>
          </a:xfrm>
        </p:grpSpPr>
        <p:sp>
          <p:nvSpPr>
            <p:cNvPr id="430" name="Google Shape;430;p36"/>
            <p:cNvSpPr/>
            <p:nvPr/>
          </p:nvSpPr>
          <p:spPr>
            <a:xfrm>
              <a:off x="2127925" y="850450"/>
              <a:ext cx="264550" cy="262700"/>
            </a:xfrm>
            <a:custGeom>
              <a:avLst/>
              <a:gdLst/>
              <a:ahLst/>
              <a:cxnLst/>
              <a:rect l="l" t="t" r="r" b="b"/>
              <a:pathLst>
                <a:path w="10582" h="10508" extrusionOk="0">
                  <a:moveTo>
                    <a:pt x="5895" y="1"/>
                  </a:moveTo>
                  <a:cubicBezTo>
                    <a:pt x="4830" y="1"/>
                    <a:pt x="3799" y="553"/>
                    <a:pt x="3199" y="1495"/>
                  </a:cubicBezTo>
                  <a:cubicBezTo>
                    <a:pt x="2760" y="1279"/>
                    <a:pt x="2289" y="1175"/>
                    <a:pt x="1823" y="1175"/>
                  </a:cubicBezTo>
                  <a:cubicBezTo>
                    <a:pt x="1172" y="1175"/>
                    <a:pt x="531" y="1378"/>
                    <a:pt x="1" y="1761"/>
                  </a:cubicBezTo>
                  <a:cubicBezTo>
                    <a:pt x="1757" y="3062"/>
                    <a:pt x="2869" y="5022"/>
                    <a:pt x="2995" y="7310"/>
                  </a:cubicBezTo>
                  <a:cubicBezTo>
                    <a:pt x="5095" y="7514"/>
                    <a:pt x="6913" y="8752"/>
                    <a:pt x="7964" y="10508"/>
                  </a:cubicBezTo>
                  <a:cubicBezTo>
                    <a:pt x="8747" y="10320"/>
                    <a:pt x="9406" y="9865"/>
                    <a:pt x="9797" y="9207"/>
                  </a:cubicBezTo>
                  <a:cubicBezTo>
                    <a:pt x="10581" y="7906"/>
                    <a:pt x="10127" y="6197"/>
                    <a:pt x="8810" y="5414"/>
                  </a:cubicBezTo>
                  <a:cubicBezTo>
                    <a:pt x="8685" y="5351"/>
                    <a:pt x="8559" y="5288"/>
                    <a:pt x="8418" y="5288"/>
                  </a:cubicBezTo>
                  <a:cubicBezTo>
                    <a:pt x="8559" y="5163"/>
                    <a:pt x="8622" y="4959"/>
                    <a:pt x="8685" y="4834"/>
                  </a:cubicBezTo>
                  <a:cubicBezTo>
                    <a:pt x="9594" y="3329"/>
                    <a:pt x="9076" y="1307"/>
                    <a:pt x="7509" y="461"/>
                  </a:cubicBezTo>
                  <a:cubicBezTo>
                    <a:pt x="6998" y="147"/>
                    <a:pt x="6442" y="1"/>
                    <a:pt x="5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1726275" y="887825"/>
              <a:ext cx="592525" cy="439275"/>
            </a:xfrm>
            <a:custGeom>
              <a:avLst/>
              <a:gdLst/>
              <a:ahLst/>
              <a:cxnLst/>
              <a:rect l="l" t="t" r="r" b="b"/>
              <a:pathLst>
                <a:path w="23701" h="17571" extrusionOk="0">
                  <a:moveTo>
                    <a:pt x="11694" y="0"/>
                  </a:moveTo>
                  <a:cubicBezTo>
                    <a:pt x="8355" y="0"/>
                    <a:pt x="5675" y="2618"/>
                    <a:pt x="5550" y="5878"/>
                  </a:cubicBezTo>
                  <a:cubicBezTo>
                    <a:pt x="2415" y="6082"/>
                    <a:pt x="1" y="8621"/>
                    <a:pt x="1" y="11693"/>
                  </a:cubicBezTo>
                  <a:cubicBezTo>
                    <a:pt x="1" y="14969"/>
                    <a:pt x="2603" y="17571"/>
                    <a:pt x="5816" y="17571"/>
                  </a:cubicBezTo>
                  <a:lnTo>
                    <a:pt x="18481" y="17571"/>
                  </a:lnTo>
                  <a:cubicBezTo>
                    <a:pt x="21349" y="17571"/>
                    <a:pt x="23700" y="15220"/>
                    <a:pt x="23700" y="12289"/>
                  </a:cubicBezTo>
                  <a:cubicBezTo>
                    <a:pt x="23700" y="9405"/>
                    <a:pt x="21349" y="7053"/>
                    <a:pt x="18481" y="7053"/>
                  </a:cubicBezTo>
                  <a:cubicBezTo>
                    <a:pt x="18214" y="7053"/>
                    <a:pt x="17964" y="7053"/>
                    <a:pt x="17697" y="7132"/>
                  </a:cubicBezTo>
                  <a:cubicBezTo>
                    <a:pt x="17760" y="6803"/>
                    <a:pt x="17823" y="6474"/>
                    <a:pt x="17823" y="6144"/>
                  </a:cubicBezTo>
                  <a:cubicBezTo>
                    <a:pt x="17823" y="2743"/>
                    <a:pt x="15017" y="0"/>
                    <a:pt x="116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" name="Google Shape;432;p36"/>
          <p:cNvSpPr/>
          <p:nvPr/>
        </p:nvSpPr>
        <p:spPr>
          <a:xfrm>
            <a:off x="4992736" y="1486261"/>
            <a:ext cx="1406487" cy="1555500"/>
          </a:xfrm>
          <a:prstGeom prst="roundRect">
            <a:avLst>
              <a:gd name="adj" fmla="val 10602"/>
            </a:avLst>
          </a:prstGeom>
          <a:gradFill>
            <a:gsLst>
              <a:gs pos="0">
                <a:srgbClr val="4846BB">
                  <a:alpha val="83529"/>
                </a:srgbClr>
              </a:gs>
              <a:gs pos="100000">
                <a:srgbClr val="281B66">
                  <a:alpha val="62745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6"/>
          <p:cNvSpPr/>
          <p:nvPr/>
        </p:nvSpPr>
        <p:spPr>
          <a:xfrm>
            <a:off x="2693953" y="1498750"/>
            <a:ext cx="1406487" cy="1555500"/>
          </a:xfrm>
          <a:prstGeom prst="roundRect">
            <a:avLst>
              <a:gd name="adj" fmla="val 10860"/>
            </a:avLst>
          </a:prstGeom>
          <a:gradFill>
            <a:gsLst>
              <a:gs pos="0">
                <a:srgbClr val="4846BB">
                  <a:alpha val="83529"/>
                </a:srgbClr>
              </a:gs>
              <a:gs pos="100000">
                <a:srgbClr val="281B66">
                  <a:alpha val="62745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6"/>
          <p:cNvSpPr/>
          <p:nvPr/>
        </p:nvSpPr>
        <p:spPr>
          <a:xfrm>
            <a:off x="528527" y="1486261"/>
            <a:ext cx="1406487" cy="1555500"/>
          </a:xfrm>
          <a:prstGeom prst="roundRect">
            <a:avLst>
              <a:gd name="adj" fmla="val 12337"/>
            </a:avLst>
          </a:prstGeom>
          <a:gradFill>
            <a:gsLst>
              <a:gs pos="0">
                <a:srgbClr val="4846BB">
                  <a:alpha val="83529"/>
                </a:srgbClr>
              </a:gs>
              <a:gs pos="100000">
                <a:srgbClr val="281B66">
                  <a:alpha val="62745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6"/>
          <p:cNvSpPr txBox="1">
            <a:spLocks noGrp="1"/>
          </p:cNvSpPr>
          <p:nvPr>
            <p:ph type="title"/>
          </p:nvPr>
        </p:nvSpPr>
        <p:spPr>
          <a:xfrm>
            <a:off x="248777" y="3134747"/>
            <a:ext cx="1912388" cy="4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L</a:t>
            </a:r>
            <a:r>
              <a:rPr lang="en-US" sz="1700" dirty="0"/>
              <a:t>ê </a:t>
            </a:r>
            <a:r>
              <a:rPr lang="en-US" sz="1700" dirty="0" err="1"/>
              <a:t>Công</a:t>
            </a:r>
            <a:r>
              <a:rPr lang="en-US" sz="1700" dirty="0"/>
              <a:t> Minh</a:t>
            </a:r>
            <a:endParaRPr sz="1700" dirty="0"/>
          </a:p>
        </p:txBody>
      </p:sp>
      <p:sp>
        <p:nvSpPr>
          <p:cNvPr id="436" name="Google Shape;436;p36"/>
          <p:cNvSpPr txBox="1">
            <a:spLocks noGrp="1"/>
          </p:cNvSpPr>
          <p:nvPr>
            <p:ph type="subTitle" idx="1"/>
          </p:nvPr>
        </p:nvSpPr>
        <p:spPr>
          <a:xfrm>
            <a:off x="248771" y="3454432"/>
            <a:ext cx="1912388" cy="1110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Thiết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kế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bố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cục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tìm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kiếm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icon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app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Code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để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hoàn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chỉnh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giao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diện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…</a:t>
            </a:r>
            <a:endParaRPr dirty="0"/>
          </a:p>
        </p:txBody>
      </p:sp>
      <p:sp>
        <p:nvSpPr>
          <p:cNvPr id="437" name="Google Shape;437;p36"/>
          <p:cNvSpPr txBox="1">
            <a:spLocks noGrp="1"/>
          </p:cNvSpPr>
          <p:nvPr>
            <p:ph type="title" idx="2"/>
          </p:nvPr>
        </p:nvSpPr>
        <p:spPr>
          <a:xfrm>
            <a:off x="2414201" y="3147236"/>
            <a:ext cx="1912390" cy="4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Ph</a:t>
            </a:r>
            <a:r>
              <a:rPr lang="en-US" sz="1700" dirty="0" err="1"/>
              <a:t>ùng</a:t>
            </a:r>
            <a:r>
              <a:rPr lang="en-US" sz="1700" dirty="0"/>
              <a:t> </a:t>
            </a:r>
            <a:r>
              <a:rPr lang="en-US" sz="1700" dirty="0" err="1"/>
              <a:t>Tấn</a:t>
            </a:r>
            <a:r>
              <a:rPr lang="en-US" sz="1700" dirty="0"/>
              <a:t> Minh</a:t>
            </a:r>
            <a:endParaRPr sz="1700" dirty="0"/>
          </a:p>
        </p:txBody>
      </p:sp>
      <p:sp>
        <p:nvSpPr>
          <p:cNvPr id="438" name="Google Shape;438;p36"/>
          <p:cNvSpPr txBox="1">
            <a:spLocks noGrp="1"/>
          </p:cNvSpPr>
          <p:nvPr>
            <p:ph type="subTitle" idx="3"/>
          </p:nvPr>
        </p:nvSpPr>
        <p:spPr>
          <a:xfrm>
            <a:off x="2414201" y="3466921"/>
            <a:ext cx="1912388" cy="1110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Tạo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class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như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Weather,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Clound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,…</a:t>
            </a:r>
          </a:p>
          <a:p>
            <a:pPr marL="0" lvl="0" indent="0" algn="l"/>
            <a:r>
              <a:rPr lang="en-US" dirty="0" err="1">
                <a:latin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thiện</a:t>
            </a:r>
            <a:r>
              <a:rPr lang="en-US" dirty="0">
                <a:latin typeface="Times New Roman" panose="02020603050405020304" pitchFamily="18" charset="0"/>
              </a:rPr>
              <a:t>,...</a:t>
            </a:r>
            <a:endParaRPr dirty="0"/>
          </a:p>
        </p:txBody>
      </p:sp>
      <p:sp>
        <p:nvSpPr>
          <p:cNvPr id="439" name="Google Shape;439;p36"/>
          <p:cNvSpPr txBox="1">
            <a:spLocks noGrp="1"/>
          </p:cNvSpPr>
          <p:nvPr>
            <p:ph type="title" idx="4"/>
          </p:nvPr>
        </p:nvSpPr>
        <p:spPr>
          <a:xfrm>
            <a:off x="4712986" y="3134747"/>
            <a:ext cx="1912388" cy="4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V</a:t>
            </a:r>
            <a:r>
              <a:rPr lang="en-US" sz="1700" dirty="0"/>
              <a:t>ũ </a:t>
            </a:r>
            <a:r>
              <a:rPr lang="en-US" sz="1700" dirty="0" err="1"/>
              <a:t>Văn</a:t>
            </a:r>
            <a:r>
              <a:rPr lang="en-US" sz="1700" dirty="0"/>
              <a:t> Tuấn</a:t>
            </a:r>
            <a:endParaRPr sz="1700" dirty="0"/>
          </a:p>
        </p:txBody>
      </p:sp>
      <p:sp>
        <p:nvSpPr>
          <p:cNvPr id="440" name="Google Shape;440;p36"/>
          <p:cNvSpPr txBox="1">
            <a:spLocks noGrp="1"/>
          </p:cNvSpPr>
          <p:nvPr>
            <p:ph type="subTitle" idx="5"/>
          </p:nvPr>
        </p:nvSpPr>
        <p:spPr>
          <a:xfrm>
            <a:off x="4712988" y="3454431"/>
            <a:ext cx="1912388" cy="11108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Tìm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hiểu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cách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hoạt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động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API </a:t>
            </a:r>
            <a:endParaRPr lang="en-US" dirty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0" lvl="0" indent="0" algn="l"/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C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ode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để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hiện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việc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API, …</a:t>
            </a:r>
            <a:endParaRPr dirty="0"/>
          </a:p>
        </p:txBody>
      </p:sp>
      <p:sp>
        <p:nvSpPr>
          <p:cNvPr id="28" name="Google Shape;432;p36">
            <a:extLst>
              <a:ext uri="{FF2B5EF4-FFF2-40B4-BE49-F238E27FC236}">
                <a16:creationId xmlns:a16="http://schemas.microsoft.com/office/drawing/2014/main" id="{A456D6B6-59EA-4D06-8B75-B4E161C178C4}"/>
              </a:ext>
            </a:extLst>
          </p:cNvPr>
          <p:cNvSpPr/>
          <p:nvPr/>
        </p:nvSpPr>
        <p:spPr>
          <a:xfrm>
            <a:off x="7158861" y="1498750"/>
            <a:ext cx="1406487" cy="1555500"/>
          </a:xfrm>
          <a:prstGeom prst="roundRect">
            <a:avLst>
              <a:gd name="adj" fmla="val 10602"/>
            </a:avLst>
          </a:prstGeom>
          <a:gradFill>
            <a:gsLst>
              <a:gs pos="0">
                <a:srgbClr val="4846BB">
                  <a:alpha val="83529"/>
                </a:srgbClr>
              </a:gs>
              <a:gs pos="100000">
                <a:srgbClr val="281B66">
                  <a:alpha val="62745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39;p36">
            <a:extLst>
              <a:ext uri="{FF2B5EF4-FFF2-40B4-BE49-F238E27FC236}">
                <a16:creationId xmlns:a16="http://schemas.microsoft.com/office/drawing/2014/main" id="{0855802C-1467-47C0-A603-134F137F0C04}"/>
              </a:ext>
            </a:extLst>
          </p:cNvPr>
          <p:cNvSpPr txBox="1">
            <a:spLocks/>
          </p:cNvSpPr>
          <p:nvPr/>
        </p:nvSpPr>
        <p:spPr>
          <a:xfrm>
            <a:off x="6818593" y="3147236"/>
            <a:ext cx="207663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Varela Round"/>
              <a:buNone/>
              <a:defRPr sz="1800" b="1" i="0" u="none" strike="noStrike" cap="none">
                <a:solidFill>
                  <a:schemeClr val="accent4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700" dirty="0"/>
              <a:t>Hoàng Minh Tuấn</a:t>
            </a:r>
          </a:p>
        </p:txBody>
      </p:sp>
      <p:sp>
        <p:nvSpPr>
          <p:cNvPr id="30" name="Google Shape;440;p36">
            <a:extLst>
              <a:ext uri="{FF2B5EF4-FFF2-40B4-BE49-F238E27FC236}">
                <a16:creationId xmlns:a16="http://schemas.microsoft.com/office/drawing/2014/main" id="{0F9B5B0F-F400-43D8-823C-D62CC2A8EB1D}"/>
              </a:ext>
            </a:extLst>
          </p:cNvPr>
          <p:cNvSpPr txBox="1">
            <a:spLocks/>
          </p:cNvSpPr>
          <p:nvPr/>
        </p:nvSpPr>
        <p:spPr>
          <a:xfrm>
            <a:off x="6905910" y="3466921"/>
            <a:ext cx="1912388" cy="1098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l"/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Thiết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kế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giao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.</a:t>
            </a:r>
            <a:endParaRPr lang="en-US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0" indent="0" algn="l"/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Thêm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nhạc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app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sinh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động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hơn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…</a:t>
            </a:r>
            <a:endParaRPr lang="en-US" dirty="0"/>
          </a:p>
        </p:txBody>
      </p:sp>
      <p:pic>
        <p:nvPicPr>
          <p:cNvPr id="3" name="Picture 2" descr="A person standing in front of a wall&#10;&#10;Description automatically generated with low confidence">
            <a:extLst>
              <a:ext uri="{FF2B5EF4-FFF2-40B4-BE49-F238E27FC236}">
                <a16:creationId xmlns:a16="http://schemas.microsoft.com/office/drawing/2014/main" id="{035F77FE-A538-4FA0-A4B2-87E20DE53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86" y="1631298"/>
            <a:ext cx="1233768" cy="1233768"/>
          </a:xfrm>
          <a:prstGeom prst="rect">
            <a:avLst/>
          </a:prstGeom>
        </p:spPr>
      </p:pic>
      <p:pic>
        <p:nvPicPr>
          <p:cNvPr id="5" name="Picture 4" descr="A person standing on a rooftop overlooking a city&#10;&#10;Description automatically generated with low confidence">
            <a:extLst>
              <a:ext uri="{FF2B5EF4-FFF2-40B4-BE49-F238E27FC236}">
                <a16:creationId xmlns:a16="http://schemas.microsoft.com/office/drawing/2014/main" id="{FD21A95B-A3EB-4E97-A2CA-2A57DC0A8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120" y="1650022"/>
            <a:ext cx="1219717" cy="1227976"/>
          </a:xfrm>
          <a:prstGeom prst="rect">
            <a:avLst/>
          </a:prstGeom>
        </p:spPr>
      </p:pic>
      <p:pic>
        <p:nvPicPr>
          <p:cNvPr id="7" name="Picture 6" descr="A person in a white shirt&#10;&#10;Description automatically generated with low confidence">
            <a:extLst>
              <a:ext uri="{FF2B5EF4-FFF2-40B4-BE49-F238E27FC236}">
                <a16:creationId xmlns:a16="http://schemas.microsoft.com/office/drawing/2014/main" id="{99FB4592-6D3B-4725-AC7C-E6C5452DDD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4679" y="1647034"/>
            <a:ext cx="1264457" cy="1264457"/>
          </a:xfrm>
          <a:prstGeom prst="rect">
            <a:avLst/>
          </a:prstGeom>
        </p:spPr>
      </p:pic>
      <p:pic>
        <p:nvPicPr>
          <p:cNvPr id="11" name="Picture 10" descr="A picture containing person, outdoor&#10;&#10;Description automatically generated">
            <a:extLst>
              <a:ext uri="{FF2B5EF4-FFF2-40B4-BE49-F238E27FC236}">
                <a16:creationId xmlns:a16="http://schemas.microsoft.com/office/drawing/2014/main" id="{C05CD57F-F623-4CA3-A785-9654A0516C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1276" y="1648391"/>
            <a:ext cx="1231840" cy="1231238"/>
          </a:xfrm>
          <a:prstGeom prst="rect">
            <a:avLst/>
          </a:prstGeom>
        </p:spPr>
      </p:pic>
      <p:grpSp>
        <p:nvGrpSpPr>
          <p:cNvPr id="42" name="Google Shape;421;p36">
            <a:extLst>
              <a:ext uri="{FF2B5EF4-FFF2-40B4-BE49-F238E27FC236}">
                <a16:creationId xmlns:a16="http://schemas.microsoft.com/office/drawing/2014/main" id="{CCFC416C-9002-4E31-B4FF-BB4E17799EDB}"/>
              </a:ext>
            </a:extLst>
          </p:cNvPr>
          <p:cNvGrpSpPr/>
          <p:nvPr/>
        </p:nvGrpSpPr>
        <p:grpSpPr>
          <a:xfrm>
            <a:off x="1799752" y="728323"/>
            <a:ext cx="722813" cy="726577"/>
            <a:chOff x="5238125" y="2551650"/>
            <a:chExt cx="626975" cy="569775"/>
          </a:xfrm>
        </p:grpSpPr>
        <p:sp>
          <p:nvSpPr>
            <p:cNvPr id="43" name="Google Shape;422;p36">
              <a:extLst>
                <a:ext uri="{FF2B5EF4-FFF2-40B4-BE49-F238E27FC236}">
                  <a16:creationId xmlns:a16="http://schemas.microsoft.com/office/drawing/2014/main" id="{6706C9D7-CBE1-480C-A5A1-0C2ADDFC440B}"/>
                </a:ext>
              </a:extLst>
            </p:cNvPr>
            <p:cNvSpPr/>
            <p:nvPr/>
          </p:nvSpPr>
          <p:spPr>
            <a:xfrm>
              <a:off x="5238125" y="2551650"/>
              <a:ext cx="626975" cy="463975"/>
            </a:xfrm>
            <a:custGeom>
              <a:avLst/>
              <a:gdLst/>
              <a:ahLst/>
              <a:cxnLst/>
              <a:rect l="l" t="t" r="r" b="b"/>
              <a:pathLst>
                <a:path w="25079" h="18559" extrusionOk="0">
                  <a:moveTo>
                    <a:pt x="12351" y="0"/>
                  </a:moveTo>
                  <a:cubicBezTo>
                    <a:pt x="8825" y="0"/>
                    <a:pt x="6019" y="2806"/>
                    <a:pt x="5815" y="6270"/>
                  </a:cubicBezTo>
                  <a:cubicBezTo>
                    <a:pt x="2555" y="6411"/>
                    <a:pt x="0" y="9076"/>
                    <a:pt x="0" y="12414"/>
                  </a:cubicBezTo>
                  <a:cubicBezTo>
                    <a:pt x="0" y="13982"/>
                    <a:pt x="596" y="15345"/>
                    <a:pt x="1505" y="16458"/>
                  </a:cubicBezTo>
                  <a:lnTo>
                    <a:pt x="4577" y="16458"/>
                  </a:lnTo>
                  <a:cubicBezTo>
                    <a:pt x="4248" y="16066"/>
                    <a:pt x="4060" y="15612"/>
                    <a:pt x="4060" y="15032"/>
                  </a:cubicBezTo>
                  <a:cubicBezTo>
                    <a:pt x="4060" y="13856"/>
                    <a:pt x="4969" y="12932"/>
                    <a:pt x="6144" y="12932"/>
                  </a:cubicBezTo>
                  <a:lnTo>
                    <a:pt x="19530" y="12932"/>
                  </a:lnTo>
                  <a:cubicBezTo>
                    <a:pt x="20706" y="12932"/>
                    <a:pt x="21615" y="13856"/>
                    <a:pt x="21615" y="15032"/>
                  </a:cubicBezTo>
                  <a:cubicBezTo>
                    <a:pt x="21615" y="16207"/>
                    <a:pt x="20706" y="17179"/>
                    <a:pt x="19530" y="17179"/>
                  </a:cubicBezTo>
                  <a:lnTo>
                    <a:pt x="16129" y="17179"/>
                  </a:lnTo>
                  <a:cubicBezTo>
                    <a:pt x="16458" y="17508"/>
                    <a:pt x="16725" y="18026"/>
                    <a:pt x="16725" y="18559"/>
                  </a:cubicBezTo>
                  <a:lnTo>
                    <a:pt x="19530" y="18559"/>
                  </a:lnTo>
                  <a:cubicBezTo>
                    <a:pt x="22602" y="18559"/>
                    <a:pt x="25079" y="16066"/>
                    <a:pt x="25079" y="12994"/>
                  </a:cubicBezTo>
                  <a:cubicBezTo>
                    <a:pt x="25079" y="10000"/>
                    <a:pt x="22602" y="7508"/>
                    <a:pt x="19530" y="7508"/>
                  </a:cubicBezTo>
                  <a:cubicBezTo>
                    <a:pt x="19264" y="7508"/>
                    <a:pt x="19013" y="7508"/>
                    <a:pt x="18747" y="7587"/>
                  </a:cubicBezTo>
                  <a:cubicBezTo>
                    <a:pt x="18809" y="7195"/>
                    <a:pt x="18809" y="6866"/>
                    <a:pt x="18809" y="6536"/>
                  </a:cubicBezTo>
                  <a:cubicBezTo>
                    <a:pt x="18809" y="2947"/>
                    <a:pt x="15941" y="0"/>
                    <a:pt x="12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23;p36">
              <a:extLst>
                <a:ext uri="{FF2B5EF4-FFF2-40B4-BE49-F238E27FC236}">
                  <a16:creationId xmlns:a16="http://schemas.microsoft.com/office/drawing/2014/main" id="{CEE906D4-B28C-4711-92BE-C745E4121E10}"/>
                </a:ext>
              </a:extLst>
            </p:cNvPr>
            <p:cNvSpPr/>
            <p:nvPr/>
          </p:nvSpPr>
          <p:spPr>
            <a:xfrm>
              <a:off x="5373700" y="2909400"/>
              <a:ext cx="370725" cy="35700"/>
            </a:xfrm>
            <a:custGeom>
              <a:avLst/>
              <a:gdLst/>
              <a:ahLst/>
              <a:cxnLst/>
              <a:rect l="l" t="t" r="r" b="b"/>
              <a:pathLst>
                <a:path w="14829" h="1428" extrusionOk="0">
                  <a:moveTo>
                    <a:pt x="721" y="1"/>
                  </a:moveTo>
                  <a:cubicBezTo>
                    <a:pt x="330" y="1"/>
                    <a:pt x="0" y="330"/>
                    <a:pt x="0" y="722"/>
                  </a:cubicBezTo>
                  <a:cubicBezTo>
                    <a:pt x="0" y="1114"/>
                    <a:pt x="330" y="1427"/>
                    <a:pt x="721" y="1427"/>
                  </a:cubicBezTo>
                  <a:lnTo>
                    <a:pt x="14107" y="1427"/>
                  </a:lnTo>
                  <a:cubicBezTo>
                    <a:pt x="14499" y="1427"/>
                    <a:pt x="14828" y="1114"/>
                    <a:pt x="14828" y="722"/>
                  </a:cubicBezTo>
                  <a:cubicBezTo>
                    <a:pt x="14828" y="330"/>
                    <a:pt x="14499" y="1"/>
                    <a:pt x="14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24;p36">
              <a:extLst>
                <a:ext uri="{FF2B5EF4-FFF2-40B4-BE49-F238E27FC236}">
                  <a16:creationId xmlns:a16="http://schemas.microsoft.com/office/drawing/2014/main" id="{558FBE3A-7F44-4B34-BEFC-3E5BBF91A35D}"/>
                </a:ext>
              </a:extLst>
            </p:cNvPr>
            <p:cNvSpPr/>
            <p:nvPr/>
          </p:nvSpPr>
          <p:spPr>
            <a:xfrm>
              <a:off x="5251425" y="2997575"/>
              <a:ext cx="368775" cy="35675"/>
            </a:xfrm>
            <a:custGeom>
              <a:avLst/>
              <a:gdLst/>
              <a:ahLst/>
              <a:cxnLst/>
              <a:rect l="l" t="t" r="r" b="b"/>
              <a:pathLst>
                <a:path w="14751" h="1427" extrusionOk="0">
                  <a:moveTo>
                    <a:pt x="706" y="1"/>
                  </a:moveTo>
                  <a:cubicBezTo>
                    <a:pt x="314" y="1"/>
                    <a:pt x="1" y="330"/>
                    <a:pt x="1" y="722"/>
                  </a:cubicBezTo>
                  <a:cubicBezTo>
                    <a:pt x="1" y="1113"/>
                    <a:pt x="314" y="1427"/>
                    <a:pt x="706" y="1427"/>
                  </a:cubicBezTo>
                  <a:lnTo>
                    <a:pt x="14030" y="1427"/>
                  </a:lnTo>
                  <a:cubicBezTo>
                    <a:pt x="14421" y="1427"/>
                    <a:pt x="14751" y="1113"/>
                    <a:pt x="14751" y="722"/>
                  </a:cubicBezTo>
                  <a:cubicBezTo>
                    <a:pt x="14751" y="330"/>
                    <a:pt x="14421" y="1"/>
                    <a:pt x="14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25;p36">
              <a:extLst>
                <a:ext uri="{FF2B5EF4-FFF2-40B4-BE49-F238E27FC236}">
                  <a16:creationId xmlns:a16="http://schemas.microsoft.com/office/drawing/2014/main" id="{6D6EDC7C-5BB6-41EF-8471-4BBBAFDDD19B}"/>
                </a:ext>
              </a:extLst>
            </p:cNvPr>
            <p:cNvSpPr/>
            <p:nvPr/>
          </p:nvSpPr>
          <p:spPr>
            <a:xfrm>
              <a:off x="5303550" y="3087300"/>
              <a:ext cx="370725" cy="34125"/>
            </a:xfrm>
            <a:custGeom>
              <a:avLst/>
              <a:gdLst/>
              <a:ahLst/>
              <a:cxnLst/>
              <a:rect l="l" t="t" r="r" b="b"/>
              <a:pathLst>
                <a:path w="14829" h="1365" extrusionOk="0">
                  <a:moveTo>
                    <a:pt x="722" y="1"/>
                  </a:moveTo>
                  <a:cubicBezTo>
                    <a:pt x="330" y="1"/>
                    <a:pt x="1" y="267"/>
                    <a:pt x="1" y="659"/>
                  </a:cubicBezTo>
                  <a:cubicBezTo>
                    <a:pt x="1" y="1051"/>
                    <a:pt x="330" y="1365"/>
                    <a:pt x="722" y="1365"/>
                  </a:cubicBezTo>
                  <a:lnTo>
                    <a:pt x="14108" y="1365"/>
                  </a:lnTo>
                  <a:cubicBezTo>
                    <a:pt x="14499" y="1365"/>
                    <a:pt x="14829" y="1051"/>
                    <a:pt x="14829" y="659"/>
                  </a:cubicBezTo>
                  <a:cubicBezTo>
                    <a:pt x="14829" y="267"/>
                    <a:pt x="14499" y="1"/>
                    <a:pt x="14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2000" fill="hold"/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2000" fill="hold"/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66667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2000" fill="hold"/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2000" fill="hold"/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66667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2000" fill="hold"/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2000" fill="hold"/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66667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9" dur="2000" fill="hold"/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0" dur="2000" fill="hold"/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 p14:presetBounceEnd="66667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3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4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ntr" presetSubtype="8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9" dur="1000" fill="hold"/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0" dur="1000" fill="hold"/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3" dur="10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4" dur="10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1000" fill="hold"/>
                                            <p:tgtEl>
                                              <p:spTgt spid="4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1000" fill="hold"/>
                                            <p:tgtEl>
                                              <p:spTgt spid="4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8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6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1000" fill="hold"/>
                                            <p:tgtEl>
                                              <p:spTgt spid="436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1000" fill="hold"/>
                                            <p:tgtEl>
                                              <p:spTgt spid="436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" presetClass="entr" presetSubtype="4" fill="hold" grpId="0" nodeType="click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53" dur="100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54" dur="100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grpId="0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57" dur="1000" fill="hold"/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58" dur="1000" fill="hold"/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grpId="0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61" dur="1000" fill="hold"/>
                                            <p:tgtEl>
                                              <p:spTgt spid="4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62" dur="1000" fill="hold"/>
                                            <p:tgtEl>
                                              <p:spTgt spid="4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65" dur="1000" fill="hold"/>
                                            <p:tgtEl>
                                              <p:spTgt spid="43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66" dur="1000" fill="hold"/>
                                            <p:tgtEl>
                                              <p:spTgt spid="43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6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7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2" presetClass="entr" presetSubtype="4" fill="hold" grpId="0" nodeType="click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75" dur="1000" fill="hold"/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76" dur="1000" fill="hold"/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fill="hold" grpId="0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79" dur="100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80" dur="100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83" dur="1000" fill="hold"/>
                                            <p:tgtEl>
                                              <p:spTgt spid="4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84" dur="1000" fill="hold"/>
                                            <p:tgtEl>
                                              <p:spTgt spid="4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5" fill="hold">
                          <p:stCondLst>
                            <p:cond delay="indefinite"/>
                          </p:stCondLst>
                          <p:childTnLst>
                            <p:par>
                              <p:cTn id="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7" presetID="2" presetClass="entr" presetSubtype="4" fill="hold" grpId="0" nodeType="click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89" dur="1000" fill="hold"/>
                                            <p:tgtEl>
                                              <p:spTgt spid="44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90" dur="1000" fill="hold"/>
                                            <p:tgtEl>
                                              <p:spTgt spid="44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93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94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5" fill="hold">
                          <p:stCondLst>
                            <p:cond delay="indefinite"/>
                          </p:stCondLst>
                          <p:childTnLst>
                            <p:par>
                              <p:cTn id="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7" presetID="2" presetClass="entr" presetSubtype="2" fill="hold" grpId="0" nodeType="click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9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00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grpId="0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03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04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2" fill="hold" grpId="0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0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08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2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1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0" grpId="0"/>
          <p:bldP spid="432" grpId="0" animBg="1"/>
          <p:bldP spid="433" grpId="0" animBg="1"/>
          <p:bldP spid="434" grpId="0" animBg="1"/>
          <p:bldP spid="435" grpId="0"/>
          <p:bldP spid="436" grpId="0" build="p"/>
          <p:bldP spid="437" grpId="0"/>
          <p:bldP spid="438" grpId="0" build="p"/>
          <p:bldP spid="439" grpId="0"/>
          <p:bldP spid="440" grpId="0" uiExpand="1" build="p"/>
          <p:bldP spid="28" grpId="0" animBg="1"/>
          <p:bldP spid="29" grpId="0"/>
          <p:bldP spid="3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4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4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6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436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436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100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100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1000" fill="hold"/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1000" fill="hold"/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1000" fill="hold"/>
                                            <p:tgtEl>
                                              <p:spTgt spid="4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1000" fill="hold"/>
                                            <p:tgtEl>
                                              <p:spTgt spid="4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1000" fill="hold"/>
                                            <p:tgtEl>
                                              <p:spTgt spid="43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1000" fill="hold"/>
                                            <p:tgtEl>
                                              <p:spTgt spid="43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1000" fill="hold"/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1000" fill="hold"/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100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100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1000" fill="hold"/>
                                            <p:tgtEl>
                                              <p:spTgt spid="4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1000" fill="hold"/>
                                            <p:tgtEl>
                                              <p:spTgt spid="4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5" fill="hold">
                          <p:stCondLst>
                            <p:cond delay="indefinite"/>
                          </p:stCondLst>
                          <p:childTnLst>
                            <p:par>
                              <p:cTn id="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7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1000" fill="hold"/>
                                            <p:tgtEl>
                                              <p:spTgt spid="44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1000" fill="hold"/>
                                            <p:tgtEl>
                                              <p:spTgt spid="44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5" fill="hold">
                          <p:stCondLst>
                            <p:cond delay="indefinite"/>
                          </p:stCondLst>
                          <p:childTnLst>
                            <p:par>
                              <p:cTn id="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7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0" grpId="0"/>
          <p:bldP spid="432" grpId="0" animBg="1"/>
          <p:bldP spid="433" grpId="0" animBg="1"/>
          <p:bldP spid="434" grpId="0" animBg="1"/>
          <p:bldP spid="435" grpId="0"/>
          <p:bldP spid="436" grpId="0" build="p"/>
          <p:bldP spid="437" grpId="0"/>
          <p:bldP spid="438" grpId="0" build="p"/>
          <p:bldP spid="439" grpId="0"/>
          <p:bldP spid="440" grpId="0" uiExpand="1" build="p"/>
          <p:bldP spid="28" grpId="0" animBg="1"/>
          <p:bldP spid="29" grpId="0"/>
          <p:bldP spid="30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09;p35">
            <a:extLst>
              <a:ext uri="{FF2B5EF4-FFF2-40B4-BE49-F238E27FC236}">
                <a16:creationId xmlns:a16="http://schemas.microsoft.com/office/drawing/2014/main" id="{4DFFE7EF-1917-470A-A3A9-A170B2016F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96015"/>
            <a:ext cx="9144000" cy="7530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MONG MUỐN CỦA ỨNG DỤNG</a:t>
            </a:r>
            <a:endParaRPr dirty="0"/>
          </a:p>
        </p:txBody>
      </p:sp>
      <p:sp>
        <p:nvSpPr>
          <p:cNvPr id="7" name="Google Shape;667;p46">
            <a:extLst>
              <a:ext uri="{FF2B5EF4-FFF2-40B4-BE49-F238E27FC236}">
                <a16:creationId xmlns:a16="http://schemas.microsoft.com/office/drawing/2014/main" id="{920E1DB3-2DAC-4F5D-9C8E-C96A6BEFEC7D}"/>
              </a:ext>
            </a:extLst>
          </p:cNvPr>
          <p:cNvSpPr/>
          <p:nvPr/>
        </p:nvSpPr>
        <p:spPr>
          <a:xfrm>
            <a:off x="437029" y="1386166"/>
            <a:ext cx="8195984" cy="2661399"/>
          </a:xfrm>
          <a:prstGeom prst="roundRect">
            <a:avLst>
              <a:gd name="adj" fmla="val 9426"/>
            </a:avLst>
          </a:prstGeom>
          <a:gradFill>
            <a:gsLst>
              <a:gs pos="0">
                <a:srgbClr val="4846BB">
                  <a:alpha val="83921"/>
                  <a:alpha val="24720"/>
                </a:srgbClr>
              </a:gs>
              <a:gs pos="100000">
                <a:srgbClr val="281B66">
                  <a:alpha val="62745"/>
                  <a:alpha val="2472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670;p46">
            <a:extLst>
              <a:ext uri="{FF2B5EF4-FFF2-40B4-BE49-F238E27FC236}">
                <a16:creationId xmlns:a16="http://schemas.microsoft.com/office/drawing/2014/main" id="{BF9E5FD4-C2AF-43BB-A883-C8E2A21CA8A8}"/>
              </a:ext>
            </a:extLst>
          </p:cNvPr>
          <p:cNvSpPr txBox="1">
            <a:spLocks/>
          </p:cNvSpPr>
          <p:nvPr/>
        </p:nvSpPr>
        <p:spPr>
          <a:xfrm>
            <a:off x="562217" y="1499347"/>
            <a:ext cx="7916154" cy="2528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Char char="●"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b="1" dirty="0">
                <a:solidFill>
                  <a:srgbClr val="FFCE00"/>
                </a:solidFill>
                <a:latin typeface="Didact Gothic" panose="020B0604020202020204" charset="0"/>
                <a:cs typeface="Varela Round"/>
                <a:sym typeface="Varela Round"/>
              </a:rPr>
              <a:t>Weather</a:t>
            </a:r>
            <a:r>
              <a:rPr lang="en-US" b="1" dirty="0">
                <a:solidFill>
                  <a:srgbClr val="FFCE00"/>
                </a:solidFill>
                <a:latin typeface="Didact Gothic" panose="020B0604020202020204" charset="0"/>
                <a:cs typeface="Varela Round"/>
                <a:sym typeface="Varela Round"/>
              </a:rPr>
              <a:t> Forecast Desktop App</a:t>
            </a:r>
            <a:r>
              <a:rPr lang="vi-VN" b="1" dirty="0">
                <a:solidFill>
                  <a:srgbClr val="FFCE00"/>
                </a:solidFill>
                <a:latin typeface="Didact Gothic" panose="020B0604020202020204" charset="0"/>
                <a:cs typeface="Varela Round"/>
                <a:sym typeface="Varela Round"/>
              </a:rPr>
              <a:t> </a:t>
            </a:r>
            <a:r>
              <a:rPr lang="vi-VN" dirty="0"/>
              <a:t>là một ứng dụng được phát triển cho máy tính</a:t>
            </a:r>
            <a:r>
              <a:rPr lang="en-US" dirty="0"/>
              <a:t> </a:t>
            </a:r>
            <a:r>
              <a:rPr lang="vi-VN" dirty="0"/>
              <a:t>để giúp </a:t>
            </a:r>
            <a:r>
              <a:rPr lang="en-US" dirty="0" err="1"/>
              <a:t>mọi</a:t>
            </a:r>
            <a:r>
              <a:rPr lang="en-US" dirty="0"/>
              <a:t> ng</a:t>
            </a:r>
            <a:r>
              <a:rPr lang="vi-VN" dirty="0"/>
              <a:t>ười dễ dàng theo dõi thời tiết</a:t>
            </a:r>
            <a:r>
              <a:rPr lang="en-US" dirty="0"/>
              <a:t>. 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n</a:t>
            </a:r>
            <a:r>
              <a:rPr lang="vi-VN" dirty="0"/>
              <a:t>ơ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Theo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cẩn</a:t>
            </a:r>
            <a:r>
              <a:rPr lang="en-US" dirty="0"/>
              <a:t> </a:t>
            </a:r>
            <a:r>
              <a:rPr lang="en-US" dirty="0" err="1"/>
              <a:t>thận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.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ng</a:t>
            </a:r>
            <a:r>
              <a:rPr lang="vi-VN" dirty="0"/>
              <a:t>ười</a:t>
            </a:r>
            <a:r>
              <a:rPr lang="en-US" dirty="0"/>
              <a:t>.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đ</a:t>
            </a:r>
            <a:r>
              <a:rPr lang="vi-VN" dirty="0"/>
              <a:t>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gián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.</a:t>
            </a:r>
            <a:endParaRPr lang="vi-VN" dirty="0"/>
          </a:p>
        </p:txBody>
      </p:sp>
      <p:grpSp>
        <p:nvGrpSpPr>
          <p:cNvPr id="11" name="Google Shape;1223;p61">
            <a:extLst>
              <a:ext uri="{FF2B5EF4-FFF2-40B4-BE49-F238E27FC236}">
                <a16:creationId xmlns:a16="http://schemas.microsoft.com/office/drawing/2014/main" id="{09FB9CCF-0F81-44F1-A13E-812E879A8F58}"/>
              </a:ext>
            </a:extLst>
          </p:cNvPr>
          <p:cNvGrpSpPr/>
          <p:nvPr/>
        </p:nvGrpSpPr>
        <p:grpSpPr>
          <a:xfrm>
            <a:off x="692992" y="393358"/>
            <a:ext cx="554579" cy="565462"/>
            <a:chOff x="-2048175" y="4851025"/>
            <a:chExt cx="811500" cy="827425"/>
          </a:xfrm>
        </p:grpSpPr>
        <p:sp>
          <p:nvSpPr>
            <p:cNvPr id="12" name="Google Shape;1224;p61">
              <a:extLst>
                <a:ext uri="{FF2B5EF4-FFF2-40B4-BE49-F238E27FC236}">
                  <a16:creationId xmlns:a16="http://schemas.microsoft.com/office/drawing/2014/main" id="{AFA4CA8D-1F85-4591-9073-BC60ECC74033}"/>
                </a:ext>
              </a:extLst>
            </p:cNvPr>
            <p:cNvSpPr/>
            <p:nvPr/>
          </p:nvSpPr>
          <p:spPr>
            <a:xfrm>
              <a:off x="-2048175" y="4851025"/>
              <a:ext cx="811500" cy="827425"/>
            </a:xfrm>
            <a:custGeom>
              <a:avLst/>
              <a:gdLst/>
              <a:ahLst/>
              <a:cxnLst/>
              <a:rect l="l" t="t" r="r" b="b"/>
              <a:pathLst>
                <a:path w="32460" h="33097" extrusionOk="0">
                  <a:moveTo>
                    <a:pt x="16220" y="1"/>
                  </a:moveTo>
                  <a:cubicBezTo>
                    <a:pt x="15738" y="1"/>
                    <a:pt x="15430" y="406"/>
                    <a:pt x="15430" y="791"/>
                  </a:cubicBezTo>
                  <a:lnTo>
                    <a:pt x="15430" y="2489"/>
                  </a:lnTo>
                  <a:lnTo>
                    <a:pt x="14388" y="1196"/>
                  </a:lnTo>
                  <a:cubicBezTo>
                    <a:pt x="14202" y="1022"/>
                    <a:pt x="13967" y="915"/>
                    <a:pt x="13724" y="915"/>
                  </a:cubicBezTo>
                  <a:cubicBezTo>
                    <a:pt x="13539" y="915"/>
                    <a:pt x="13349" y="977"/>
                    <a:pt x="13173" y="1119"/>
                  </a:cubicBezTo>
                  <a:cubicBezTo>
                    <a:pt x="12845" y="1370"/>
                    <a:pt x="12845" y="1852"/>
                    <a:pt x="13096" y="2238"/>
                  </a:cubicBezTo>
                  <a:lnTo>
                    <a:pt x="15430" y="4977"/>
                  </a:lnTo>
                  <a:lnTo>
                    <a:pt x="15430" y="6192"/>
                  </a:lnTo>
                  <a:lnTo>
                    <a:pt x="13655" y="4167"/>
                  </a:lnTo>
                  <a:cubicBezTo>
                    <a:pt x="13531" y="4001"/>
                    <a:pt x="13335" y="3924"/>
                    <a:pt x="13118" y="3924"/>
                  </a:cubicBezTo>
                  <a:cubicBezTo>
                    <a:pt x="12929" y="3924"/>
                    <a:pt x="12725" y="3982"/>
                    <a:pt x="12537" y="4089"/>
                  </a:cubicBezTo>
                  <a:cubicBezTo>
                    <a:pt x="12209" y="4417"/>
                    <a:pt x="12209" y="4900"/>
                    <a:pt x="12460" y="5227"/>
                  </a:cubicBezTo>
                  <a:lnTo>
                    <a:pt x="15430" y="8680"/>
                  </a:lnTo>
                  <a:lnTo>
                    <a:pt x="15430" y="14620"/>
                  </a:lnTo>
                  <a:lnTo>
                    <a:pt x="11322" y="10435"/>
                  </a:lnTo>
                  <a:lnTo>
                    <a:pt x="11013" y="5864"/>
                  </a:lnTo>
                  <a:cubicBezTo>
                    <a:pt x="11013" y="5459"/>
                    <a:pt x="10608" y="5131"/>
                    <a:pt x="10126" y="5131"/>
                  </a:cubicBezTo>
                  <a:cubicBezTo>
                    <a:pt x="9721" y="5227"/>
                    <a:pt x="9393" y="5536"/>
                    <a:pt x="9393" y="6018"/>
                  </a:cubicBezTo>
                  <a:lnTo>
                    <a:pt x="9567" y="8680"/>
                  </a:lnTo>
                  <a:lnTo>
                    <a:pt x="8757" y="7793"/>
                  </a:lnTo>
                  <a:lnTo>
                    <a:pt x="8429" y="4167"/>
                  </a:lnTo>
                  <a:cubicBezTo>
                    <a:pt x="8429" y="3781"/>
                    <a:pt x="8024" y="3453"/>
                    <a:pt x="7638" y="3453"/>
                  </a:cubicBezTo>
                  <a:cubicBezTo>
                    <a:pt x="7156" y="3530"/>
                    <a:pt x="6828" y="3858"/>
                    <a:pt x="6828" y="4340"/>
                  </a:cubicBezTo>
                  <a:lnTo>
                    <a:pt x="6982" y="6018"/>
                  </a:lnTo>
                  <a:lnTo>
                    <a:pt x="6982" y="6018"/>
                  </a:lnTo>
                  <a:lnTo>
                    <a:pt x="5864" y="4900"/>
                  </a:lnTo>
                  <a:cubicBezTo>
                    <a:pt x="5700" y="4736"/>
                    <a:pt x="5497" y="4654"/>
                    <a:pt x="5297" y="4654"/>
                  </a:cubicBezTo>
                  <a:cubicBezTo>
                    <a:pt x="5097" y="4654"/>
                    <a:pt x="4899" y="4736"/>
                    <a:pt x="4745" y="4900"/>
                  </a:cubicBezTo>
                  <a:cubicBezTo>
                    <a:pt x="4417" y="5227"/>
                    <a:pt x="4417" y="5710"/>
                    <a:pt x="4745" y="6018"/>
                  </a:cubicBezTo>
                  <a:lnTo>
                    <a:pt x="5864" y="7233"/>
                  </a:lnTo>
                  <a:lnTo>
                    <a:pt x="4166" y="7060"/>
                  </a:lnTo>
                  <a:cubicBezTo>
                    <a:pt x="4128" y="7052"/>
                    <a:pt x="4090" y="7048"/>
                    <a:pt x="4052" y="7048"/>
                  </a:cubicBezTo>
                  <a:cubicBezTo>
                    <a:pt x="3705" y="7048"/>
                    <a:pt x="3376" y="7358"/>
                    <a:pt x="3376" y="7793"/>
                  </a:cubicBezTo>
                  <a:cubicBezTo>
                    <a:pt x="3298" y="8198"/>
                    <a:pt x="3607" y="8603"/>
                    <a:pt x="4089" y="8680"/>
                  </a:cubicBezTo>
                  <a:lnTo>
                    <a:pt x="7638" y="8988"/>
                  </a:lnTo>
                  <a:lnTo>
                    <a:pt x="8429" y="9798"/>
                  </a:lnTo>
                  <a:lnTo>
                    <a:pt x="5864" y="9644"/>
                  </a:lnTo>
                  <a:cubicBezTo>
                    <a:pt x="5381" y="9644"/>
                    <a:pt x="5053" y="9953"/>
                    <a:pt x="4976" y="10435"/>
                  </a:cubicBezTo>
                  <a:cubicBezTo>
                    <a:pt x="4976" y="10840"/>
                    <a:pt x="5304" y="11245"/>
                    <a:pt x="5709" y="11245"/>
                  </a:cubicBezTo>
                  <a:lnTo>
                    <a:pt x="10203" y="11573"/>
                  </a:lnTo>
                  <a:lnTo>
                    <a:pt x="14292" y="15739"/>
                  </a:lnTo>
                  <a:lnTo>
                    <a:pt x="8506" y="15739"/>
                  </a:lnTo>
                  <a:lnTo>
                    <a:pt x="5131" y="12768"/>
                  </a:lnTo>
                  <a:cubicBezTo>
                    <a:pt x="4987" y="12661"/>
                    <a:pt x="4790" y="12604"/>
                    <a:pt x="4595" y="12604"/>
                  </a:cubicBezTo>
                  <a:cubicBezTo>
                    <a:pt x="4369" y="12604"/>
                    <a:pt x="4146" y="12680"/>
                    <a:pt x="4012" y="12846"/>
                  </a:cubicBezTo>
                  <a:cubicBezTo>
                    <a:pt x="3684" y="13173"/>
                    <a:pt x="3684" y="13733"/>
                    <a:pt x="4089" y="13984"/>
                  </a:cubicBezTo>
                  <a:lnTo>
                    <a:pt x="6095" y="15739"/>
                  </a:lnTo>
                  <a:lnTo>
                    <a:pt x="4899" y="15739"/>
                  </a:lnTo>
                  <a:lnTo>
                    <a:pt x="2160" y="13424"/>
                  </a:lnTo>
                  <a:cubicBezTo>
                    <a:pt x="2017" y="13307"/>
                    <a:pt x="1814" y="13245"/>
                    <a:pt x="1615" y="13245"/>
                  </a:cubicBezTo>
                  <a:cubicBezTo>
                    <a:pt x="1388" y="13245"/>
                    <a:pt x="1165" y="13326"/>
                    <a:pt x="1042" y="13501"/>
                  </a:cubicBezTo>
                  <a:cubicBezTo>
                    <a:pt x="714" y="13906"/>
                    <a:pt x="791" y="14389"/>
                    <a:pt x="1119" y="14620"/>
                  </a:cubicBezTo>
                  <a:lnTo>
                    <a:pt x="2411" y="15739"/>
                  </a:lnTo>
                  <a:lnTo>
                    <a:pt x="791" y="15739"/>
                  </a:lnTo>
                  <a:cubicBezTo>
                    <a:pt x="309" y="15739"/>
                    <a:pt x="0" y="16144"/>
                    <a:pt x="0" y="16549"/>
                  </a:cubicBezTo>
                  <a:cubicBezTo>
                    <a:pt x="0" y="17031"/>
                    <a:pt x="309" y="17359"/>
                    <a:pt x="791" y="17359"/>
                  </a:cubicBezTo>
                  <a:lnTo>
                    <a:pt x="2411" y="17359"/>
                  </a:lnTo>
                  <a:lnTo>
                    <a:pt x="1119" y="18477"/>
                  </a:lnTo>
                  <a:cubicBezTo>
                    <a:pt x="791" y="18805"/>
                    <a:pt x="714" y="19287"/>
                    <a:pt x="1042" y="19692"/>
                  </a:cubicBezTo>
                  <a:cubicBezTo>
                    <a:pt x="1196" y="19847"/>
                    <a:pt x="1447" y="19924"/>
                    <a:pt x="1601" y="19924"/>
                  </a:cubicBezTo>
                  <a:cubicBezTo>
                    <a:pt x="1852" y="19924"/>
                    <a:pt x="2006" y="19847"/>
                    <a:pt x="2160" y="19770"/>
                  </a:cubicBezTo>
                  <a:lnTo>
                    <a:pt x="4899" y="17359"/>
                  </a:lnTo>
                  <a:lnTo>
                    <a:pt x="6095" y="17359"/>
                  </a:lnTo>
                  <a:lnTo>
                    <a:pt x="4089" y="19210"/>
                  </a:lnTo>
                  <a:cubicBezTo>
                    <a:pt x="3684" y="19442"/>
                    <a:pt x="3684" y="20001"/>
                    <a:pt x="4012" y="20329"/>
                  </a:cubicBezTo>
                  <a:cubicBezTo>
                    <a:pt x="4166" y="20483"/>
                    <a:pt x="4417" y="20560"/>
                    <a:pt x="4571" y="20560"/>
                  </a:cubicBezTo>
                  <a:cubicBezTo>
                    <a:pt x="4822" y="20560"/>
                    <a:pt x="4976" y="20483"/>
                    <a:pt x="5131" y="20406"/>
                  </a:cubicBezTo>
                  <a:lnTo>
                    <a:pt x="8506" y="17359"/>
                  </a:lnTo>
                  <a:lnTo>
                    <a:pt x="14292" y="17359"/>
                  </a:lnTo>
                  <a:lnTo>
                    <a:pt x="10203" y="21621"/>
                  </a:lnTo>
                  <a:lnTo>
                    <a:pt x="5709" y="21930"/>
                  </a:lnTo>
                  <a:cubicBezTo>
                    <a:pt x="5304" y="21930"/>
                    <a:pt x="4976" y="22335"/>
                    <a:pt x="4976" y="22740"/>
                  </a:cubicBezTo>
                  <a:cubicBezTo>
                    <a:pt x="5053" y="23222"/>
                    <a:pt x="5381" y="23550"/>
                    <a:pt x="5864" y="23550"/>
                  </a:cubicBezTo>
                  <a:lnTo>
                    <a:pt x="8429" y="23299"/>
                  </a:lnTo>
                  <a:lnTo>
                    <a:pt x="7638" y="24186"/>
                  </a:lnTo>
                  <a:lnTo>
                    <a:pt x="4089" y="24514"/>
                  </a:lnTo>
                  <a:cubicBezTo>
                    <a:pt x="3607" y="24591"/>
                    <a:pt x="3298" y="24900"/>
                    <a:pt x="3376" y="25382"/>
                  </a:cubicBezTo>
                  <a:cubicBezTo>
                    <a:pt x="3376" y="25787"/>
                    <a:pt x="3781" y="26115"/>
                    <a:pt x="4166" y="26115"/>
                  </a:cubicBezTo>
                  <a:lnTo>
                    <a:pt x="5864" y="25961"/>
                  </a:lnTo>
                  <a:lnTo>
                    <a:pt x="4745" y="27156"/>
                  </a:lnTo>
                  <a:cubicBezTo>
                    <a:pt x="4417" y="27484"/>
                    <a:pt x="4417" y="27966"/>
                    <a:pt x="4745" y="28275"/>
                  </a:cubicBezTo>
                  <a:cubicBezTo>
                    <a:pt x="4899" y="28449"/>
                    <a:pt x="5053" y="28526"/>
                    <a:pt x="5304" y="28526"/>
                  </a:cubicBezTo>
                  <a:cubicBezTo>
                    <a:pt x="5536" y="28526"/>
                    <a:pt x="5709" y="28449"/>
                    <a:pt x="5864" y="28275"/>
                  </a:cubicBezTo>
                  <a:lnTo>
                    <a:pt x="6982" y="27156"/>
                  </a:lnTo>
                  <a:lnTo>
                    <a:pt x="6982" y="27156"/>
                  </a:lnTo>
                  <a:lnTo>
                    <a:pt x="6828" y="28854"/>
                  </a:lnTo>
                  <a:cubicBezTo>
                    <a:pt x="6828" y="29239"/>
                    <a:pt x="7156" y="29644"/>
                    <a:pt x="7638" y="29721"/>
                  </a:cubicBezTo>
                  <a:cubicBezTo>
                    <a:pt x="8120" y="29721"/>
                    <a:pt x="8429" y="29413"/>
                    <a:pt x="8429" y="29008"/>
                  </a:cubicBezTo>
                  <a:lnTo>
                    <a:pt x="8757" y="25305"/>
                  </a:lnTo>
                  <a:lnTo>
                    <a:pt x="9567" y="24514"/>
                  </a:lnTo>
                  <a:lnTo>
                    <a:pt x="9393" y="27156"/>
                  </a:lnTo>
                  <a:cubicBezTo>
                    <a:pt x="9393" y="27639"/>
                    <a:pt x="9721" y="27966"/>
                    <a:pt x="10126" y="28044"/>
                  </a:cubicBezTo>
                  <a:lnTo>
                    <a:pt x="10203" y="28044"/>
                  </a:lnTo>
                  <a:cubicBezTo>
                    <a:pt x="10608" y="28044"/>
                    <a:pt x="11013" y="27716"/>
                    <a:pt x="11013" y="27234"/>
                  </a:cubicBezTo>
                  <a:lnTo>
                    <a:pt x="11322" y="22740"/>
                  </a:lnTo>
                  <a:lnTo>
                    <a:pt x="15430" y="18554"/>
                  </a:lnTo>
                  <a:lnTo>
                    <a:pt x="15430" y="24514"/>
                  </a:lnTo>
                  <a:lnTo>
                    <a:pt x="12460" y="27889"/>
                  </a:lnTo>
                  <a:cubicBezTo>
                    <a:pt x="12209" y="28275"/>
                    <a:pt x="12209" y="28757"/>
                    <a:pt x="12537" y="29085"/>
                  </a:cubicBezTo>
                  <a:cubicBezTo>
                    <a:pt x="12715" y="29195"/>
                    <a:pt x="12908" y="29257"/>
                    <a:pt x="13089" y="29257"/>
                  </a:cubicBezTo>
                  <a:cubicBezTo>
                    <a:pt x="13318" y="29257"/>
                    <a:pt x="13526" y="29157"/>
                    <a:pt x="13655" y="28931"/>
                  </a:cubicBezTo>
                  <a:lnTo>
                    <a:pt x="15430" y="27002"/>
                  </a:lnTo>
                  <a:lnTo>
                    <a:pt x="15430" y="28198"/>
                  </a:lnTo>
                  <a:lnTo>
                    <a:pt x="13096" y="30937"/>
                  </a:lnTo>
                  <a:cubicBezTo>
                    <a:pt x="12845" y="31264"/>
                    <a:pt x="12845" y="31824"/>
                    <a:pt x="13173" y="32055"/>
                  </a:cubicBezTo>
                  <a:cubicBezTo>
                    <a:pt x="13327" y="32229"/>
                    <a:pt x="13578" y="32306"/>
                    <a:pt x="13732" y="32306"/>
                  </a:cubicBezTo>
                  <a:cubicBezTo>
                    <a:pt x="13983" y="32306"/>
                    <a:pt x="14215" y="32132"/>
                    <a:pt x="14388" y="31978"/>
                  </a:cubicBezTo>
                  <a:lnTo>
                    <a:pt x="15430" y="30686"/>
                  </a:lnTo>
                  <a:lnTo>
                    <a:pt x="15430" y="32306"/>
                  </a:lnTo>
                  <a:cubicBezTo>
                    <a:pt x="15430" y="32788"/>
                    <a:pt x="15738" y="33097"/>
                    <a:pt x="16220" y="33097"/>
                  </a:cubicBezTo>
                  <a:cubicBezTo>
                    <a:pt x="16625" y="33097"/>
                    <a:pt x="17030" y="32788"/>
                    <a:pt x="17030" y="32306"/>
                  </a:cubicBezTo>
                  <a:lnTo>
                    <a:pt x="17030" y="30686"/>
                  </a:lnTo>
                  <a:lnTo>
                    <a:pt x="18072" y="31978"/>
                  </a:lnTo>
                  <a:cubicBezTo>
                    <a:pt x="18255" y="32161"/>
                    <a:pt x="18486" y="32266"/>
                    <a:pt x="18711" y="32266"/>
                  </a:cubicBezTo>
                  <a:cubicBezTo>
                    <a:pt x="18890" y="32266"/>
                    <a:pt x="19065" y="32200"/>
                    <a:pt x="19210" y="32055"/>
                  </a:cubicBezTo>
                  <a:cubicBezTo>
                    <a:pt x="19518" y="31824"/>
                    <a:pt x="19596" y="31264"/>
                    <a:pt x="19287" y="30937"/>
                  </a:cubicBezTo>
                  <a:lnTo>
                    <a:pt x="17030" y="28198"/>
                  </a:lnTo>
                  <a:lnTo>
                    <a:pt x="17030" y="27002"/>
                  </a:lnTo>
                  <a:lnTo>
                    <a:pt x="18728" y="28931"/>
                  </a:lnTo>
                  <a:cubicBezTo>
                    <a:pt x="18882" y="29162"/>
                    <a:pt x="19113" y="29239"/>
                    <a:pt x="19364" y="29239"/>
                  </a:cubicBezTo>
                  <a:cubicBezTo>
                    <a:pt x="19518" y="29239"/>
                    <a:pt x="19692" y="29162"/>
                    <a:pt x="19846" y="29085"/>
                  </a:cubicBezTo>
                  <a:cubicBezTo>
                    <a:pt x="20174" y="28757"/>
                    <a:pt x="20251" y="28275"/>
                    <a:pt x="19924" y="27889"/>
                  </a:cubicBezTo>
                  <a:lnTo>
                    <a:pt x="17030" y="24514"/>
                  </a:lnTo>
                  <a:lnTo>
                    <a:pt x="17030" y="18554"/>
                  </a:lnTo>
                  <a:lnTo>
                    <a:pt x="21139" y="22740"/>
                  </a:lnTo>
                  <a:lnTo>
                    <a:pt x="21370" y="27234"/>
                  </a:lnTo>
                  <a:cubicBezTo>
                    <a:pt x="21447" y="27716"/>
                    <a:pt x="21775" y="28044"/>
                    <a:pt x="22180" y="28044"/>
                  </a:cubicBezTo>
                  <a:lnTo>
                    <a:pt x="22257" y="28044"/>
                  </a:lnTo>
                  <a:cubicBezTo>
                    <a:pt x="22739" y="27966"/>
                    <a:pt x="23067" y="27639"/>
                    <a:pt x="22971" y="27156"/>
                  </a:cubicBezTo>
                  <a:lnTo>
                    <a:pt x="22817" y="24514"/>
                  </a:lnTo>
                  <a:lnTo>
                    <a:pt x="22817" y="24514"/>
                  </a:lnTo>
                  <a:lnTo>
                    <a:pt x="23704" y="25305"/>
                  </a:lnTo>
                  <a:lnTo>
                    <a:pt x="23935" y="29008"/>
                  </a:lnTo>
                  <a:cubicBezTo>
                    <a:pt x="24032" y="29413"/>
                    <a:pt x="24340" y="29721"/>
                    <a:pt x="24745" y="29721"/>
                  </a:cubicBezTo>
                  <a:lnTo>
                    <a:pt x="24822" y="29721"/>
                  </a:lnTo>
                  <a:cubicBezTo>
                    <a:pt x="25227" y="29644"/>
                    <a:pt x="25632" y="29239"/>
                    <a:pt x="25555" y="28854"/>
                  </a:cubicBezTo>
                  <a:lnTo>
                    <a:pt x="25382" y="27156"/>
                  </a:lnTo>
                  <a:lnTo>
                    <a:pt x="25382" y="27156"/>
                  </a:lnTo>
                  <a:lnTo>
                    <a:pt x="26520" y="28275"/>
                  </a:lnTo>
                  <a:cubicBezTo>
                    <a:pt x="26674" y="28449"/>
                    <a:pt x="26925" y="28526"/>
                    <a:pt x="27156" y="28526"/>
                  </a:cubicBezTo>
                  <a:cubicBezTo>
                    <a:pt x="27310" y="28526"/>
                    <a:pt x="27561" y="28449"/>
                    <a:pt x="27715" y="28275"/>
                  </a:cubicBezTo>
                  <a:cubicBezTo>
                    <a:pt x="27966" y="27966"/>
                    <a:pt x="28043" y="27484"/>
                    <a:pt x="27715" y="27156"/>
                  </a:cubicBezTo>
                  <a:lnTo>
                    <a:pt x="26520" y="25961"/>
                  </a:lnTo>
                  <a:lnTo>
                    <a:pt x="28197" y="26115"/>
                  </a:lnTo>
                  <a:cubicBezTo>
                    <a:pt x="28680" y="26115"/>
                    <a:pt x="29008" y="25787"/>
                    <a:pt x="29085" y="25382"/>
                  </a:cubicBezTo>
                  <a:cubicBezTo>
                    <a:pt x="29085" y="24900"/>
                    <a:pt x="28757" y="24591"/>
                    <a:pt x="28371" y="24514"/>
                  </a:cubicBezTo>
                  <a:lnTo>
                    <a:pt x="24822" y="24186"/>
                  </a:lnTo>
                  <a:lnTo>
                    <a:pt x="23935" y="23299"/>
                  </a:lnTo>
                  <a:lnTo>
                    <a:pt x="26597" y="23550"/>
                  </a:lnTo>
                  <a:cubicBezTo>
                    <a:pt x="27002" y="23550"/>
                    <a:pt x="27407" y="23222"/>
                    <a:pt x="27407" y="22740"/>
                  </a:cubicBezTo>
                  <a:cubicBezTo>
                    <a:pt x="27484" y="22335"/>
                    <a:pt x="27156" y="21930"/>
                    <a:pt x="26674" y="21930"/>
                  </a:cubicBezTo>
                  <a:lnTo>
                    <a:pt x="22257" y="21621"/>
                  </a:lnTo>
                  <a:lnTo>
                    <a:pt x="18149" y="17359"/>
                  </a:lnTo>
                  <a:lnTo>
                    <a:pt x="23935" y="17359"/>
                  </a:lnTo>
                  <a:lnTo>
                    <a:pt x="27310" y="20406"/>
                  </a:lnTo>
                  <a:cubicBezTo>
                    <a:pt x="27484" y="20483"/>
                    <a:pt x="27638" y="20560"/>
                    <a:pt x="27792" y="20560"/>
                  </a:cubicBezTo>
                  <a:cubicBezTo>
                    <a:pt x="28043" y="20560"/>
                    <a:pt x="28275" y="20483"/>
                    <a:pt x="28448" y="20329"/>
                  </a:cubicBezTo>
                  <a:cubicBezTo>
                    <a:pt x="28680" y="20001"/>
                    <a:pt x="28680" y="19442"/>
                    <a:pt x="28371" y="19210"/>
                  </a:cubicBezTo>
                  <a:lnTo>
                    <a:pt x="26346" y="17359"/>
                  </a:lnTo>
                  <a:lnTo>
                    <a:pt x="27561" y="17359"/>
                  </a:lnTo>
                  <a:lnTo>
                    <a:pt x="30300" y="19770"/>
                  </a:lnTo>
                  <a:cubicBezTo>
                    <a:pt x="30454" y="19847"/>
                    <a:pt x="30608" y="19924"/>
                    <a:pt x="30782" y="19924"/>
                  </a:cubicBezTo>
                  <a:cubicBezTo>
                    <a:pt x="31013" y="19924"/>
                    <a:pt x="31264" y="19847"/>
                    <a:pt x="31418" y="19692"/>
                  </a:cubicBezTo>
                  <a:cubicBezTo>
                    <a:pt x="31650" y="19287"/>
                    <a:pt x="31650" y="18805"/>
                    <a:pt x="31341" y="18477"/>
                  </a:cubicBezTo>
                  <a:lnTo>
                    <a:pt x="30049" y="17359"/>
                  </a:lnTo>
                  <a:lnTo>
                    <a:pt x="31650" y="17359"/>
                  </a:lnTo>
                  <a:cubicBezTo>
                    <a:pt x="32055" y="17359"/>
                    <a:pt x="32460" y="17031"/>
                    <a:pt x="32460" y="16549"/>
                  </a:cubicBezTo>
                  <a:cubicBezTo>
                    <a:pt x="32460" y="16144"/>
                    <a:pt x="32055" y="15739"/>
                    <a:pt x="31650" y="15739"/>
                  </a:cubicBezTo>
                  <a:lnTo>
                    <a:pt x="30049" y="15739"/>
                  </a:lnTo>
                  <a:lnTo>
                    <a:pt x="31341" y="14620"/>
                  </a:lnTo>
                  <a:cubicBezTo>
                    <a:pt x="31650" y="14389"/>
                    <a:pt x="31650" y="13906"/>
                    <a:pt x="31418" y="13501"/>
                  </a:cubicBezTo>
                  <a:cubicBezTo>
                    <a:pt x="31243" y="13326"/>
                    <a:pt x="31025" y="13245"/>
                    <a:pt x="30812" y="13245"/>
                  </a:cubicBezTo>
                  <a:cubicBezTo>
                    <a:pt x="30625" y="13245"/>
                    <a:pt x="30444" y="13307"/>
                    <a:pt x="30300" y="13424"/>
                  </a:cubicBezTo>
                  <a:lnTo>
                    <a:pt x="27561" y="15739"/>
                  </a:lnTo>
                  <a:lnTo>
                    <a:pt x="26346" y="15739"/>
                  </a:lnTo>
                  <a:lnTo>
                    <a:pt x="28371" y="13984"/>
                  </a:lnTo>
                  <a:cubicBezTo>
                    <a:pt x="28680" y="13733"/>
                    <a:pt x="28680" y="13173"/>
                    <a:pt x="28448" y="12846"/>
                  </a:cubicBezTo>
                  <a:cubicBezTo>
                    <a:pt x="28273" y="12680"/>
                    <a:pt x="28052" y="12604"/>
                    <a:pt x="27836" y="12604"/>
                  </a:cubicBezTo>
                  <a:cubicBezTo>
                    <a:pt x="27648" y="12604"/>
                    <a:pt x="27462" y="12661"/>
                    <a:pt x="27310" y="12768"/>
                  </a:cubicBezTo>
                  <a:lnTo>
                    <a:pt x="23935" y="15739"/>
                  </a:lnTo>
                  <a:lnTo>
                    <a:pt x="18149" y="15739"/>
                  </a:lnTo>
                  <a:lnTo>
                    <a:pt x="22257" y="11573"/>
                  </a:lnTo>
                  <a:lnTo>
                    <a:pt x="26674" y="11245"/>
                  </a:lnTo>
                  <a:cubicBezTo>
                    <a:pt x="27156" y="11245"/>
                    <a:pt x="27484" y="10840"/>
                    <a:pt x="27407" y="10435"/>
                  </a:cubicBezTo>
                  <a:cubicBezTo>
                    <a:pt x="27407" y="9953"/>
                    <a:pt x="27002" y="9644"/>
                    <a:pt x="26597" y="9644"/>
                  </a:cubicBezTo>
                  <a:lnTo>
                    <a:pt x="23935" y="9798"/>
                  </a:lnTo>
                  <a:lnTo>
                    <a:pt x="24822" y="8988"/>
                  </a:lnTo>
                  <a:lnTo>
                    <a:pt x="28371" y="8680"/>
                  </a:lnTo>
                  <a:cubicBezTo>
                    <a:pt x="28757" y="8603"/>
                    <a:pt x="29085" y="8198"/>
                    <a:pt x="29085" y="7793"/>
                  </a:cubicBezTo>
                  <a:cubicBezTo>
                    <a:pt x="29015" y="7358"/>
                    <a:pt x="28742" y="7048"/>
                    <a:pt x="28335" y="7048"/>
                  </a:cubicBezTo>
                  <a:cubicBezTo>
                    <a:pt x="28291" y="7048"/>
                    <a:pt x="28245" y="7052"/>
                    <a:pt x="28197" y="7060"/>
                  </a:cubicBezTo>
                  <a:lnTo>
                    <a:pt x="26520" y="7233"/>
                  </a:lnTo>
                  <a:lnTo>
                    <a:pt x="27715" y="6018"/>
                  </a:lnTo>
                  <a:cubicBezTo>
                    <a:pt x="28043" y="5710"/>
                    <a:pt x="27966" y="5227"/>
                    <a:pt x="27715" y="4900"/>
                  </a:cubicBezTo>
                  <a:cubicBezTo>
                    <a:pt x="27561" y="4736"/>
                    <a:pt x="27339" y="4654"/>
                    <a:pt x="27117" y="4654"/>
                  </a:cubicBezTo>
                  <a:cubicBezTo>
                    <a:pt x="26896" y="4654"/>
                    <a:pt x="26674" y="4736"/>
                    <a:pt x="26520" y="4900"/>
                  </a:cubicBezTo>
                  <a:lnTo>
                    <a:pt x="25382" y="6018"/>
                  </a:lnTo>
                  <a:lnTo>
                    <a:pt x="25555" y="4340"/>
                  </a:lnTo>
                  <a:cubicBezTo>
                    <a:pt x="25632" y="3858"/>
                    <a:pt x="25227" y="3530"/>
                    <a:pt x="24822" y="3453"/>
                  </a:cubicBezTo>
                  <a:cubicBezTo>
                    <a:pt x="24417" y="3453"/>
                    <a:pt x="24032" y="3781"/>
                    <a:pt x="23935" y="4167"/>
                  </a:cubicBezTo>
                  <a:lnTo>
                    <a:pt x="23704" y="7793"/>
                  </a:lnTo>
                  <a:lnTo>
                    <a:pt x="22817" y="8680"/>
                  </a:lnTo>
                  <a:lnTo>
                    <a:pt x="22971" y="6018"/>
                  </a:lnTo>
                  <a:cubicBezTo>
                    <a:pt x="23067" y="5536"/>
                    <a:pt x="22739" y="5227"/>
                    <a:pt x="22257" y="5131"/>
                  </a:cubicBezTo>
                  <a:cubicBezTo>
                    <a:pt x="21852" y="5131"/>
                    <a:pt x="21447" y="5459"/>
                    <a:pt x="21370" y="5864"/>
                  </a:cubicBezTo>
                  <a:lnTo>
                    <a:pt x="21139" y="10435"/>
                  </a:lnTo>
                  <a:lnTo>
                    <a:pt x="17030" y="14620"/>
                  </a:lnTo>
                  <a:lnTo>
                    <a:pt x="17030" y="8680"/>
                  </a:lnTo>
                  <a:lnTo>
                    <a:pt x="19924" y="5227"/>
                  </a:lnTo>
                  <a:cubicBezTo>
                    <a:pt x="20251" y="4900"/>
                    <a:pt x="20174" y="4417"/>
                    <a:pt x="19846" y="4089"/>
                  </a:cubicBezTo>
                  <a:cubicBezTo>
                    <a:pt x="19694" y="3982"/>
                    <a:pt x="19509" y="3924"/>
                    <a:pt x="19323" y="3924"/>
                  </a:cubicBezTo>
                  <a:cubicBezTo>
                    <a:pt x="19108" y="3924"/>
                    <a:pt x="18893" y="4001"/>
                    <a:pt x="18728" y="4167"/>
                  </a:cubicBezTo>
                  <a:lnTo>
                    <a:pt x="17030" y="6192"/>
                  </a:lnTo>
                  <a:lnTo>
                    <a:pt x="17030" y="4977"/>
                  </a:lnTo>
                  <a:lnTo>
                    <a:pt x="19287" y="2238"/>
                  </a:lnTo>
                  <a:cubicBezTo>
                    <a:pt x="19596" y="1852"/>
                    <a:pt x="19518" y="1370"/>
                    <a:pt x="19210" y="1119"/>
                  </a:cubicBezTo>
                  <a:cubicBezTo>
                    <a:pt x="19068" y="977"/>
                    <a:pt x="18897" y="915"/>
                    <a:pt x="18722" y="915"/>
                  </a:cubicBezTo>
                  <a:cubicBezTo>
                    <a:pt x="18493" y="915"/>
                    <a:pt x="18258" y="1022"/>
                    <a:pt x="18072" y="1196"/>
                  </a:cubicBezTo>
                  <a:lnTo>
                    <a:pt x="17030" y="2489"/>
                  </a:lnTo>
                  <a:lnTo>
                    <a:pt x="17030" y="791"/>
                  </a:lnTo>
                  <a:cubicBezTo>
                    <a:pt x="17030" y="406"/>
                    <a:pt x="16625" y="1"/>
                    <a:pt x="16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25;p61">
              <a:extLst>
                <a:ext uri="{FF2B5EF4-FFF2-40B4-BE49-F238E27FC236}">
                  <a16:creationId xmlns:a16="http://schemas.microsoft.com/office/drawing/2014/main" id="{5712FCB6-6C42-4F8A-88B6-42D59FC7B3C2}"/>
                </a:ext>
              </a:extLst>
            </p:cNvPr>
            <p:cNvSpPr/>
            <p:nvPr/>
          </p:nvSpPr>
          <p:spPr>
            <a:xfrm>
              <a:off x="-1642675" y="4851025"/>
              <a:ext cx="406000" cy="827425"/>
            </a:xfrm>
            <a:custGeom>
              <a:avLst/>
              <a:gdLst/>
              <a:ahLst/>
              <a:cxnLst/>
              <a:rect l="l" t="t" r="r" b="b"/>
              <a:pathLst>
                <a:path w="16240" h="33097" extrusionOk="0">
                  <a:moveTo>
                    <a:pt x="0" y="1"/>
                  </a:moveTo>
                  <a:lnTo>
                    <a:pt x="0" y="33097"/>
                  </a:lnTo>
                  <a:cubicBezTo>
                    <a:pt x="405" y="33097"/>
                    <a:pt x="810" y="32788"/>
                    <a:pt x="810" y="32306"/>
                  </a:cubicBezTo>
                  <a:lnTo>
                    <a:pt x="810" y="30686"/>
                  </a:lnTo>
                  <a:lnTo>
                    <a:pt x="1852" y="31978"/>
                  </a:lnTo>
                  <a:cubicBezTo>
                    <a:pt x="2035" y="32161"/>
                    <a:pt x="2266" y="32266"/>
                    <a:pt x="2491" y="32266"/>
                  </a:cubicBezTo>
                  <a:cubicBezTo>
                    <a:pt x="2670" y="32266"/>
                    <a:pt x="2845" y="32200"/>
                    <a:pt x="2990" y="32055"/>
                  </a:cubicBezTo>
                  <a:cubicBezTo>
                    <a:pt x="3298" y="31824"/>
                    <a:pt x="3376" y="31264"/>
                    <a:pt x="3067" y="30937"/>
                  </a:cubicBezTo>
                  <a:lnTo>
                    <a:pt x="810" y="28198"/>
                  </a:lnTo>
                  <a:lnTo>
                    <a:pt x="810" y="27002"/>
                  </a:lnTo>
                  <a:lnTo>
                    <a:pt x="2508" y="28931"/>
                  </a:lnTo>
                  <a:cubicBezTo>
                    <a:pt x="2662" y="29162"/>
                    <a:pt x="2893" y="29239"/>
                    <a:pt x="3144" y="29239"/>
                  </a:cubicBezTo>
                  <a:cubicBezTo>
                    <a:pt x="3298" y="29239"/>
                    <a:pt x="3472" y="29162"/>
                    <a:pt x="3626" y="29085"/>
                  </a:cubicBezTo>
                  <a:cubicBezTo>
                    <a:pt x="3954" y="28757"/>
                    <a:pt x="4031" y="28275"/>
                    <a:pt x="3704" y="27889"/>
                  </a:cubicBezTo>
                  <a:lnTo>
                    <a:pt x="810" y="24514"/>
                  </a:lnTo>
                  <a:lnTo>
                    <a:pt x="810" y="18554"/>
                  </a:lnTo>
                  <a:lnTo>
                    <a:pt x="4919" y="22740"/>
                  </a:lnTo>
                  <a:lnTo>
                    <a:pt x="5150" y="27234"/>
                  </a:lnTo>
                  <a:cubicBezTo>
                    <a:pt x="5227" y="27716"/>
                    <a:pt x="5555" y="28044"/>
                    <a:pt x="5960" y="28044"/>
                  </a:cubicBezTo>
                  <a:lnTo>
                    <a:pt x="6037" y="28044"/>
                  </a:lnTo>
                  <a:cubicBezTo>
                    <a:pt x="6519" y="27966"/>
                    <a:pt x="6847" y="27639"/>
                    <a:pt x="6751" y="27156"/>
                  </a:cubicBezTo>
                  <a:lnTo>
                    <a:pt x="6597" y="24514"/>
                  </a:lnTo>
                  <a:lnTo>
                    <a:pt x="6597" y="24514"/>
                  </a:lnTo>
                  <a:lnTo>
                    <a:pt x="7484" y="25305"/>
                  </a:lnTo>
                  <a:lnTo>
                    <a:pt x="7715" y="29008"/>
                  </a:lnTo>
                  <a:cubicBezTo>
                    <a:pt x="7812" y="29413"/>
                    <a:pt x="8120" y="29721"/>
                    <a:pt x="8525" y="29721"/>
                  </a:cubicBezTo>
                  <a:lnTo>
                    <a:pt x="8602" y="29721"/>
                  </a:lnTo>
                  <a:cubicBezTo>
                    <a:pt x="9007" y="29644"/>
                    <a:pt x="9412" y="29239"/>
                    <a:pt x="9335" y="28854"/>
                  </a:cubicBezTo>
                  <a:lnTo>
                    <a:pt x="9162" y="27156"/>
                  </a:lnTo>
                  <a:lnTo>
                    <a:pt x="9162" y="27156"/>
                  </a:lnTo>
                  <a:lnTo>
                    <a:pt x="10300" y="28275"/>
                  </a:lnTo>
                  <a:cubicBezTo>
                    <a:pt x="10454" y="28449"/>
                    <a:pt x="10705" y="28526"/>
                    <a:pt x="10936" y="28526"/>
                  </a:cubicBezTo>
                  <a:cubicBezTo>
                    <a:pt x="11090" y="28526"/>
                    <a:pt x="11341" y="28449"/>
                    <a:pt x="11495" y="28275"/>
                  </a:cubicBezTo>
                  <a:cubicBezTo>
                    <a:pt x="11746" y="27966"/>
                    <a:pt x="11823" y="27484"/>
                    <a:pt x="11495" y="27156"/>
                  </a:cubicBezTo>
                  <a:lnTo>
                    <a:pt x="10300" y="25961"/>
                  </a:lnTo>
                  <a:lnTo>
                    <a:pt x="11977" y="26115"/>
                  </a:lnTo>
                  <a:cubicBezTo>
                    <a:pt x="12460" y="26115"/>
                    <a:pt x="12788" y="25787"/>
                    <a:pt x="12865" y="25382"/>
                  </a:cubicBezTo>
                  <a:cubicBezTo>
                    <a:pt x="12865" y="24900"/>
                    <a:pt x="12537" y="24591"/>
                    <a:pt x="12151" y="24514"/>
                  </a:cubicBezTo>
                  <a:lnTo>
                    <a:pt x="8602" y="24186"/>
                  </a:lnTo>
                  <a:lnTo>
                    <a:pt x="7715" y="23299"/>
                  </a:lnTo>
                  <a:lnTo>
                    <a:pt x="10377" y="23550"/>
                  </a:lnTo>
                  <a:cubicBezTo>
                    <a:pt x="10782" y="23550"/>
                    <a:pt x="11187" y="23222"/>
                    <a:pt x="11187" y="22740"/>
                  </a:cubicBezTo>
                  <a:cubicBezTo>
                    <a:pt x="11264" y="22335"/>
                    <a:pt x="10936" y="21930"/>
                    <a:pt x="10454" y="21930"/>
                  </a:cubicBezTo>
                  <a:lnTo>
                    <a:pt x="6037" y="21621"/>
                  </a:lnTo>
                  <a:lnTo>
                    <a:pt x="1929" y="17359"/>
                  </a:lnTo>
                  <a:lnTo>
                    <a:pt x="7715" y="17359"/>
                  </a:lnTo>
                  <a:lnTo>
                    <a:pt x="11090" y="20406"/>
                  </a:lnTo>
                  <a:cubicBezTo>
                    <a:pt x="11264" y="20483"/>
                    <a:pt x="11418" y="20560"/>
                    <a:pt x="11572" y="20560"/>
                  </a:cubicBezTo>
                  <a:cubicBezTo>
                    <a:pt x="11823" y="20560"/>
                    <a:pt x="12055" y="20483"/>
                    <a:pt x="12228" y="20329"/>
                  </a:cubicBezTo>
                  <a:cubicBezTo>
                    <a:pt x="12460" y="20001"/>
                    <a:pt x="12460" y="19442"/>
                    <a:pt x="12151" y="19210"/>
                  </a:cubicBezTo>
                  <a:lnTo>
                    <a:pt x="10126" y="17359"/>
                  </a:lnTo>
                  <a:lnTo>
                    <a:pt x="11341" y="17359"/>
                  </a:lnTo>
                  <a:lnTo>
                    <a:pt x="14080" y="19770"/>
                  </a:lnTo>
                  <a:cubicBezTo>
                    <a:pt x="14234" y="19847"/>
                    <a:pt x="14388" y="19924"/>
                    <a:pt x="14562" y="19924"/>
                  </a:cubicBezTo>
                  <a:cubicBezTo>
                    <a:pt x="14793" y="19924"/>
                    <a:pt x="15044" y="19847"/>
                    <a:pt x="15198" y="19692"/>
                  </a:cubicBezTo>
                  <a:cubicBezTo>
                    <a:pt x="15430" y="19287"/>
                    <a:pt x="15430" y="18805"/>
                    <a:pt x="15121" y="18477"/>
                  </a:cubicBezTo>
                  <a:lnTo>
                    <a:pt x="13829" y="17359"/>
                  </a:lnTo>
                  <a:lnTo>
                    <a:pt x="15430" y="17359"/>
                  </a:lnTo>
                  <a:cubicBezTo>
                    <a:pt x="15835" y="17359"/>
                    <a:pt x="16240" y="17031"/>
                    <a:pt x="16240" y="16549"/>
                  </a:cubicBezTo>
                  <a:cubicBezTo>
                    <a:pt x="16240" y="16144"/>
                    <a:pt x="15835" y="15739"/>
                    <a:pt x="15430" y="15739"/>
                  </a:cubicBezTo>
                  <a:lnTo>
                    <a:pt x="13829" y="15739"/>
                  </a:lnTo>
                  <a:lnTo>
                    <a:pt x="15121" y="14620"/>
                  </a:lnTo>
                  <a:cubicBezTo>
                    <a:pt x="15430" y="14389"/>
                    <a:pt x="15430" y="13906"/>
                    <a:pt x="15198" y="13501"/>
                  </a:cubicBezTo>
                  <a:cubicBezTo>
                    <a:pt x="15023" y="13326"/>
                    <a:pt x="14805" y="13245"/>
                    <a:pt x="14592" y="13245"/>
                  </a:cubicBezTo>
                  <a:cubicBezTo>
                    <a:pt x="14405" y="13245"/>
                    <a:pt x="14224" y="13307"/>
                    <a:pt x="14080" y="13424"/>
                  </a:cubicBezTo>
                  <a:lnTo>
                    <a:pt x="11341" y="15739"/>
                  </a:lnTo>
                  <a:lnTo>
                    <a:pt x="10126" y="15739"/>
                  </a:lnTo>
                  <a:lnTo>
                    <a:pt x="12151" y="13984"/>
                  </a:lnTo>
                  <a:cubicBezTo>
                    <a:pt x="12460" y="13733"/>
                    <a:pt x="12460" y="13173"/>
                    <a:pt x="12228" y="12846"/>
                  </a:cubicBezTo>
                  <a:cubicBezTo>
                    <a:pt x="12053" y="12680"/>
                    <a:pt x="11832" y="12604"/>
                    <a:pt x="11616" y="12604"/>
                  </a:cubicBezTo>
                  <a:cubicBezTo>
                    <a:pt x="11428" y="12604"/>
                    <a:pt x="11242" y="12661"/>
                    <a:pt x="11090" y="12768"/>
                  </a:cubicBezTo>
                  <a:lnTo>
                    <a:pt x="7715" y="15739"/>
                  </a:lnTo>
                  <a:lnTo>
                    <a:pt x="1929" y="15739"/>
                  </a:lnTo>
                  <a:lnTo>
                    <a:pt x="6037" y="11573"/>
                  </a:lnTo>
                  <a:lnTo>
                    <a:pt x="10454" y="11245"/>
                  </a:lnTo>
                  <a:cubicBezTo>
                    <a:pt x="10936" y="11245"/>
                    <a:pt x="11264" y="10840"/>
                    <a:pt x="11187" y="10435"/>
                  </a:cubicBezTo>
                  <a:cubicBezTo>
                    <a:pt x="11187" y="9953"/>
                    <a:pt x="10782" y="9644"/>
                    <a:pt x="10377" y="9644"/>
                  </a:cubicBezTo>
                  <a:lnTo>
                    <a:pt x="7715" y="9798"/>
                  </a:lnTo>
                  <a:lnTo>
                    <a:pt x="8602" y="8988"/>
                  </a:lnTo>
                  <a:lnTo>
                    <a:pt x="12151" y="8680"/>
                  </a:lnTo>
                  <a:cubicBezTo>
                    <a:pt x="12537" y="8603"/>
                    <a:pt x="12865" y="8198"/>
                    <a:pt x="12865" y="7793"/>
                  </a:cubicBezTo>
                  <a:cubicBezTo>
                    <a:pt x="12795" y="7358"/>
                    <a:pt x="12522" y="7048"/>
                    <a:pt x="12115" y="7048"/>
                  </a:cubicBezTo>
                  <a:cubicBezTo>
                    <a:pt x="12071" y="7048"/>
                    <a:pt x="12025" y="7052"/>
                    <a:pt x="11977" y="7060"/>
                  </a:cubicBezTo>
                  <a:lnTo>
                    <a:pt x="10300" y="7233"/>
                  </a:lnTo>
                  <a:lnTo>
                    <a:pt x="11495" y="6018"/>
                  </a:lnTo>
                  <a:cubicBezTo>
                    <a:pt x="11823" y="5710"/>
                    <a:pt x="11746" y="5227"/>
                    <a:pt x="11495" y="4900"/>
                  </a:cubicBezTo>
                  <a:cubicBezTo>
                    <a:pt x="11341" y="4736"/>
                    <a:pt x="11119" y="4654"/>
                    <a:pt x="10897" y="4654"/>
                  </a:cubicBezTo>
                  <a:cubicBezTo>
                    <a:pt x="10676" y="4654"/>
                    <a:pt x="10454" y="4736"/>
                    <a:pt x="10300" y="4900"/>
                  </a:cubicBezTo>
                  <a:lnTo>
                    <a:pt x="9162" y="6018"/>
                  </a:lnTo>
                  <a:lnTo>
                    <a:pt x="9335" y="4340"/>
                  </a:lnTo>
                  <a:cubicBezTo>
                    <a:pt x="9412" y="3858"/>
                    <a:pt x="9007" y="3530"/>
                    <a:pt x="8602" y="3453"/>
                  </a:cubicBezTo>
                  <a:cubicBezTo>
                    <a:pt x="8197" y="3453"/>
                    <a:pt x="7812" y="3781"/>
                    <a:pt x="7715" y="4167"/>
                  </a:cubicBezTo>
                  <a:lnTo>
                    <a:pt x="7484" y="7793"/>
                  </a:lnTo>
                  <a:lnTo>
                    <a:pt x="6597" y="8680"/>
                  </a:lnTo>
                  <a:lnTo>
                    <a:pt x="6751" y="6018"/>
                  </a:lnTo>
                  <a:cubicBezTo>
                    <a:pt x="6847" y="5536"/>
                    <a:pt x="6519" y="5227"/>
                    <a:pt x="6037" y="5131"/>
                  </a:cubicBezTo>
                  <a:cubicBezTo>
                    <a:pt x="5632" y="5131"/>
                    <a:pt x="5227" y="5459"/>
                    <a:pt x="5150" y="5864"/>
                  </a:cubicBezTo>
                  <a:lnTo>
                    <a:pt x="4919" y="10435"/>
                  </a:lnTo>
                  <a:lnTo>
                    <a:pt x="810" y="14620"/>
                  </a:lnTo>
                  <a:lnTo>
                    <a:pt x="810" y="8680"/>
                  </a:lnTo>
                  <a:lnTo>
                    <a:pt x="3704" y="5227"/>
                  </a:lnTo>
                  <a:cubicBezTo>
                    <a:pt x="4031" y="4900"/>
                    <a:pt x="3954" y="4417"/>
                    <a:pt x="3626" y="4089"/>
                  </a:cubicBezTo>
                  <a:cubicBezTo>
                    <a:pt x="3474" y="3982"/>
                    <a:pt x="3289" y="3924"/>
                    <a:pt x="3103" y="3924"/>
                  </a:cubicBezTo>
                  <a:cubicBezTo>
                    <a:pt x="2888" y="3924"/>
                    <a:pt x="2673" y="4001"/>
                    <a:pt x="2508" y="4167"/>
                  </a:cubicBezTo>
                  <a:lnTo>
                    <a:pt x="810" y="6192"/>
                  </a:lnTo>
                  <a:lnTo>
                    <a:pt x="810" y="4977"/>
                  </a:lnTo>
                  <a:lnTo>
                    <a:pt x="3067" y="2238"/>
                  </a:lnTo>
                  <a:cubicBezTo>
                    <a:pt x="3376" y="1852"/>
                    <a:pt x="3298" y="1370"/>
                    <a:pt x="2990" y="1119"/>
                  </a:cubicBezTo>
                  <a:cubicBezTo>
                    <a:pt x="2848" y="977"/>
                    <a:pt x="2677" y="915"/>
                    <a:pt x="2502" y="915"/>
                  </a:cubicBezTo>
                  <a:cubicBezTo>
                    <a:pt x="2273" y="915"/>
                    <a:pt x="2038" y="1022"/>
                    <a:pt x="1852" y="1196"/>
                  </a:cubicBezTo>
                  <a:lnTo>
                    <a:pt x="810" y="2489"/>
                  </a:lnTo>
                  <a:lnTo>
                    <a:pt x="810" y="791"/>
                  </a:lnTo>
                  <a:cubicBezTo>
                    <a:pt x="810" y="406"/>
                    <a:pt x="405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8952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7" dur="2000" fill="hold"/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8" dur="2000" fill="hold"/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nodeType="click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13" dur="2000" fill="hold"/>
                                            <p:tgtEl>
                                              <p:spTgt spid="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14" dur="2000" fill="hold"/>
                                            <p:tgtEl>
                                              <p:spTgt spid="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nodeType="click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19" dur="2000" fill="hold"/>
                                            <p:tgtEl>
                                              <p:spTgt spid="8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20" dur="2000" fill="hold"/>
                                            <p:tgtEl>
                                              <p:spTgt spid="8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2000" fill="hold"/>
                                            <p:tgtEl>
                                              <p:spTgt spid="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2000" fill="hold"/>
                                            <p:tgtEl>
                                              <p:spTgt spid="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8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8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"/>
          <p:cNvSpPr txBox="1">
            <a:spLocks noGrp="1"/>
          </p:cNvSpPr>
          <p:nvPr>
            <p:ph type="title" idx="15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</a:t>
            </a:r>
            <a:r>
              <a:rPr lang="en-US" dirty="0"/>
              <a:t>ÔNG NGHỆ/KỸ THUẬT SỬ DỤNG</a:t>
            </a:r>
            <a:endParaRPr dirty="0"/>
          </a:p>
        </p:txBody>
      </p:sp>
      <p:sp>
        <p:nvSpPr>
          <p:cNvPr id="379" name="Google Shape;379;p33"/>
          <p:cNvSpPr/>
          <p:nvPr/>
        </p:nvSpPr>
        <p:spPr>
          <a:xfrm>
            <a:off x="6692765" y="1476609"/>
            <a:ext cx="1854600" cy="2609400"/>
          </a:xfrm>
          <a:prstGeom prst="roundRect">
            <a:avLst>
              <a:gd name="adj" fmla="val 9426"/>
            </a:avLst>
          </a:prstGeom>
          <a:gradFill>
            <a:gsLst>
              <a:gs pos="0">
                <a:srgbClr val="4846BB">
                  <a:alpha val="83921"/>
                  <a:alpha val="24720"/>
                </a:srgbClr>
              </a:gs>
              <a:gs pos="100000">
                <a:srgbClr val="281B66">
                  <a:alpha val="62745"/>
                  <a:alpha val="24720"/>
                </a:srgbClr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3"/>
          <p:cNvSpPr/>
          <p:nvPr/>
        </p:nvSpPr>
        <p:spPr>
          <a:xfrm>
            <a:off x="4667115" y="1476609"/>
            <a:ext cx="1854600" cy="2609400"/>
          </a:xfrm>
          <a:prstGeom prst="roundRect">
            <a:avLst>
              <a:gd name="adj" fmla="val 9426"/>
            </a:avLst>
          </a:prstGeom>
          <a:gradFill>
            <a:gsLst>
              <a:gs pos="0">
                <a:srgbClr val="4846BB">
                  <a:alpha val="83921"/>
                  <a:alpha val="24720"/>
                </a:srgbClr>
              </a:gs>
              <a:gs pos="100000">
                <a:srgbClr val="281B66">
                  <a:alpha val="62745"/>
                  <a:alpha val="24720"/>
                </a:srgbClr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3"/>
          <p:cNvSpPr/>
          <p:nvPr/>
        </p:nvSpPr>
        <p:spPr>
          <a:xfrm>
            <a:off x="2641465" y="1476609"/>
            <a:ext cx="1854600" cy="2609400"/>
          </a:xfrm>
          <a:prstGeom prst="roundRect">
            <a:avLst>
              <a:gd name="adj" fmla="val 9426"/>
            </a:avLst>
          </a:prstGeom>
          <a:gradFill>
            <a:gsLst>
              <a:gs pos="0">
                <a:srgbClr val="4846BB">
                  <a:alpha val="83921"/>
                  <a:alpha val="24720"/>
                </a:srgbClr>
              </a:gs>
              <a:gs pos="100000">
                <a:srgbClr val="281B66">
                  <a:alpha val="62745"/>
                  <a:alpha val="24720"/>
                </a:srgbClr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3"/>
          <p:cNvSpPr/>
          <p:nvPr/>
        </p:nvSpPr>
        <p:spPr>
          <a:xfrm>
            <a:off x="615815" y="1476609"/>
            <a:ext cx="1854600" cy="2609400"/>
          </a:xfrm>
          <a:prstGeom prst="roundRect">
            <a:avLst>
              <a:gd name="adj" fmla="val 9426"/>
            </a:avLst>
          </a:prstGeom>
          <a:gradFill>
            <a:gsLst>
              <a:gs pos="0">
                <a:srgbClr val="4846BB">
                  <a:alpha val="83921"/>
                  <a:alpha val="24720"/>
                </a:srgbClr>
              </a:gs>
              <a:gs pos="100000">
                <a:srgbClr val="281B66">
                  <a:alpha val="62745"/>
                  <a:alpha val="24720"/>
                </a:srgbClr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3"/>
          <p:cNvSpPr txBox="1">
            <a:spLocks noGrp="1"/>
          </p:cNvSpPr>
          <p:nvPr>
            <p:ph type="ctrTitle" idx="3"/>
          </p:nvPr>
        </p:nvSpPr>
        <p:spPr>
          <a:xfrm>
            <a:off x="2815765" y="2486300"/>
            <a:ext cx="1506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OkHttp</a:t>
            </a:r>
            <a:endParaRPr lang="en-US" dirty="0"/>
          </a:p>
        </p:txBody>
      </p:sp>
      <p:sp>
        <p:nvSpPr>
          <p:cNvPr id="384" name="Google Shape;384;p33"/>
          <p:cNvSpPr txBox="1">
            <a:spLocks noGrp="1"/>
          </p:cNvSpPr>
          <p:nvPr>
            <p:ph type="ctrTitle"/>
          </p:nvPr>
        </p:nvSpPr>
        <p:spPr>
          <a:xfrm>
            <a:off x="747815" y="2486300"/>
            <a:ext cx="1590600" cy="3712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</a:t>
            </a:r>
            <a:endParaRPr dirty="0"/>
          </a:p>
        </p:txBody>
      </p:sp>
      <p:sp>
        <p:nvSpPr>
          <p:cNvPr id="385" name="Google Shape;385;p33"/>
          <p:cNvSpPr txBox="1">
            <a:spLocks noGrp="1"/>
          </p:cNvSpPr>
          <p:nvPr>
            <p:ph type="subTitle" idx="1"/>
          </p:nvPr>
        </p:nvSpPr>
        <p:spPr>
          <a:xfrm>
            <a:off x="747815" y="3064100"/>
            <a:ext cx="1590600" cy="815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tiết</a:t>
            </a:r>
            <a:endParaRPr dirty="0"/>
          </a:p>
        </p:txBody>
      </p:sp>
      <p:sp>
        <p:nvSpPr>
          <p:cNvPr id="386" name="Google Shape;386;p33"/>
          <p:cNvSpPr txBox="1">
            <a:spLocks noGrp="1"/>
          </p:cNvSpPr>
          <p:nvPr>
            <p:ph type="title" idx="2"/>
          </p:nvPr>
        </p:nvSpPr>
        <p:spPr>
          <a:xfrm>
            <a:off x="1138115" y="1662788"/>
            <a:ext cx="810000" cy="2937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87" name="Google Shape;387;p33"/>
          <p:cNvSpPr txBox="1">
            <a:spLocks noGrp="1"/>
          </p:cNvSpPr>
          <p:nvPr>
            <p:ph type="subTitle" idx="4"/>
          </p:nvPr>
        </p:nvSpPr>
        <p:spPr>
          <a:xfrm>
            <a:off x="2773465" y="3064100"/>
            <a:ext cx="1590600" cy="875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Nh</a:t>
            </a:r>
            <a:r>
              <a:rPr lang="en-US" dirty="0" err="1"/>
              <a:t>ận</a:t>
            </a:r>
            <a:r>
              <a:rPr lang="en-US" dirty="0"/>
              <a:t> 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API</a:t>
            </a:r>
            <a:endParaRPr dirty="0"/>
          </a:p>
        </p:txBody>
      </p:sp>
      <p:sp>
        <p:nvSpPr>
          <p:cNvPr id="388" name="Google Shape;388;p33"/>
          <p:cNvSpPr txBox="1">
            <a:spLocks noGrp="1"/>
          </p:cNvSpPr>
          <p:nvPr>
            <p:ph type="title" idx="5"/>
          </p:nvPr>
        </p:nvSpPr>
        <p:spPr>
          <a:xfrm>
            <a:off x="3163765" y="1662788"/>
            <a:ext cx="810000" cy="2937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89" name="Google Shape;389;p33"/>
          <p:cNvSpPr txBox="1">
            <a:spLocks noGrp="1"/>
          </p:cNvSpPr>
          <p:nvPr>
            <p:ph type="ctrTitle" idx="6"/>
          </p:nvPr>
        </p:nvSpPr>
        <p:spPr>
          <a:xfrm>
            <a:off x="4793641" y="2486300"/>
            <a:ext cx="159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</a:t>
            </a:r>
            <a:r>
              <a:rPr lang="en-US" dirty="0"/>
              <a:t>h</a:t>
            </a:r>
            <a:r>
              <a:rPr lang="vi-VN" dirty="0"/>
              <a:t>ư</a:t>
            </a:r>
            <a:r>
              <a:rPr lang="en" dirty="0"/>
              <a:t> vi</a:t>
            </a:r>
            <a:r>
              <a:rPr lang="en-US" dirty="0" err="1"/>
              <a:t>ện</a:t>
            </a:r>
            <a:r>
              <a:rPr lang="en-US" dirty="0"/>
              <a:t> </a:t>
            </a:r>
            <a:r>
              <a:rPr lang="en-US" dirty="0" err="1"/>
              <a:t>Gson</a:t>
            </a:r>
            <a:endParaRPr dirty="0"/>
          </a:p>
        </p:txBody>
      </p:sp>
      <p:sp>
        <p:nvSpPr>
          <p:cNvPr id="390" name="Google Shape;390;p33"/>
          <p:cNvSpPr txBox="1">
            <a:spLocks noGrp="1"/>
          </p:cNvSpPr>
          <p:nvPr>
            <p:ph type="subTitle" idx="7"/>
          </p:nvPr>
        </p:nvSpPr>
        <p:spPr>
          <a:xfrm>
            <a:off x="4793566" y="3064100"/>
            <a:ext cx="1590600" cy="875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Chuy</a:t>
            </a:r>
            <a:r>
              <a:rPr lang="en-US" dirty="0" err="1"/>
              <a:t>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Json </a:t>
            </a:r>
            <a:r>
              <a:rPr lang="en-US" dirty="0" err="1"/>
              <a:t>thành</a:t>
            </a:r>
            <a:r>
              <a:rPr lang="en-US" dirty="0"/>
              <a:t> Object</a:t>
            </a:r>
            <a:endParaRPr dirty="0"/>
          </a:p>
        </p:txBody>
      </p:sp>
      <p:sp>
        <p:nvSpPr>
          <p:cNvPr id="391" name="Google Shape;391;p33"/>
          <p:cNvSpPr txBox="1">
            <a:spLocks noGrp="1"/>
          </p:cNvSpPr>
          <p:nvPr>
            <p:ph type="title" idx="8"/>
          </p:nvPr>
        </p:nvSpPr>
        <p:spPr>
          <a:xfrm>
            <a:off x="5185679" y="1662788"/>
            <a:ext cx="810000" cy="2937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92" name="Google Shape;392;p33"/>
          <p:cNvSpPr txBox="1">
            <a:spLocks noGrp="1"/>
          </p:cNvSpPr>
          <p:nvPr>
            <p:ph type="ctrTitle" idx="9"/>
          </p:nvPr>
        </p:nvSpPr>
        <p:spPr>
          <a:xfrm>
            <a:off x="6692765" y="2240589"/>
            <a:ext cx="1854600" cy="8235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</a:t>
            </a:r>
            <a:r>
              <a:rPr lang="vi-VN" dirty="0"/>
              <a:t>ư</a:t>
            </a:r>
            <a:r>
              <a:rPr lang="en" dirty="0"/>
              <a:t> vi</a:t>
            </a:r>
            <a:r>
              <a:rPr lang="en-US" dirty="0" err="1"/>
              <a:t>ện</a:t>
            </a:r>
            <a:r>
              <a:rPr lang="en-US" dirty="0"/>
              <a:t> jaco-mp3-player</a:t>
            </a:r>
            <a:endParaRPr dirty="0"/>
          </a:p>
        </p:txBody>
      </p:sp>
      <p:sp>
        <p:nvSpPr>
          <p:cNvPr id="393" name="Google Shape;393;p33"/>
          <p:cNvSpPr txBox="1">
            <a:spLocks noGrp="1"/>
          </p:cNvSpPr>
          <p:nvPr>
            <p:ph type="subTitle" idx="13"/>
          </p:nvPr>
        </p:nvSpPr>
        <p:spPr>
          <a:xfrm>
            <a:off x="6822249" y="3064100"/>
            <a:ext cx="1590600" cy="875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</a:t>
            </a:r>
            <a:r>
              <a:rPr lang="en-US" dirty="0" err="1"/>
              <a:t>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dirty="0"/>
          </a:p>
        </p:txBody>
      </p:sp>
      <p:sp>
        <p:nvSpPr>
          <p:cNvPr id="394" name="Google Shape;394;p33"/>
          <p:cNvSpPr txBox="1">
            <a:spLocks noGrp="1"/>
          </p:cNvSpPr>
          <p:nvPr>
            <p:ph type="title" idx="14"/>
          </p:nvPr>
        </p:nvSpPr>
        <p:spPr>
          <a:xfrm>
            <a:off x="7212549" y="1662788"/>
            <a:ext cx="810000" cy="2937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7" dur="2000" fill="hold"/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8" dur="2000" fill="hold"/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11" dur="200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12" dur="200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15" dur="2000" fill="hold"/>
                                            <p:tgtEl>
                                              <p:spTgt spid="38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16" dur="2000" fill="hold"/>
                                            <p:tgtEl>
                                              <p:spTgt spid="38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19" dur="20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20" dur="20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fill="hold" grpId="0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5" dur="2000" fill="hold"/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6" dur="2000" fill="hold"/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9" dur="20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30" dur="20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33" dur="2000" fill="hold"/>
                                            <p:tgtEl>
                                              <p:spTgt spid="38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34" dur="2000" fill="hold"/>
                                            <p:tgtEl>
                                              <p:spTgt spid="38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37" dur="200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38" dur="200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4" fill="hold" grpId="0" nodeType="click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43" dur="2000" fill="hold"/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44" dur="2000" fill="hold"/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47" dur="2000" fill="hold"/>
                                            <p:tgtEl>
                                              <p:spTgt spid="3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48" dur="2000" fill="hold"/>
                                            <p:tgtEl>
                                              <p:spTgt spid="3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51" dur="2000" fill="hold"/>
                                            <p:tgtEl>
                                              <p:spTgt spid="39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52" dur="2000" fill="hold"/>
                                            <p:tgtEl>
                                              <p:spTgt spid="39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grpId="0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55" dur="2000" fill="hold"/>
                                            <p:tgtEl>
                                              <p:spTgt spid="3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56" dur="2000" fill="hold"/>
                                            <p:tgtEl>
                                              <p:spTgt spid="3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2" presetClass="entr" presetSubtype="2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1" dur="2000" fill="hold"/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2" dur="2000" fill="hold"/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5" dur="2000" fill="hold"/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6" dur="2000" fill="hold"/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9" dur="2000" fill="hold"/>
                                            <p:tgtEl>
                                              <p:spTgt spid="39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0" dur="2000" fill="hold"/>
                                            <p:tgtEl>
                                              <p:spTgt spid="39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3" dur="2000" fill="hold"/>
                                            <p:tgtEl>
                                              <p:spTgt spid="3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4" dur="2000" fill="hold"/>
                                            <p:tgtEl>
                                              <p:spTgt spid="3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9" grpId="0" animBg="1"/>
          <p:bldP spid="380" grpId="0" animBg="1"/>
          <p:bldP spid="381" grpId="0" animBg="1"/>
          <p:bldP spid="382" grpId="0" animBg="1"/>
          <p:bldP spid="383" grpId="0"/>
          <p:bldP spid="384" grpId="0"/>
          <p:bldP spid="385" grpId="0" build="p"/>
          <p:bldP spid="386" grpId="0"/>
          <p:bldP spid="387" grpId="0" build="p"/>
          <p:bldP spid="388" grpId="0"/>
          <p:bldP spid="389" grpId="0"/>
          <p:bldP spid="390" grpId="0" build="p"/>
          <p:bldP spid="391" grpId="0"/>
          <p:bldP spid="392" grpId="0"/>
          <p:bldP spid="393" grpId="0" build="p"/>
          <p:bldP spid="39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38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38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2000" fill="hold"/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2000" fill="hold"/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20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20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2000" fill="hold"/>
                                            <p:tgtEl>
                                              <p:spTgt spid="38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2000" fill="hold"/>
                                            <p:tgtEl>
                                              <p:spTgt spid="38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200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200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2000" fill="hold"/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2000" fill="hold"/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2000" fill="hold"/>
                                            <p:tgtEl>
                                              <p:spTgt spid="3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2000" fill="hold"/>
                                            <p:tgtEl>
                                              <p:spTgt spid="3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2000" fill="hold"/>
                                            <p:tgtEl>
                                              <p:spTgt spid="39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2000" fill="hold"/>
                                            <p:tgtEl>
                                              <p:spTgt spid="39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2000" fill="hold"/>
                                            <p:tgtEl>
                                              <p:spTgt spid="3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2000" fill="hold"/>
                                            <p:tgtEl>
                                              <p:spTgt spid="3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2000" fill="hold"/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2000" fill="hold"/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2000" fill="hold"/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2000" fill="hold"/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2000" fill="hold"/>
                                            <p:tgtEl>
                                              <p:spTgt spid="39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2000" fill="hold"/>
                                            <p:tgtEl>
                                              <p:spTgt spid="39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2000" fill="hold"/>
                                            <p:tgtEl>
                                              <p:spTgt spid="3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2000" fill="hold"/>
                                            <p:tgtEl>
                                              <p:spTgt spid="3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9" grpId="0" animBg="1"/>
          <p:bldP spid="380" grpId="0" animBg="1"/>
          <p:bldP spid="381" grpId="0" animBg="1"/>
          <p:bldP spid="382" grpId="0" animBg="1"/>
          <p:bldP spid="383" grpId="0"/>
          <p:bldP spid="384" grpId="0"/>
          <p:bldP spid="385" grpId="0" build="p"/>
          <p:bldP spid="386" grpId="0"/>
          <p:bldP spid="387" grpId="0" build="p"/>
          <p:bldP spid="388" grpId="0"/>
          <p:bldP spid="389" grpId="0"/>
          <p:bldP spid="390" grpId="0" build="p"/>
          <p:bldP spid="391" grpId="0"/>
          <p:bldP spid="392" grpId="0"/>
          <p:bldP spid="393" grpId="0" build="p"/>
          <p:bldP spid="394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4"/>
          <p:cNvSpPr/>
          <p:nvPr/>
        </p:nvSpPr>
        <p:spPr>
          <a:xfrm>
            <a:off x="376519" y="981636"/>
            <a:ext cx="3751730" cy="352985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4846BB">
                  <a:alpha val="83529"/>
                </a:srgbClr>
              </a:gs>
              <a:gs pos="100000">
                <a:srgbClr val="281B66">
                  <a:alpha val="62745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99;p34">
            <a:extLst>
              <a:ext uri="{FF2B5EF4-FFF2-40B4-BE49-F238E27FC236}">
                <a16:creationId xmlns:a16="http://schemas.microsoft.com/office/drawing/2014/main" id="{2D317057-0CE4-479C-AAC4-6A56470DF3AF}"/>
              </a:ext>
            </a:extLst>
          </p:cNvPr>
          <p:cNvSpPr/>
          <p:nvPr/>
        </p:nvSpPr>
        <p:spPr>
          <a:xfrm>
            <a:off x="4578141" y="981636"/>
            <a:ext cx="4142277" cy="352985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4846BB">
                  <a:alpha val="83529"/>
                </a:srgbClr>
              </a:gs>
              <a:gs pos="100000">
                <a:srgbClr val="281B66">
                  <a:alpha val="62745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360FD4-BC28-41FC-9B16-4DEBD4EF6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71" y="1069142"/>
            <a:ext cx="3544038" cy="33482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8CE5C8-9BA3-47DE-AFE9-60B4E71D9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577" y="1069141"/>
            <a:ext cx="3924405" cy="3348217"/>
          </a:xfrm>
          <a:prstGeom prst="rect">
            <a:avLst/>
          </a:prstGeom>
        </p:spPr>
      </p:pic>
      <p:sp>
        <p:nvSpPr>
          <p:cNvPr id="18" name="Google Shape;409;p35">
            <a:extLst>
              <a:ext uri="{FF2B5EF4-FFF2-40B4-BE49-F238E27FC236}">
                <a16:creationId xmlns:a16="http://schemas.microsoft.com/office/drawing/2014/main" id="{BA6F2FAE-FDB6-4631-905A-5371F1FA87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71158" y="142108"/>
            <a:ext cx="2251971" cy="6524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GIAO DI</a:t>
            </a:r>
            <a:r>
              <a:rPr lang="en-US" dirty="0"/>
              <a:t>ỆN</a:t>
            </a:r>
            <a:endParaRPr dirty="0"/>
          </a:p>
        </p:txBody>
      </p:sp>
      <p:grpSp>
        <p:nvGrpSpPr>
          <p:cNvPr id="26" name="Google Shape;1129;p61">
            <a:extLst>
              <a:ext uri="{FF2B5EF4-FFF2-40B4-BE49-F238E27FC236}">
                <a16:creationId xmlns:a16="http://schemas.microsoft.com/office/drawing/2014/main" id="{849193EF-198F-4275-ABED-D54C51BE345C}"/>
              </a:ext>
            </a:extLst>
          </p:cNvPr>
          <p:cNvGrpSpPr/>
          <p:nvPr/>
        </p:nvGrpSpPr>
        <p:grpSpPr>
          <a:xfrm>
            <a:off x="477371" y="341863"/>
            <a:ext cx="690475" cy="277450"/>
            <a:chOff x="5403381" y="4315731"/>
            <a:chExt cx="690475" cy="277450"/>
          </a:xfrm>
        </p:grpSpPr>
        <p:sp>
          <p:nvSpPr>
            <p:cNvPr id="27" name="Google Shape;1130;p61">
              <a:extLst>
                <a:ext uri="{FF2B5EF4-FFF2-40B4-BE49-F238E27FC236}">
                  <a16:creationId xmlns:a16="http://schemas.microsoft.com/office/drawing/2014/main" id="{6910C5D7-C4F2-4088-B38B-D8C5BA6CA45F}"/>
                </a:ext>
              </a:extLst>
            </p:cNvPr>
            <p:cNvSpPr/>
            <p:nvPr/>
          </p:nvSpPr>
          <p:spPr>
            <a:xfrm>
              <a:off x="5403381" y="4338456"/>
              <a:ext cx="690475" cy="254725"/>
            </a:xfrm>
            <a:custGeom>
              <a:avLst/>
              <a:gdLst/>
              <a:ahLst/>
              <a:cxnLst/>
              <a:rect l="l" t="t" r="r" b="b"/>
              <a:pathLst>
                <a:path w="27619" h="10189" extrusionOk="0">
                  <a:moveTo>
                    <a:pt x="12210" y="0"/>
                  </a:moveTo>
                  <a:cubicBezTo>
                    <a:pt x="10314" y="0"/>
                    <a:pt x="8684" y="1317"/>
                    <a:pt x="8166" y="3010"/>
                  </a:cubicBezTo>
                  <a:cubicBezTo>
                    <a:pt x="7963" y="3010"/>
                    <a:pt x="7712" y="2947"/>
                    <a:pt x="7445" y="2947"/>
                  </a:cubicBezTo>
                  <a:cubicBezTo>
                    <a:pt x="5753" y="2947"/>
                    <a:pt x="4373" y="4311"/>
                    <a:pt x="4373" y="6019"/>
                  </a:cubicBezTo>
                  <a:lnTo>
                    <a:pt x="4373" y="6411"/>
                  </a:lnTo>
                  <a:cubicBezTo>
                    <a:pt x="3981" y="6145"/>
                    <a:pt x="3527" y="6019"/>
                    <a:pt x="3010" y="6019"/>
                  </a:cubicBezTo>
                  <a:cubicBezTo>
                    <a:pt x="1364" y="6019"/>
                    <a:pt x="0" y="7383"/>
                    <a:pt x="0" y="9013"/>
                  </a:cubicBezTo>
                  <a:cubicBezTo>
                    <a:pt x="0" y="9483"/>
                    <a:pt x="125" y="9875"/>
                    <a:pt x="267" y="10189"/>
                  </a:cubicBezTo>
                  <a:lnTo>
                    <a:pt x="27430" y="10189"/>
                  </a:lnTo>
                  <a:cubicBezTo>
                    <a:pt x="27556" y="9875"/>
                    <a:pt x="27618" y="9483"/>
                    <a:pt x="27618" y="9013"/>
                  </a:cubicBezTo>
                  <a:cubicBezTo>
                    <a:pt x="27618" y="7383"/>
                    <a:pt x="26317" y="6019"/>
                    <a:pt x="24624" y="6019"/>
                  </a:cubicBezTo>
                  <a:cubicBezTo>
                    <a:pt x="24421" y="6019"/>
                    <a:pt x="24233" y="6082"/>
                    <a:pt x="24029" y="6082"/>
                  </a:cubicBezTo>
                  <a:cubicBezTo>
                    <a:pt x="23449" y="3997"/>
                    <a:pt x="21490" y="2430"/>
                    <a:pt x="19201" y="2430"/>
                  </a:cubicBezTo>
                  <a:cubicBezTo>
                    <a:pt x="18088" y="2430"/>
                    <a:pt x="17116" y="2743"/>
                    <a:pt x="16254" y="3339"/>
                  </a:cubicBezTo>
                  <a:cubicBezTo>
                    <a:pt x="15862" y="1442"/>
                    <a:pt x="14232" y="0"/>
                    <a:pt x="12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31;p61">
              <a:extLst>
                <a:ext uri="{FF2B5EF4-FFF2-40B4-BE49-F238E27FC236}">
                  <a16:creationId xmlns:a16="http://schemas.microsoft.com/office/drawing/2014/main" id="{BA762525-071C-4AD6-A1B5-11936EDF5C04}"/>
                </a:ext>
              </a:extLst>
            </p:cNvPr>
            <p:cNvSpPr/>
            <p:nvPr/>
          </p:nvSpPr>
          <p:spPr>
            <a:xfrm>
              <a:off x="5403381" y="4315731"/>
              <a:ext cx="690475" cy="253150"/>
            </a:xfrm>
            <a:custGeom>
              <a:avLst/>
              <a:gdLst/>
              <a:ahLst/>
              <a:cxnLst/>
              <a:rect l="l" t="t" r="r" b="b"/>
              <a:pathLst>
                <a:path w="27619" h="10126" extrusionOk="0">
                  <a:moveTo>
                    <a:pt x="12210" y="0"/>
                  </a:moveTo>
                  <a:cubicBezTo>
                    <a:pt x="10314" y="0"/>
                    <a:pt x="8684" y="1238"/>
                    <a:pt x="8166" y="3010"/>
                  </a:cubicBezTo>
                  <a:cubicBezTo>
                    <a:pt x="7963" y="2947"/>
                    <a:pt x="7712" y="2869"/>
                    <a:pt x="7445" y="2869"/>
                  </a:cubicBezTo>
                  <a:cubicBezTo>
                    <a:pt x="5753" y="2869"/>
                    <a:pt x="4373" y="4311"/>
                    <a:pt x="4373" y="6003"/>
                  </a:cubicBezTo>
                  <a:lnTo>
                    <a:pt x="4373" y="6333"/>
                  </a:lnTo>
                  <a:cubicBezTo>
                    <a:pt x="3981" y="6144"/>
                    <a:pt x="3527" y="6003"/>
                    <a:pt x="3010" y="6003"/>
                  </a:cubicBezTo>
                  <a:cubicBezTo>
                    <a:pt x="1364" y="6003"/>
                    <a:pt x="0" y="7320"/>
                    <a:pt x="0" y="9013"/>
                  </a:cubicBezTo>
                  <a:cubicBezTo>
                    <a:pt x="0" y="9405"/>
                    <a:pt x="125" y="9797"/>
                    <a:pt x="267" y="10126"/>
                  </a:cubicBezTo>
                  <a:lnTo>
                    <a:pt x="27430" y="10126"/>
                  </a:lnTo>
                  <a:cubicBezTo>
                    <a:pt x="27556" y="9797"/>
                    <a:pt x="27618" y="9405"/>
                    <a:pt x="27618" y="9013"/>
                  </a:cubicBezTo>
                  <a:cubicBezTo>
                    <a:pt x="27618" y="7320"/>
                    <a:pt x="26317" y="6003"/>
                    <a:pt x="24624" y="6003"/>
                  </a:cubicBezTo>
                  <a:cubicBezTo>
                    <a:pt x="24421" y="6003"/>
                    <a:pt x="24233" y="6003"/>
                    <a:pt x="24029" y="6082"/>
                  </a:cubicBezTo>
                  <a:cubicBezTo>
                    <a:pt x="23449" y="3919"/>
                    <a:pt x="21490" y="2351"/>
                    <a:pt x="19201" y="2351"/>
                  </a:cubicBezTo>
                  <a:cubicBezTo>
                    <a:pt x="18088" y="2351"/>
                    <a:pt x="17116" y="2680"/>
                    <a:pt x="16254" y="3260"/>
                  </a:cubicBezTo>
                  <a:cubicBezTo>
                    <a:pt x="15862" y="1442"/>
                    <a:pt x="14232" y="0"/>
                    <a:pt x="12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2700" fill="hold"/>
                                            <p:tgtEl>
                                              <p:spTgt spid="3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2700" fill="hold"/>
                                            <p:tgtEl>
                                              <p:spTgt spid="3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29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29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26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26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9" dur="3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0" dur="3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9" grpId="0" animBg="1"/>
          <p:bldP spid="1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700" fill="hold"/>
                                            <p:tgtEl>
                                              <p:spTgt spid="3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700" fill="hold"/>
                                            <p:tgtEl>
                                              <p:spTgt spid="3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9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9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6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6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9" grpId="0" animBg="1"/>
          <p:bldP spid="13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4"/>
          <p:cNvSpPr/>
          <p:nvPr/>
        </p:nvSpPr>
        <p:spPr>
          <a:xfrm>
            <a:off x="289112" y="1680200"/>
            <a:ext cx="3953436" cy="2831288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4846BB">
                  <a:alpha val="83529"/>
                </a:srgbClr>
              </a:gs>
              <a:gs pos="100000">
                <a:srgbClr val="281B66">
                  <a:alpha val="62745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4"/>
          <p:cNvSpPr txBox="1">
            <a:spLocks noGrp="1"/>
          </p:cNvSpPr>
          <p:nvPr>
            <p:ph type="body" idx="2"/>
          </p:nvPr>
        </p:nvSpPr>
        <p:spPr>
          <a:xfrm>
            <a:off x="4572000" y="1661849"/>
            <a:ext cx="4020672" cy="1775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,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,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 </a:t>
            </a:r>
            <a:r>
              <a:rPr lang="en-US" dirty="0" err="1"/>
              <a:t>quyển</a:t>
            </a:r>
            <a:r>
              <a:rPr lang="en-US" dirty="0"/>
              <a:t>,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ẩm</a:t>
            </a:r>
            <a:r>
              <a:rPr lang="en-US" dirty="0"/>
              <a:t>,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, </a:t>
            </a:r>
            <a:r>
              <a:rPr lang="en-US" dirty="0" err="1"/>
              <a:t>điểm</a:t>
            </a:r>
            <a:r>
              <a:rPr lang="en-US" dirty="0"/>
              <a:t> s</a:t>
            </a:r>
            <a:r>
              <a:rPr lang="vi-VN" dirty="0"/>
              <a:t>ươ</a:t>
            </a:r>
            <a:r>
              <a:rPr lang="en-US" dirty="0"/>
              <a:t>ng,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h</a:t>
            </a:r>
            <a:r>
              <a:rPr lang="vi-VN" dirty="0"/>
              <a:t>ướng</a:t>
            </a:r>
            <a:r>
              <a:rPr lang="en-US" dirty="0"/>
              <a:t> </a:t>
            </a:r>
            <a:r>
              <a:rPr lang="en-US" dirty="0" err="1"/>
              <a:t>gió</a:t>
            </a:r>
            <a:r>
              <a:rPr lang="en-US" dirty="0"/>
              <a:t>, ...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,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  <p:sp>
        <p:nvSpPr>
          <p:cNvPr id="401" name="Google Shape;401;p34"/>
          <p:cNvSpPr txBox="1">
            <a:spLocks noGrp="1"/>
          </p:cNvSpPr>
          <p:nvPr>
            <p:ph type="title"/>
          </p:nvPr>
        </p:nvSpPr>
        <p:spPr>
          <a:xfrm>
            <a:off x="2185729" y="442175"/>
            <a:ext cx="238627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</a:t>
            </a:r>
            <a:r>
              <a:rPr lang="en-US" dirty="0"/>
              <a:t>ỚI THIỆU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E303CF-E19F-4AC8-A23D-7D7859AD4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53" y="1784877"/>
            <a:ext cx="3737328" cy="2630098"/>
          </a:xfrm>
          <a:prstGeom prst="rect">
            <a:avLst/>
          </a:prstGeom>
        </p:spPr>
      </p:pic>
      <p:grpSp>
        <p:nvGrpSpPr>
          <p:cNvPr id="6" name="Google Shape;1118;p61">
            <a:extLst>
              <a:ext uri="{FF2B5EF4-FFF2-40B4-BE49-F238E27FC236}">
                <a16:creationId xmlns:a16="http://schemas.microsoft.com/office/drawing/2014/main" id="{C51B9512-C944-40B4-8414-00515174B871}"/>
              </a:ext>
            </a:extLst>
          </p:cNvPr>
          <p:cNvGrpSpPr/>
          <p:nvPr/>
        </p:nvGrpSpPr>
        <p:grpSpPr>
          <a:xfrm>
            <a:off x="851750" y="442175"/>
            <a:ext cx="1070975" cy="553325"/>
            <a:chOff x="7366850" y="1065025"/>
            <a:chExt cx="1070975" cy="553325"/>
          </a:xfrm>
        </p:grpSpPr>
        <p:sp>
          <p:nvSpPr>
            <p:cNvPr id="7" name="Google Shape;1119;p61">
              <a:extLst>
                <a:ext uri="{FF2B5EF4-FFF2-40B4-BE49-F238E27FC236}">
                  <a16:creationId xmlns:a16="http://schemas.microsoft.com/office/drawing/2014/main" id="{4D481363-B588-48BD-9E99-FB140C2C05AB}"/>
                </a:ext>
              </a:extLst>
            </p:cNvPr>
            <p:cNvSpPr/>
            <p:nvPr/>
          </p:nvSpPr>
          <p:spPr>
            <a:xfrm>
              <a:off x="7396225" y="1365200"/>
              <a:ext cx="1041600" cy="253150"/>
            </a:xfrm>
            <a:custGeom>
              <a:avLst/>
              <a:gdLst/>
              <a:ahLst/>
              <a:cxnLst/>
              <a:rect l="l" t="t" r="r" b="b"/>
              <a:pathLst>
                <a:path w="41664" h="10126" extrusionOk="0">
                  <a:moveTo>
                    <a:pt x="40629" y="0"/>
                  </a:moveTo>
                  <a:lnTo>
                    <a:pt x="40629" y="0"/>
                  </a:lnTo>
                  <a:cubicBezTo>
                    <a:pt x="40958" y="721"/>
                    <a:pt x="41146" y="1505"/>
                    <a:pt x="41146" y="2351"/>
                  </a:cubicBezTo>
                  <a:cubicBezTo>
                    <a:pt x="41146" y="5423"/>
                    <a:pt x="38732" y="7837"/>
                    <a:pt x="35660" y="7837"/>
                  </a:cubicBezTo>
                  <a:cubicBezTo>
                    <a:pt x="34296" y="7837"/>
                    <a:pt x="32980" y="7320"/>
                    <a:pt x="32008" y="6411"/>
                  </a:cubicBezTo>
                  <a:cubicBezTo>
                    <a:pt x="31287" y="7775"/>
                    <a:pt x="29908" y="8762"/>
                    <a:pt x="28277" y="8762"/>
                  </a:cubicBezTo>
                  <a:cubicBezTo>
                    <a:pt x="26710" y="8762"/>
                    <a:pt x="25346" y="7900"/>
                    <a:pt x="24625" y="6662"/>
                  </a:cubicBezTo>
                  <a:cubicBezTo>
                    <a:pt x="23638" y="7900"/>
                    <a:pt x="22070" y="8684"/>
                    <a:pt x="20378" y="8684"/>
                  </a:cubicBezTo>
                  <a:cubicBezTo>
                    <a:pt x="19327" y="8684"/>
                    <a:pt x="18418" y="8433"/>
                    <a:pt x="17572" y="7978"/>
                  </a:cubicBezTo>
                  <a:cubicBezTo>
                    <a:pt x="16663" y="8762"/>
                    <a:pt x="15409" y="9217"/>
                    <a:pt x="14045" y="9217"/>
                  </a:cubicBezTo>
                  <a:cubicBezTo>
                    <a:pt x="12023" y="9217"/>
                    <a:pt x="10189" y="8104"/>
                    <a:pt x="9280" y="6411"/>
                  </a:cubicBezTo>
                  <a:cubicBezTo>
                    <a:pt x="8167" y="7320"/>
                    <a:pt x="6725" y="7900"/>
                    <a:pt x="5158" y="7900"/>
                  </a:cubicBezTo>
                  <a:cubicBezTo>
                    <a:pt x="3010" y="7900"/>
                    <a:pt x="1114" y="6865"/>
                    <a:pt x="1" y="5235"/>
                  </a:cubicBezTo>
                  <a:lnTo>
                    <a:pt x="1" y="5235"/>
                  </a:lnTo>
                  <a:cubicBezTo>
                    <a:pt x="1051" y="7320"/>
                    <a:pt x="3198" y="8762"/>
                    <a:pt x="5691" y="8762"/>
                  </a:cubicBezTo>
                  <a:cubicBezTo>
                    <a:pt x="7258" y="8762"/>
                    <a:pt x="8685" y="8229"/>
                    <a:pt x="9797" y="7257"/>
                  </a:cubicBezTo>
                  <a:cubicBezTo>
                    <a:pt x="10706" y="8950"/>
                    <a:pt x="12540" y="10126"/>
                    <a:pt x="14562" y="10126"/>
                  </a:cubicBezTo>
                  <a:cubicBezTo>
                    <a:pt x="15942" y="10126"/>
                    <a:pt x="17180" y="9608"/>
                    <a:pt x="18089" y="8825"/>
                  </a:cubicBezTo>
                  <a:cubicBezTo>
                    <a:pt x="18936" y="9342"/>
                    <a:pt x="19860" y="9608"/>
                    <a:pt x="20895" y="9608"/>
                  </a:cubicBezTo>
                  <a:cubicBezTo>
                    <a:pt x="22603" y="9608"/>
                    <a:pt x="24171" y="8762"/>
                    <a:pt x="25143" y="7508"/>
                  </a:cubicBezTo>
                  <a:cubicBezTo>
                    <a:pt x="25926" y="8762"/>
                    <a:pt x="27243" y="9608"/>
                    <a:pt x="28810" y="9608"/>
                  </a:cubicBezTo>
                  <a:cubicBezTo>
                    <a:pt x="30440" y="9608"/>
                    <a:pt x="31867" y="8621"/>
                    <a:pt x="32525" y="7257"/>
                  </a:cubicBezTo>
                  <a:cubicBezTo>
                    <a:pt x="33513" y="8166"/>
                    <a:pt x="34814" y="8684"/>
                    <a:pt x="36177" y="8684"/>
                  </a:cubicBezTo>
                  <a:cubicBezTo>
                    <a:pt x="39249" y="8684"/>
                    <a:pt x="41663" y="6270"/>
                    <a:pt x="41663" y="3276"/>
                  </a:cubicBezTo>
                  <a:cubicBezTo>
                    <a:pt x="41663" y="2022"/>
                    <a:pt x="41271" y="925"/>
                    <a:pt x="406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20;p61">
              <a:extLst>
                <a:ext uri="{FF2B5EF4-FFF2-40B4-BE49-F238E27FC236}">
                  <a16:creationId xmlns:a16="http://schemas.microsoft.com/office/drawing/2014/main" id="{AC3248A8-CE40-418D-9FB4-FE30E1C09AC2}"/>
                </a:ext>
              </a:extLst>
            </p:cNvPr>
            <p:cNvSpPr/>
            <p:nvPr/>
          </p:nvSpPr>
          <p:spPr>
            <a:xfrm>
              <a:off x="7366850" y="1065025"/>
              <a:ext cx="1058050" cy="530600"/>
            </a:xfrm>
            <a:custGeom>
              <a:avLst/>
              <a:gdLst/>
              <a:ahLst/>
              <a:cxnLst/>
              <a:rect l="l" t="t" r="r" b="b"/>
              <a:pathLst>
                <a:path w="42322" h="21224" extrusionOk="0">
                  <a:moveTo>
                    <a:pt x="26647" y="12995"/>
                  </a:moveTo>
                  <a:cubicBezTo>
                    <a:pt x="26647" y="13120"/>
                    <a:pt x="26647" y="13245"/>
                    <a:pt x="26709" y="13386"/>
                  </a:cubicBezTo>
                  <a:cubicBezTo>
                    <a:pt x="26647" y="13245"/>
                    <a:pt x="26584" y="13120"/>
                    <a:pt x="26521" y="12995"/>
                  </a:cubicBezTo>
                  <a:close/>
                  <a:moveTo>
                    <a:pt x="18935" y="1"/>
                  </a:moveTo>
                  <a:cubicBezTo>
                    <a:pt x="16976" y="1"/>
                    <a:pt x="15157" y="1035"/>
                    <a:pt x="14107" y="2602"/>
                  </a:cubicBezTo>
                  <a:cubicBezTo>
                    <a:pt x="13527" y="2352"/>
                    <a:pt x="12869" y="2211"/>
                    <a:pt x="12211" y="2211"/>
                  </a:cubicBezTo>
                  <a:cubicBezTo>
                    <a:pt x="9342" y="2211"/>
                    <a:pt x="6991" y="4436"/>
                    <a:pt x="6725" y="7179"/>
                  </a:cubicBezTo>
                  <a:lnTo>
                    <a:pt x="6333" y="7179"/>
                  </a:lnTo>
                  <a:cubicBezTo>
                    <a:pt x="2806" y="7179"/>
                    <a:pt x="0" y="10048"/>
                    <a:pt x="0" y="13574"/>
                  </a:cubicBezTo>
                  <a:cubicBezTo>
                    <a:pt x="0" y="14954"/>
                    <a:pt x="392" y="16192"/>
                    <a:pt x="1176" y="17242"/>
                  </a:cubicBezTo>
                  <a:cubicBezTo>
                    <a:pt x="2289" y="18872"/>
                    <a:pt x="4185" y="19907"/>
                    <a:pt x="6333" y="19907"/>
                  </a:cubicBezTo>
                  <a:cubicBezTo>
                    <a:pt x="7900" y="19907"/>
                    <a:pt x="9342" y="19327"/>
                    <a:pt x="10455" y="18418"/>
                  </a:cubicBezTo>
                  <a:cubicBezTo>
                    <a:pt x="11364" y="20111"/>
                    <a:pt x="13198" y="21224"/>
                    <a:pt x="15220" y="21224"/>
                  </a:cubicBezTo>
                  <a:cubicBezTo>
                    <a:pt x="16584" y="21224"/>
                    <a:pt x="17838" y="20769"/>
                    <a:pt x="18747" y="19985"/>
                  </a:cubicBezTo>
                  <a:cubicBezTo>
                    <a:pt x="19593" y="20440"/>
                    <a:pt x="20502" y="20691"/>
                    <a:pt x="21553" y="20691"/>
                  </a:cubicBezTo>
                  <a:cubicBezTo>
                    <a:pt x="23245" y="20691"/>
                    <a:pt x="24813" y="19907"/>
                    <a:pt x="25800" y="18669"/>
                  </a:cubicBezTo>
                  <a:cubicBezTo>
                    <a:pt x="26521" y="19907"/>
                    <a:pt x="27885" y="20769"/>
                    <a:pt x="29452" y="20769"/>
                  </a:cubicBezTo>
                  <a:cubicBezTo>
                    <a:pt x="31083" y="20769"/>
                    <a:pt x="32462" y="19782"/>
                    <a:pt x="33183" y="18418"/>
                  </a:cubicBezTo>
                  <a:cubicBezTo>
                    <a:pt x="34155" y="19327"/>
                    <a:pt x="35471" y="19844"/>
                    <a:pt x="36835" y="19844"/>
                  </a:cubicBezTo>
                  <a:cubicBezTo>
                    <a:pt x="39907" y="19844"/>
                    <a:pt x="42321" y="17430"/>
                    <a:pt x="42321" y="14358"/>
                  </a:cubicBezTo>
                  <a:cubicBezTo>
                    <a:pt x="42321" y="13512"/>
                    <a:pt x="42133" y="12728"/>
                    <a:pt x="41804" y="12007"/>
                  </a:cubicBezTo>
                  <a:cubicBezTo>
                    <a:pt x="40879" y="10189"/>
                    <a:pt x="39061" y="8872"/>
                    <a:pt x="36835" y="8872"/>
                  </a:cubicBezTo>
                  <a:cubicBezTo>
                    <a:pt x="35785" y="8872"/>
                    <a:pt x="34813" y="9201"/>
                    <a:pt x="33967" y="9719"/>
                  </a:cubicBezTo>
                  <a:cubicBezTo>
                    <a:pt x="33246" y="8809"/>
                    <a:pt x="32070" y="8151"/>
                    <a:pt x="30769" y="8151"/>
                  </a:cubicBezTo>
                  <a:cubicBezTo>
                    <a:pt x="30565" y="8151"/>
                    <a:pt x="30377" y="8230"/>
                    <a:pt x="30236" y="8230"/>
                  </a:cubicBezTo>
                  <a:cubicBezTo>
                    <a:pt x="30111" y="8230"/>
                    <a:pt x="29985" y="8230"/>
                    <a:pt x="29907" y="8292"/>
                  </a:cubicBezTo>
                  <a:cubicBezTo>
                    <a:pt x="29844" y="7838"/>
                    <a:pt x="29719" y="7446"/>
                    <a:pt x="29593" y="7054"/>
                  </a:cubicBezTo>
                  <a:cubicBezTo>
                    <a:pt x="28935" y="5549"/>
                    <a:pt x="27430" y="4499"/>
                    <a:pt x="25675" y="4499"/>
                  </a:cubicBezTo>
                  <a:cubicBezTo>
                    <a:pt x="25408" y="4499"/>
                    <a:pt x="25142" y="4562"/>
                    <a:pt x="24891" y="4562"/>
                  </a:cubicBezTo>
                  <a:cubicBezTo>
                    <a:pt x="24813" y="4624"/>
                    <a:pt x="24750" y="4624"/>
                    <a:pt x="24687" y="4624"/>
                  </a:cubicBezTo>
                  <a:cubicBezTo>
                    <a:pt x="24562" y="4170"/>
                    <a:pt x="24421" y="3715"/>
                    <a:pt x="24233" y="3323"/>
                  </a:cubicBezTo>
                  <a:cubicBezTo>
                    <a:pt x="23245" y="1364"/>
                    <a:pt x="21286" y="1"/>
                    <a:pt x="189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2688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 p14:presetBounceEnd="66667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3000" fill="hold"/>
                                            <p:tgtEl>
                                              <p:spTgt spid="3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3000" fill="hold"/>
                                            <p:tgtEl>
                                              <p:spTgt spid="3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66667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27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27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6667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3000" fill="hold"/>
                                            <p:tgtEl>
                                              <p:spTgt spid="40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3000" fill="hold"/>
                                            <p:tgtEl>
                                              <p:spTgt spid="40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nodeType="click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21" dur="2000" fill="hold"/>
                                            <p:tgtEl>
                                              <p:spTgt spid="40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2" dur="2000" fill="hold"/>
                                            <p:tgtEl>
                                              <p:spTgt spid="40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9" grpId="0" animBg="1"/>
          <p:bldP spid="400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0" fill="hold"/>
                                            <p:tgtEl>
                                              <p:spTgt spid="3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0" fill="hold"/>
                                            <p:tgtEl>
                                              <p:spTgt spid="3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7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7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000" fill="hold"/>
                                            <p:tgtEl>
                                              <p:spTgt spid="40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000" fill="hold"/>
                                            <p:tgtEl>
                                              <p:spTgt spid="40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2000" fill="hold"/>
                                            <p:tgtEl>
                                              <p:spTgt spid="40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2000" fill="hold"/>
                                            <p:tgtEl>
                                              <p:spTgt spid="40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9" grpId="0" animBg="1"/>
          <p:bldP spid="400" grpId="0" build="p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6"/>
          <p:cNvSpPr/>
          <p:nvPr/>
        </p:nvSpPr>
        <p:spPr>
          <a:xfrm>
            <a:off x="390462" y="1186853"/>
            <a:ext cx="3058624" cy="3413400"/>
          </a:xfrm>
          <a:prstGeom prst="roundRect">
            <a:avLst>
              <a:gd name="adj" fmla="val 9426"/>
            </a:avLst>
          </a:prstGeom>
          <a:gradFill>
            <a:gsLst>
              <a:gs pos="0">
                <a:srgbClr val="4846BB">
                  <a:alpha val="83921"/>
                  <a:alpha val="24720"/>
                </a:srgbClr>
              </a:gs>
              <a:gs pos="100000">
                <a:srgbClr val="281B66">
                  <a:alpha val="62745"/>
                  <a:alpha val="2472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6"/>
          <p:cNvSpPr txBox="1">
            <a:spLocks noGrp="1"/>
          </p:cNvSpPr>
          <p:nvPr>
            <p:ph type="title"/>
          </p:nvPr>
        </p:nvSpPr>
        <p:spPr>
          <a:xfrm>
            <a:off x="1257797" y="254576"/>
            <a:ext cx="3058624" cy="4219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ĐIỂM NỔI BẬT</a:t>
            </a:r>
            <a:endParaRPr dirty="0"/>
          </a:p>
        </p:txBody>
      </p:sp>
      <p:sp>
        <p:nvSpPr>
          <p:cNvPr id="670" name="Google Shape;670;p46"/>
          <p:cNvSpPr txBox="1">
            <a:spLocks noGrp="1"/>
          </p:cNvSpPr>
          <p:nvPr>
            <p:ph type="subTitle" idx="4294967295"/>
          </p:nvPr>
        </p:nvSpPr>
        <p:spPr>
          <a:xfrm>
            <a:off x="390463" y="2139203"/>
            <a:ext cx="2936470" cy="2374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đ</a:t>
            </a:r>
            <a:r>
              <a:rPr lang="vi-VN" dirty="0"/>
              <a:t>ượ</a:t>
            </a:r>
            <a:r>
              <a:rPr lang="en-US" dirty="0"/>
              <a:t>c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,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,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,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phố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.</a:t>
            </a:r>
            <a:endParaRPr dirty="0"/>
          </a:p>
        </p:txBody>
      </p:sp>
      <p:cxnSp>
        <p:nvCxnSpPr>
          <p:cNvPr id="673" name="Google Shape;673;p46"/>
          <p:cNvCxnSpPr>
            <a:cxnSpLocks/>
          </p:cNvCxnSpPr>
          <p:nvPr/>
        </p:nvCxnSpPr>
        <p:spPr>
          <a:xfrm>
            <a:off x="645459" y="2043878"/>
            <a:ext cx="253477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4" name="Google Shape;674;p46"/>
          <p:cNvSpPr/>
          <p:nvPr/>
        </p:nvSpPr>
        <p:spPr>
          <a:xfrm>
            <a:off x="3712389" y="1186853"/>
            <a:ext cx="2460898" cy="3413400"/>
          </a:xfrm>
          <a:prstGeom prst="roundRect">
            <a:avLst>
              <a:gd name="adj" fmla="val 9426"/>
            </a:avLst>
          </a:prstGeom>
          <a:gradFill>
            <a:gsLst>
              <a:gs pos="0">
                <a:srgbClr val="4846BB">
                  <a:alpha val="83921"/>
                  <a:alpha val="24720"/>
                </a:srgbClr>
              </a:gs>
              <a:gs pos="100000">
                <a:srgbClr val="281B66">
                  <a:alpha val="62745"/>
                  <a:alpha val="2472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46"/>
          <p:cNvSpPr txBox="1">
            <a:spLocks noGrp="1"/>
          </p:cNvSpPr>
          <p:nvPr>
            <p:ph type="subTitle" idx="4294967295"/>
          </p:nvPr>
        </p:nvSpPr>
        <p:spPr>
          <a:xfrm>
            <a:off x="3844687" y="2139203"/>
            <a:ext cx="2226618" cy="2374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Xem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.</a:t>
            </a:r>
            <a:endParaRPr dirty="0"/>
          </a:p>
        </p:txBody>
      </p:sp>
      <p:cxnSp>
        <p:nvCxnSpPr>
          <p:cNvPr id="679" name="Google Shape;679;p46"/>
          <p:cNvCxnSpPr>
            <a:cxnSpLocks/>
          </p:cNvCxnSpPr>
          <p:nvPr/>
        </p:nvCxnSpPr>
        <p:spPr>
          <a:xfrm>
            <a:off x="3966882" y="2043878"/>
            <a:ext cx="19431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674;p46">
            <a:extLst>
              <a:ext uri="{FF2B5EF4-FFF2-40B4-BE49-F238E27FC236}">
                <a16:creationId xmlns:a16="http://schemas.microsoft.com/office/drawing/2014/main" id="{2AA1F614-4547-40E1-AED3-5E7CC2767D6A}"/>
              </a:ext>
            </a:extLst>
          </p:cNvPr>
          <p:cNvSpPr/>
          <p:nvPr/>
        </p:nvSpPr>
        <p:spPr>
          <a:xfrm>
            <a:off x="6568887" y="1186853"/>
            <a:ext cx="2184649" cy="3413400"/>
          </a:xfrm>
          <a:prstGeom prst="roundRect">
            <a:avLst>
              <a:gd name="adj" fmla="val 9426"/>
            </a:avLst>
          </a:prstGeom>
          <a:gradFill>
            <a:gsLst>
              <a:gs pos="0">
                <a:srgbClr val="4846BB">
                  <a:alpha val="83921"/>
                  <a:alpha val="24720"/>
                </a:srgbClr>
              </a:gs>
              <a:gs pos="100000">
                <a:srgbClr val="281B66">
                  <a:alpha val="62745"/>
                  <a:alpha val="2472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676;p46">
            <a:extLst>
              <a:ext uri="{FF2B5EF4-FFF2-40B4-BE49-F238E27FC236}">
                <a16:creationId xmlns:a16="http://schemas.microsoft.com/office/drawing/2014/main" id="{BD11F38C-EAB2-4096-BF51-2B806987443C}"/>
              </a:ext>
            </a:extLst>
          </p:cNvPr>
          <p:cNvSpPr txBox="1">
            <a:spLocks/>
          </p:cNvSpPr>
          <p:nvPr/>
        </p:nvSpPr>
        <p:spPr>
          <a:xfrm>
            <a:off x="6633258" y="2139203"/>
            <a:ext cx="1986986" cy="2374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Char char="●"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đ</a:t>
            </a:r>
            <a:r>
              <a:rPr lang="vi-VN" dirty="0"/>
              <a:t>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: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(C/F).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ban </a:t>
            </a:r>
            <a:r>
              <a:rPr lang="en-US" dirty="0" err="1"/>
              <a:t>đêm</a:t>
            </a:r>
            <a:r>
              <a:rPr lang="en-US" dirty="0"/>
              <a:t>, ban </a:t>
            </a:r>
            <a:r>
              <a:rPr lang="en-US" dirty="0" err="1"/>
              <a:t>ngày</a:t>
            </a:r>
            <a:r>
              <a:rPr lang="en-US" dirty="0"/>
              <a:t>.</a:t>
            </a:r>
          </a:p>
        </p:txBody>
      </p:sp>
      <p:cxnSp>
        <p:nvCxnSpPr>
          <p:cNvPr id="25" name="Google Shape;679;p46">
            <a:extLst>
              <a:ext uri="{FF2B5EF4-FFF2-40B4-BE49-F238E27FC236}">
                <a16:creationId xmlns:a16="http://schemas.microsoft.com/office/drawing/2014/main" id="{41D9309D-CA21-4624-A427-2AAFF9F59D6E}"/>
              </a:ext>
            </a:extLst>
          </p:cNvPr>
          <p:cNvCxnSpPr>
            <a:cxnSpLocks/>
          </p:cNvCxnSpPr>
          <p:nvPr/>
        </p:nvCxnSpPr>
        <p:spPr>
          <a:xfrm>
            <a:off x="6763871" y="2043878"/>
            <a:ext cx="1653988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386;p33">
            <a:extLst>
              <a:ext uri="{FF2B5EF4-FFF2-40B4-BE49-F238E27FC236}">
                <a16:creationId xmlns:a16="http://schemas.microsoft.com/office/drawing/2014/main" id="{DFACF30B-02C0-407A-966F-A392C58396D1}"/>
              </a:ext>
            </a:extLst>
          </p:cNvPr>
          <p:cNvSpPr txBox="1">
            <a:spLocks/>
          </p:cNvSpPr>
          <p:nvPr/>
        </p:nvSpPr>
        <p:spPr>
          <a:xfrm>
            <a:off x="1464767" y="1420823"/>
            <a:ext cx="810000" cy="2937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500" dirty="0">
                <a:solidFill>
                  <a:schemeClr val="bg1"/>
                </a:solidFill>
                <a:latin typeface="Varela Round" panose="020B0604020202020204" charset="-79"/>
                <a:cs typeface="Varela Round" panose="020B0604020202020204" charset="-79"/>
              </a:rPr>
              <a:t>01</a:t>
            </a:r>
          </a:p>
        </p:txBody>
      </p:sp>
      <p:sp>
        <p:nvSpPr>
          <p:cNvPr id="28" name="Google Shape;386;p33">
            <a:extLst>
              <a:ext uri="{FF2B5EF4-FFF2-40B4-BE49-F238E27FC236}">
                <a16:creationId xmlns:a16="http://schemas.microsoft.com/office/drawing/2014/main" id="{5289FD38-80CE-46A1-8CC1-8446F2081F47}"/>
              </a:ext>
            </a:extLst>
          </p:cNvPr>
          <p:cNvSpPr txBox="1">
            <a:spLocks/>
          </p:cNvSpPr>
          <p:nvPr/>
        </p:nvSpPr>
        <p:spPr>
          <a:xfrm>
            <a:off x="4537838" y="1420823"/>
            <a:ext cx="810000" cy="2937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500" dirty="0">
                <a:solidFill>
                  <a:schemeClr val="bg1"/>
                </a:solidFill>
                <a:latin typeface="Varela Round" panose="020B0604020202020204" charset="-79"/>
                <a:cs typeface="Varela Round" panose="020B0604020202020204" charset="-79"/>
              </a:rPr>
              <a:t>02</a:t>
            </a:r>
          </a:p>
        </p:txBody>
      </p:sp>
      <p:sp>
        <p:nvSpPr>
          <p:cNvPr id="29" name="Google Shape;386;p33">
            <a:extLst>
              <a:ext uri="{FF2B5EF4-FFF2-40B4-BE49-F238E27FC236}">
                <a16:creationId xmlns:a16="http://schemas.microsoft.com/office/drawing/2014/main" id="{F2C966EA-EFF0-479F-A341-988408FAF8A4}"/>
              </a:ext>
            </a:extLst>
          </p:cNvPr>
          <p:cNvSpPr txBox="1">
            <a:spLocks/>
          </p:cNvSpPr>
          <p:nvPr/>
        </p:nvSpPr>
        <p:spPr>
          <a:xfrm>
            <a:off x="7256211" y="1420823"/>
            <a:ext cx="810000" cy="2937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500" dirty="0">
                <a:solidFill>
                  <a:schemeClr val="bg1"/>
                </a:solidFill>
                <a:latin typeface="Varela Round" panose="020B0604020202020204" charset="-79"/>
                <a:cs typeface="Varela Round" panose="020B0604020202020204" charset="-79"/>
              </a:rPr>
              <a:t>03</a:t>
            </a:r>
          </a:p>
        </p:txBody>
      </p:sp>
      <p:grpSp>
        <p:nvGrpSpPr>
          <p:cNvPr id="36" name="Google Shape;453;p37">
            <a:extLst>
              <a:ext uri="{FF2B5EF4-FFF2-40B4-BE49-F238E27FC236}">
                <a16:creationId xmlns:a16="http://schemas.microsoft.com/office/drawing/2014/main" id="{F0E5E402-FAF4-43B7-93AD-0198324AF97D}"/>
              </a:ext>
            </a:extLst>
          </p:cNvPr>
          <p:cNvGrpSpPr/>
          <p:nvPr/>
        </p:nvGrpSpPr>
        <p:grpSpPr>
          <a:xfrm>
            <a:off x="390462" y="112289"/>
            <a:ext cx="749288" cy="909916"/>
            <a:chOff x="1992200" y="1674038"/>
            <a:chExt cx="1662631" cy="1795429"/>
          </a:xfrm>
        </p:grpSpPr>
        <p:sp>
          <p:nvSpPr>
            <p:cNvPr id="37" name="Google Shape;454;p37">
              <a:extLst>
                <a:ext uri="{FF2B5EF4-FFF2-40B4-BE49-F238E27FC236}">
                  <a16:creationId xmlns:a16="http://schemas.microsoft.com/office/drawing/2014/main" id="{0E80FE3A-0AED-4B14-B920-E92DE446DD9D}"/>
                </a:ext>
              </a:extLst>
            </p:cNvPr>
            <p:cNvSpPr/>
            <p:nvPr/>
          </p:nvSpPr>
          <p:spPr>
            <a:xfrm>
              <a:off x="1992200" y="1954796"/>
              <a:ext cx="908521" cy="1514671"/>
            </a:xfrm>
            <a:custGeom>
              <a:avLst/>
              <a:gdLst/>
              <a:ahLst/>
              <a:cxnLst/>
              <a:rect l="l" t="t" r="r" b="b"/>
              <a:pathLst>
                <a:path w="12274" h="20463" extrusionOk="0">
                  <a:moveTo>
                    <a:pt x="4828" y="0"/>
                  </a:moveTo>
                  <a:cubicBezTo>
                    <a:pt x="4185" y="0"/>
                    <a:pt x="3402" y="580"/>
                    <a:pt x="3198" y="1239"/>
                  </a:cubicBezTo>
                  <a:lnTo>
                    <a:pt x="204" y="9797"/>
                  </a:lnTo>
                  <a:cubicBezTo>
                    <a:pt x="0" y="10455"/>
                    <a:pt x="392" y="10972"/>
                    <a:pt x="1050" y="10972"/>
                  </a:cubicBezTo>
                  <a:lnTo>
                    <a:pt x="4248" y="10972"/>
                  </a:lnTo>
                  <a:cubicBezTo>
                    <a:pt x="4906" y="10972"/>
                    <a:pt x="5298" y="11490"/>
                    <a:pt x="4969" y="12148"/>
                  </a:cubicBezTo>
                  <a:lnTo>
                    <a:pt x="1568" y="19922"/>
                  </a:lnTo>
                  <a:cubicBezTo>
                    <a:pt x="1419" y="20280"/>
                    <a:pt x="1397" y="20463"/>
                    <a:pt x="1485" y="20463"/>
                  </a:cubicBezTo>
                  <a:cubicBezTo>
                    <a:pt x="1555" y="20463"/>
                    <a:pt x="1695" y="20347"/>
                    <a:pt x="1897" y="20111"/>
                  </a:cubicBezTo>
                  <a:lnTo>
                    <a:pt x="11819" y="8747"/>
                  </a:lnTo>
                  <a:cubicBezTo>
                    <a:pt x="12273" y="8229"/>
                    <a:pt x="12085" y="7838"/>
                    <a:pt x="11364" y="7838"/>
                  </a:cubicBezTo>
                  <a:lnTo>
                    <a:pt x="6991" y="7838"/>
                  </a:lnTo>
                  <a:cubicBezTo>
                    <a:pt x="6270" y="7838"/>
                    <a:pt x="6003" y="7320"/>
                    <a:pt x="6333" y="6725"/>
                  </a:cubicBezTo>
                  <a:lnTo>
                    <a:pt x="9468" y="1113"/>
                  </a:lnTo>
                  <a:cubicBezTo>
                    <a:pt x="9859" y="518"/>
                    <a:pt x="9530" y="0"/>
                    <a:pt x="8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55;p37">
              <a:extLst>
                <a:ext uri="{FF2B5EF4-FFF2-40B4-BE49-F238E27FC236}">
                  <a16:creationId xmlns:a16="http://schemas.microsoft.com/office/drawing/2014/main" id="{EBD1080C-42E7-4043-B58B-FE755CDEBFDE}"/>
                </a:ext>
              </a:extLst>
            </p:cNvPr>
            <p:cNvSpPr/>
            <p:nvPr/>
          </p:nvSpPr>
          <p:spPr>
            <a:xfrm>
              <a:off x="2929657" y="1674038"/>
              <a:ext cx="725174" cy="1203417"/>
            </a:xfrm>
            <a:custGeom>
              <a:avLst/>
              <a:gdLst/>
              <a:ahLst/>
              <a:cxnLst/>
              <a:rect l="l" t="t" r="r" b="b"/>
              <a:pathLst>
                <a:path w="9797" h="16258" extrusionOk="0">
                  <a:moveTo>
                    <a:pt x="3919" y="0"/>
                  </a:moveTo>
                  <a:cubicBezTo>
                    <a:pt x="3339" y="0"/>
                    <a:pt x="2743" y="455"/>
                    <a:pt x="2555" y="988"/>
                  </a:cubicBezTo>
                  <a:lnTo>
                    <a:pt x="204" y="7775"/>
                  </a:lnTo>
                  <a:cubicBezTo>
                    <a:pt x="0" y="8292"/>
                    <a:pt x="329" y="8684"/>
                    <a:pt x="925" y="8684"/>
                  </a:cubicBezTo>
                  <a:lnTo>
                    <a:pt x="3401" y="8684"/>
                  </a:lnTo>
                  <a:cubicBezTo>
                    <a:pt x="3919" y="8684"/>
                    <a:pt x="4248" y="9154"/>
                    <a:pt x="3997" y="9671"/>
                  </a:cubicBezTo>
                  <a:lnTo>
                    <a:pt x="1317" y="15816"/>
                  </a:lnTo>
                  <a:cubicBezTo>
                    <a:pt x="1165" y="16110"/>
                    <a:pt x="1140" y="16257"/>
                    <a:pt x="1219" y="16257"/>
                  </a:cubicBezTo>
                  <a:cubicBezTo>
                    <a:pt x="1279" y="16257"/>
                    <a:pt x="1399" y="16173"/>
                    <a:pt x="1568" y="16004"/>
                  </a:cubicBezTo>
                  <a:lnTo>
                    <a:pt x="9405" y="6991"/>
                  </a:lnTo>
                  <a:cubicBezTo>
                    <a:pt x="9797" y="6536"/>
                    <a:pt x="9671" y="6207"/>
                    <a:pt x="9091" y="6207"/>
                  </a:cubicBezTo>
                  <a:lnTo>
                    <a:pt x="5564" y="6207"/>
                  </a:lnTo>
                  <a:cubicBezTo>
                    <a:pt x="5032" y="6207"/>
                    <a:pt x="4781" y="5815"/>
                    <a:pt x="5094" y="5361"/>
                  </a:cubicBezTo>
                  <a:lnTo>
                    <a:pt x="7586" y="925"/>
                  </a:lnTo>
                  <a:cubicBezTo>
                    <a:pt x="7837" y="392"/>
                    <a:pt x="7649" y="0"/>
                    <a:pt x="70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3000" fill="hold"/>
                                            <p:tgtEl>
                                              <p:spTgt spid="6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3000" fill="hold"/>
                                            <p:tgtEl>
                                              <p:spTgt spid="6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3000" fill="hold"/>
                                            <p:tgtEl>
                                              <p:spTgt spid="67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3000" fill="hold"/>
                                            <p:tgtEl>
                                              <p:spTgt spid="67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3000" fill="hold"/>
                                            <p:tgtEl>
                                              <p:spTgt spid="67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3000" fill="hold"/>
                                            <p:tgtEl>
                                              <p:spTgt spid="67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9" dur="3000" fill="hold"/>
                                            <p:tgtEl>
                                              <p:spTgt spid="6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0" dur="3000" fill="hold"/>
                                            <p:tgtEl>
                                              <p:spTgt spid="6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3" dur="3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4" dur="3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ntr" presetSubtype="4" fill="hold" grpId="0" nodeType="click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9" dur="2000" fill="hold"/>
                                            <p:tgtEl>
                                              <p:spTgt spid="6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30" dur="2000" fill="hold"/>
                                            <p:tgtEl>
                                              <p:spTgt spid="6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33" dur="2000" fill="hold"/>
                                            <p:tgtEl>
                                              <p:spTgt spid="67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34" dur="2000" fill="hold"/>
                                            <p:tgtEl>
                                              <p:spTgt spid="67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" presetClass="entr" presetSubtype="4" fill="hold" grpId="0" nodeType="click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6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39" dur="2000" fill="hold"/>
                                            <p:tgtEl>
                                              <p:spTgt spid="676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40" dur="2000" fill="hold"/>
                                            <p:tgtEl>
                                              <p:spTgt spid="676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43" dur="2000" fill="hold"/>
                                            <p:tgtEl>
                                              <p:spTgt spid="6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44" dur="2000" fill="hold"/>
                                            <p:tgtEl>
                                              <p:spTgt spid="6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47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48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" presetClass="entr" presetSubtype="2" fill="hold" grpId="0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53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54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57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58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61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62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65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66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67" grpId="0" animBg="1"/>
          <p:bldP spid="670" grpId="0" build="p"/>
          <p:bldP spid="674" grpId="0" animBg="1"/>
          <p:bldP spid="676" grpId="0" build="p"/>
          <p:bldP spid="22" grpId="0" animBg="1"/>
          <p:bldP spid="23" grpId="0"/>
          <p:bldP spid="27" grpId="0"/>
          <p:bldP spid="28" grpId="0"/>
          <p:bldP spid="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0" fill="hold"/>
                                            <p:tgtEl>
                                              <p:spTgt spid="6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0" fill="hold"/>
                                            <p:tgtEl>
                                              <p:spTgt spid="6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000" fill="hold"/>
                                            <p:tgtEl>
                                              <p:spTgt spid="67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000" fill="hold"/>
                                            <p:tgtEl>
                                              <p:spTgt spid="67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000" fill="hold"/>
                                            <p:tgtEl>
                                              <p:spTgt spid="67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000" fill="hold"/>
                                            <p:tgtEl>
                                              <p:spTgt spid="67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000" fill="hold"/>
                                            <p:tgtEl>
                                              <p:spTgt spid="6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000" fill="hold"/>
                                            <p:tgtEl>
                                              <p:spTgt spid="6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2000" fill="hold"/>
                                            <p:tgtEl>
                                              <p:spTgt spid="6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2000" fill="hold"/>
                                            <p:tgtEl>
                                              <p:spTgt spid="6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2000" fill="hold"/>
                                            <p:tgtEl>
                                              <p:spTgt spid="67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2000" fill="hold"/>
                                            <p:tgtEl>
                                              <p:spTgt spid="67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6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2000" fill="hold"/>
                                            <p:tgtEl>
                                              <p:spTgt spid="676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2000" fill="hold"/>
                                            <p:tgtEl>
                                              <p:spTgt spid="676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2000" fill="hold"/>
                                            <p:tgtEl>
                                              <p:spTgt spid="6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2000" fill="hold"/>
                                            <p:tgtEl>
                                              <p:spTgt spid="6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67" grpId="0" animBg="1"/>
          <p:bldP spid="670" grpId="0" build="p"/>
          <p:bldP spid="674" grpId="0" animBg="1"/>
          <p:bldP spid="676" grpId="0" build="p"/>
          <p:bldP spid="22" grpId="0" animBg="1"/>
          <p:bldP spid="23" grpId="0"/>
          <p:bldP spid="27" grpId="0"/>
          <p:bldP spid="28" grpId="0"/>
          <p:bldP spid="29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7"/>
          <p:cNvSpPr/>
          <p:nvPr/>
        </p:nvSpPr>
        <p:spPr>
          <a:xfrm>
            <a:off x="2588559" y="1067906"/>
            <a:ext cx="3973607" cy="370349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4846BB">
                  <a:alpha val="83921"/>
                </a:srgbClr>
              </a:gs>
              <a:gs pos="100000">
                <a:srgbClr val="281B66">
                  <a:alpha val="62745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1" name="Google Shape;701;p47"/>
          <p:cNvSpPr txBox="1">
            <a:spLocks noGrp="1"/>
          </p:cNvSpPr>
          <p:nvPr>
            <p:ph type="title"/>
          </p:nvPr>
        </p:nvSpPr>
        <p:spPr>
          <a:xfrm>
            <a:off x="684853" y="371598"/>
            <a:ext cx="174896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4"/>
                </a:solidFill>
              </a:rPr>
              <a:t>DEMO</a:t>
            </a:r>
            <a:endParaRPr sz="3200" dirty="0">
              <a:solidFill>
                <a:schemeClr val="accent4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9242130-7FB6-4CFE-91BF-9325B3DD8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386" y="1171062"/>
            <a:ext cx="3749228" cy="34976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0" fill="hold">
                                          <p:stCondLst>
                                            <p:cond delay="60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0" fill="hold">
                                          <p:stCondLst>
                                            <p:cond delay="80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0" fill="hold">
                                          <p:stCondLst>
                                            <p:cond delay="600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0" fill="hold">
                                          <p:stCondLst>
                                            <p:cond delay="800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062;p60">
            <a:extLst>
              <a:ext uri="{FF2B5EF4-FFF2-40B4-BE49-F238E27FC236}">
                <a16:creationId xmlns:a16="http://schemas.microsoft.com/office/drawing/2014/main" id="{D61ACD64-79BE-446E-89BE-E1E458C31D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22065" y="1208898"/>
            <a:ext cx="4093500" cy="95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THANKS</a:t>
            </a:r>
            <a:r>
              <a:rPr lang="en" sz="4800" dirty="0"/>
              <a:t>!</a:t>
            </a:r>
            <a:endParaRPr sz="4800" dirty="0"/>
          </a:p>
        </p:txBody>
      </p:sp>
      <p:grpSp>
        <p:nvGrpSpPr>
          <p:cNvPr id="15" name="Google Shape;1065;p60">
            <a:extLst>
              <a:ext uri="{FF2B5EF4-FFF2-40B4-BE49-F238E27FC236}">
                <a16:creationId xmlns:a16="http://schemas.microsoft.com/office/drawing/2014/main" id="{DA622AE7-5CAC-4692-AA0E-7F536DB09809}"/>
              </a:ext>
            </a:extLst>
          </p:cNvPr>
          <p:cNvGrpSpPr/>
          <p:nvPr/>
        </p:nvGrpSpPr>
        <p:grpSpPr>
          <a:xfrm>
            <a:off x="3693515" y="2381031"/>
            <a:ext cx="1550600" cy="325114"/>
            <a:chOff x="4866339" y="1361253"/>
            <a:chExt cx="1550600" cy="325114"/>
          </a:xfrm>
        </p:grpSpPr>
        <p:grpSp>
          <p:nvGrpSpPr>
            <p:cNvPr id="16" name="Google Shape;1066;p60">
              <a:extLst>
                <a:ext uri="{FF2B5EF4-FFF2-40B4-BE49-F238E27FC236}">
                  <a16:creationId xmlns:a16="http://schemas.microsoft.com/office/drawing/2014/main" id="{60F78475-3062-4E91-8FD8-3DF17D083461}"/>
                </a:ext>
              </a:extLst>
            </p:cNvPr>
            <p:cNvGrpSpPr/>
            <p:nvPr/>
          </p:nvGrpSpPr>
          <p:grpSpPr>
            <a:xfrm>
              <a:off x="4866339" y="1361299"/>
              <a:ext cx="325068" cy="325068"/>
              <a:chOff x="4866567" y="1405745"/>
              <a:chExt cx="356865" cy="356865"/>
            </a:xfrm>
          </p:grpSpPr>
          <p:sp>
            <p:nvSpPr>
              <p:cNvPr id="30" name="Google Shape;1067;p60">
                <a:extLst>
                  <a:ext uri="{FF2B5EF4-FFF2-40B4-BE49-F238E27FC236}">
                    <a16:creationId xmlns:a16="http://schemas.microsoft.com/office/drawing/2014/main" id="{689E5835-8431-43FE-995F-EF50B4BADD9D}"/>
                  </a:ext>
                </a:extLst>
              </p:cNvPr>
              <p:cNvSpPr/>
              <p:nvPr/>
            </p:nvSpPr>
            <p:spPr>
              <a:xfrm>
                <a:off x="4866567" y="1405745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799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799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79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4846BB">
                      <a:alpha val="83529"/>
                    </a:srgbClr>
                  </a:gs>
                  <a:gs pos="100000">
                    <a:srgbClr val="281B66">
                      <a:alpha val="62745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068;p60">
                <a:extLst>
                  <a:ext uri="{FF2B5EF4-FFF2-40B4-BE49-F238E27FC236}">
                    <a16:creationId xmlns:a16="http://schemas.microsoft.com/office/drawing/2014/main" id="{656D0D88-86B6-45F0-A74A-84E86091ED60}"/>
                  </a:ext>
                </a:extLst>
              </p:cNvPr>
              <p:cNvSpPr/>
              <p:nvPr/>
            </p:nvSpPr>
            <p:spPr>
              <a:xfrm>
                <a:off x="4928617" y="1482948"/>
                <a:ext cx="194175" cy="279662"/>
              </a:xfrm>
              <a:custGeom>
                <a:avLst/>
                <a:gdLst/>
                <a:ahLst/>
                <a:cxnLst/>
                <a:rect l="l" t="t" r="r" b="b"/>
                <a:pathLst>
                  <a:path w="7407" h="10668" extrusionOk="0">
                    <a:moveTo>
                      <a:pt x="6208" y="0"/>
                    </a:moveTo>
                    <a:cubicBezTo>
                      <a:pt x="4086" y="14"/>
                      <a:pt x="2079" y="1732"/>
                      <a:pt x="2079" y="3854"/>
                    </a:cubicBezTo>
                    <a:lnTo>
                      <a:pt x="2079" y="4114"/>
                    </a:lnTo>
                    <a:cubicBezTo>
                      <a:pt x="2079" y="4129"/>
                      <a:pt x="2051" y="4157"/>
                      <a:pt x="2036" y="4157"/>
                    </a:cubicBezTo>
                    <a:lnTo>
                      <a:pt x="174" y="4157"/>
                    </a:lnTo>
                    <a:cubicBezTo>
                      <a:pt x="73" y="4157"/>
                      <a:pt x="1" y="4230"/>
                      <a:pt x="1" y="4331"/>
                    </a:cubicBezTo>
                    <a:lnTo>
                      <a:pt x="1" y="6048"/>
                    </a:lnTo>
                    <a:cubicBezTo>
                      <a:pt x="1" y="6149"/>
                      <a:pt x="73" y="6236"/>
                      <a:pt x="174" y="6236"/>
                    </a:cubicBezTo>
                    <a:lnTo>
                      <a:pt x="2036" y="6236"/>
                    </a:lnTo>
                    <a:cubicBezTo>
                      <a:pt x="2051" y="6236"/>
                      <a:pt x="2079" y="6251"/>
                      <a:pt x="2079" y="6279"/>
                    </a:cubicBezTo>
                    <a:lnTo>
                      <a:pt x="2079" y="10220"/>
                    </a:lnTo>
                    <a:cubicBezTo>
                      <a:pt x="2079" y="10235"/>
                      <a:pt x="2079" y="10249"/>
                      <a:pt x="2108" y="10264"/>
                    </a:cubicBezTo>
                    <a:cubicBezTo>
                      <a:pt x="2743" y="10495"/>
                      <a:pt x="3422" y="10624"/>
                      <a:pt x="4100" y="10668"/>
                    </a:cubicBezTo>
                    <a:cubicBezTo>
                      <a:pt x="4129" y="10668"/>
                      <a:pt x="4144" y="10639"/>
                      <a:pt x="4144" y="10624"/>
                    </a:cubicBezTo>
                    <a:lnTo>
                      <a:pt x="4144" y="6279"/>
                    </a:lnTo>
                    <a:cubicBezTo>
                      <a:pt x="4144" y="6251"/>
                      <a:pt x="4158" y="6236"/>
                      <a:pt x="4187" y="6236"/>
                    </a:cubicBezTo>
                    <a:lnTo>
                      <a:pt x="7218" y="6236"/>
                    </a:lnTo>
                    <a:cubicBezTo>
                      <a:pt x="7319" y="6236"/>
                      <a:pt x="7406" y="6149"/>
                      <a:pt x="7406" y="6048"/>
                    </a:cubicBezTo>
                    <a:lnTo>
                      <a:pt x="7406" y="4331"/>
                    </a:lnTo>
                    <a:cubicBezTo>
                      <a:pt x="7406" y="4230"/>
                      <a:pt x="7319" y="4143"/>
                      <a:pt x="7218" y="4143"/>
                    </a:cubicBezTo>
                    <a:lnTo>
                      <a:pt x="4187" y="4143"/>
                    </a:lnTo>
                    <a:cubicBezTo>
                      <a:pt x="4158" y="4143"/>
                      <a:pt x="4144" y="4129"/>
                      <a:pt x="4144" y="4100"/>
                    </a:cubicBezTo>
                    <a:lnTo>
                      <a:pt x="4144" y="3854"/>
                    </a:lnTo>
                    <a:cubicBezTo>
                      <a:pt x="4144" y="2714"/>
                      <a:pt x="5068" y="2079"/>
                      <a:pt x="6208" y="2079"/>
                    </a:cubicBezTo>
                    <a:lnTo>
                      <a:pt x="7218" y="2079"/>
                    </a:lnTo>
                    <a:cubicBezTo>
                      <a:pt x="7319" y="2079"/>
                      <a:pt x="7406" y="1992"/>
                      <a:pt x="7406" y="1891"/>
                    </a:cubicBezTo>
                    <a:lnTo>
                      <a:pt x="7406" y="173"/>
                    </a:lnTo>
                    <a:cubicBezTo>
                      <a:pt x="7406" y="72"/>
                      <a:pt x="7319" y="0"/>
                      <a:pt x="7218" y="0"/>
                    </a:cubicBezTo>
                    <a:close/>
                  </a:path>
                </a:pathLst>
              </a:custGeom>
              <a:solidFill>
                <a:srgbClr val="FDFD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1069;p60">
              <a:extLst>
                <a:ext uri="{FF2B5EF4-FFF2-40B4-BE49-F238E27FC236}">
                  <a16:creationId xmlns:a16="http://schemas.microsoft.com/office/drawing/2014/main" id="{83EB6EBE-DD6D-49A2-ADB3-92AE30C19DFC}"/>
                </a:ext>
              </a:extLst>
            </p:cNvPr>
            <p:cNvGrpSpPr/>
            <p:nvPr/>
          </p:nvGrpSpPr>
          <p:grpSpPr>
            <a:xfrm>
              <a:off x="5274914" y="1361253"/>
              <a:ext cx="325068" cy="324734"/>
              <a:chOff x="3314750" y="3817357"/>
              <a:chExt cx="356865" cy="356498"/>
            </a:xfrm>
          </p:grpSpPr>
          <p:sp>
            <p:nvSpPr>
              <p:cNvPr id="26" name="Google Shape;1070;p60">
                <a:extLst>
                  <a:ext uri="{FF2B5EF4-FFF2-40B4-BE49-F238E27FC236}">
                    <a16:creationId xmlns:a16="http://schemas.microsoft.com/office/drawing/2014/main" id="{70CCC049-B55B-4145-824B-09C9B41D8D55}"/>
                  </a:ext>
                </a:extLst>
              </p:cNvPr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4846BB">
                      <a:alpha val="83921"/>
                    </a:srgbClr>
                  </a:gs>
                  <a:gs pos="100000">
                    <a:srgbClr val="281B66">
                      <a:alpha val="62745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071;p60">
                <a:extLst>
                  <a:ext uri="{FF2B5EF4-FFF2-40B4-BE49-F238E27FC236}">
                    <a16:creationId xmlns:a16="http://schemas.microsoft.com/office/drawing/2014/main" id="{55D39E3B-8F71-40AB-96ED-E011DB48E4DF}"/>
                  </a:ext>
                </a:extLst>
              </p:cNvPr>
              <p:cNvSpPr/>
              <p:nvPr/>
            </p:nvSpPr>
            <p:spPr>
              <a:xfrm>
                <a:off x="3379082" y="3881296"/>
                <a:ext cx="228595" cy="228595"/>
              </a:xfrm>
              <a:custGeom>
                <a:avLst/>
                <a:gdLst/>
                <a:ahLst/>
                <a:cxnLst/>
                <a:rect l="l" t="t" r="r" b="b"/>
                <a:pathLst>
                  <a:path w="8720" h="8720" extrusionOk="0">
                    <a:moveTo>
                      <a:pt x="6886" y="448"/>
                    </a:moveTo>
                    <a:cubicBezTo>
                      <a:pt x="7651" y="448"/>
                      <a:pt x="8272" y="1069"/>
                      <a:pt x="8272" y="1834"/>
                    </a:cubicBezTo>
                    <a:lnTo>
                      <a:pt x="8272" y="6872"/>
                    </a:lnTo>
                    <a:lnTo>
                      <a:pt x="8272" y="6886"/>
                    </a:lnTo>
                    <a:cubicBezTo>
                      <a:pt x="8272" y="7652"/>
                      <a:pt x="7651" y="8272"/>
                      <a:pt x="6872" y="8272"/>
                    </a:cubicBezTo>
                    <a:lnTo>
                      <a:pt x="1848" y="8272"/>
                    </a:lnTo>
                    <a:cubicBezTo>
                      <a:pt x="1069" y="8272"/>
                      <a:pt x="448" y="7652"/>
                      <a:pt x="448" y="6886"/>
                    </a:cubicBezTo>
                    <a:lnTo>
                      <a:pt x="448" y="1834"/>
                    </a:lnTo>
                    <a:cubicBezTo>
                      <a:pt x="448" y="1069"/>
                      <a:pt x="1069" y="448"/>
                      <a:pt x="1848" y="448"/>
                    </a:cubicBezTo>
                    <a:close/>
                    <a:moveTo>
                      <a:pt x="1848" y="1"/>
                    </a:moveTo>
                    <a:cubicBezTo>
                      <a:pt x="823" y="1"/>
                      <a:pt x="0" y="824"/>
                      <a:pt x="0" y="1834"/>
                    </a:cubicBezTo>
                    <a:lnTo>
                      <a:pt x="0" y="6872"/>
                    </a:lnTo>
                    <a:cubicBezTo>
                      <a:pt x="0" y="7897"/>
                      <a:pt x="823" y="8720"/>
                      <a:pt x="1848" y="8720"/>
                    </a:cubicBezTo>
                    <a:lnTo>
                      <a:pt x="6886" y="8720"/>
                    </a:lnTo>
                    <a:cubicBezTo>
                      <a:pt x="7897" y="8720"/>
                      <a:pt x="8719" y="7897"/>
                      <a:pt x="8719" y="6886"/>
                    </a:cubicBezTo>
                    <a:lnTo>
                      <a:pt x="8719" y="1834"/>
                    </a:lnTo>
                    <a:cubicBezTo>
                      <a:pt x="8719" y="824"/>
                      <a:pt x="7897" y="1"/>
                      <a:pt x="68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072;p60">
                <a:extLst>
                  <a:ext uri="{FF2B5EF4-FFF2-40B4-BE49-F238E27FC236}">
                    <a16:creationId xmlns:a16="http://schemas.microsoft.com/office/drawing/2014/main" id="{FC999C28-090B-4EF5-8F6B-D263A44FD7A6}"/>
                  </a:ext>
                </a:extLst>
              </p:cNvPr>
              <p:cNvSpPr/>
              <p:nvPr/>
            </p:nvSpPr>
            <p:spPr>
              <a:xfrm>
                <a:off x="3412768" y="3935430"/>
                <a:ext cx="140408" cy="120274"/>
              </a:xfrm>
              <a:custGeom>
                <a:avLst/>
                <a:gdLst/>
                <a:ahLst/>
                <a:cxnLst/>
                <a:rect l="l" t="t" r="r" b="b"/>
                <a:pathLst>
                  <a:path w="5356" h="4588" extrusionOk="0">
                    <a:moveTo>
                      <a:pt x="3063" y="447"/>
                    </a:moveTo>
                    <a:cubicBezTo>
                      <a:pt x="4013" y="447"/>
                      <a:pt x="4923" y="1183"/>
                      <a:pt x="4923" y="2295"/>
                    </a:cubicBezTo>
                    <a:cubicBezTo>
                      <a:pt x="4908" y="3320"/>
                      <a:pt x="4085" y="4143"/>
                      <a:pt x="3075" y="4143"/>
                    </a:cubicBezTo>
                    <a:cubicBezTo>
                      <a:pt x="1429" y="4143"/>
                      <a:pt x="592" y="2151"/>
                      <a:pt x="1761" y="996"/>
                    </a:cubicBezTo>
                    <a:cubicBezTo>
                      <a:pt x="2140" y="617"/>
                      <a:pt x="2606" y="447"/>
                      <a:pt x="3063" y="447"/>
                    </a:cubicBezTo>
                    <a:close/>
                    <a:moveTo>
                      <a:pt x="3075" y="0"/>
                    </a:moveTo>
                    <a:cubicBezTo>
                      <a:pt x="1025" y="0"/>
                      <a:pt x="0" y="2468"/>
                      <a:pt x="1444" y="3912"/>
                    </a:cubicBezTo>
                    <a:cubicBezTo>
                      <a:pt x="1910" y="4379"/>
                      <a:pt x="2484" y="4587"/>
                      <a:pt x="3047" y="4587"/>
                    </a:cubicBezTo>
                    <a:cubicBezTo>
                      <a:pt x="4225" y="4587"/>
                      <a:pt x="5356" y="3673"/>
                      <a:pt x="5356" y="2295"/>
                    </a:cubicBezTo>
                    <a:cubicBezTo>
                      <a:pt x="5356" y="1025"/>
                      <a:pt x="4331" y="0"/>
                      <a:pt x="30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073;p60">
                <a:extLst>
                  <a:ext uri="{FF2B5EF4-FFF2-40B4-BE49-F238E27FC236}">
                    <a16:creationId xmlns:a16="http://schemas.microsoft.com/office/drawing/2014/main" id="{131A304A-E6A7-432B-84AB-330D2E9B51A2}"/>
                  </a:ext>
                </a:extLst>
              </p:cNvPr>
              <p:cNvSpPr/>
              <p:nvPr/>
            </p:nvSpPr>
            <p:spPr>
              <a:xfrm>
                <a:off x="3539518" y="3910447"/>
                <a:ext cx="31065" cy="31039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84" extrusionOk="0">
                    <a:moveTo>
                      <a:pt x="593" y="0"/>
                    </a:moveTo>
                    <a:cubicBezTo>
                      <a:pt x="275" y="0"/>
                      <a:pt x="1" y="260"/>
                      <a:pt x="1" y="592"/>
                    </a:cubicBezTo>
                    <a:cubicBezTo>
                      <a:pt x="1" y="910"/>
                      <a:pt x="275" y="1184"/>
                      <a:pt x="593" y="1184"/>
                    </a:cubicBezTo>
                    <a:cubicBezTo>
                      <a:pt x="925" y="1184"/>
                      <a:pt x="1185" y="910"/>
                      <a:pt x="1185" y="592"/>
                    </a:cubicBezTo>
                    <a:cubicBezTo>
                      <a:pt x="1185" y="260"/>
                      <a:pt x="925" y="0"/>
                      <a:pt x="59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074;p60">
              <a:extLst>
                <a:ext uri="{FF2B5EF4-FFF2-40B4-BE49-F238E27FC236}">
                  <a16:creationId xmlns:a16="http://schemas.microsoft.com/office/drawing/2014/main" id="{C0412499-0F28-4F30-BE22-5C365EF895EC}"/>
                </a:ext>
              </a:extLst>
            </p:cNvPr>
            <p:cNvGrpSpPr/>
            <p:nvPr/>
          </p:nvGrpSpPr>
          <p:grpSpPr>
            <a:xfrm>
              <a:off x="5683392" y="1361253"/>
              <a:ext cx="325068" cy="324734"/>
              <a:chOff x="3763184" y="3817357"/>
              <a:chExt cx="356865" cy="356498"/>
            </a:xfrm>
          </p:grpSpPr>
          <p:sp>
            <p:nvSpPr>
              <p:cNvPr id="22" name="Google Shape;1075;p60">
                <a:extLst>
                  <a:ext uri="{FF2B5EF4-FFF2-40B4-BE49-F238E27FC236}">
                    <a16:creationId xmlns:a16="http://schemas.microsoft.com/office/drawing/2014/main" id="{883245DD-5BCE-479C-AC0F-A3F9BA523E0B}"/>
                  </a:ext>
                </a:extLst>
              </p:cNvPr>
              <p:cNvSpPr/>
              <p:nvPr/>
            </p:nvSpPr>
            <p:spPr>
              <a:xfrm>
                <a:off x="3763184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4846BB">
                      <a:alpha val="83921"/>
                    </a:srgbClr>
                  </a:gs>
                  <a:gs pos="100000">
                    <a:srgbClr val="281B66">
                      <a:alpha val="62745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076;p60">
                <a:extLst>
                  <a:ext uri="{FF2B5EF4-FFF2-40B4-BE49-F238E27FC236}">
                    <a16:creationId xmlns:a16="http://schemas.microsoft.com/office/drawing/2014/main" id="{A837BBCB-5404-4433-98E4-5B4DB154878E}"/>
                  </a:ext>
                </a:extLst>
              </p:cNvPr>
              <p:cNvSpPr/>
              <p:nvPr/>
            </p:nvSpPr>
            <p:spPr>
              <a:xfrm>
                <a:off x="3848330" y="3964188"/>
                <a:ext cx="39375" cy="11694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4461" extrusionOk="0">
                    <a:moveTo>
                      <a:pt x="58" y="0"/>
                    </a:moveTo>
                    <a:cubicBezTo>
                      <a:pt x="29" y="0"/>
                      <a:pt x="0" y="29"/>
                      <a:pt x="0" y="58"/>
                    </a:cubicBezTo>
                    <a:lnTo>
                      <a:pt x="0" y="4403"/>
                    </a:lnTo>
                    <a:cubicBezTo>
                      <a:pt x="0" y="4432"/>
                      <a:pt x="29" y="4461"/>
                      <a:pt x="58" y="4461"/>
                    </a:cubicBezTo>
                    <a:lnTo>
                      <a:pt x="1444" y="4461"/>
                    </a:lnTo>
                    <a:cubicBezTo>
                      <a:pt x="1473" y="4461"/>
                      <a:pt x="1502" y="4446"/>
                      <a:pt x="1502" y="4403"/>
                    </a:cubicBezTo>
                    <a:lnTo>
                      <a:pt x="1502" y="58"/>
                    </a:lnTo>
                    <a:cubicBezTo>
                      <a:pt x="1502" y="29"/>
                      <a:pt x="1473" y="0"/>
                      <a:pt x="14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077;p60">
                <a:extLst>
                  <a:ext uri="{FF2B5EF4-FFF2-40B4-BE49-F238E27FC236}">
                    <a16:creationId xmlns:a16="http://schemas.microsoft.com/office/drawing/2014/main" id="{80D1E073-D815-4CBA-974C-072A18F19BB0}"/>
                  </a:ext>
                </a:extLst>
              </p:cNvPr>
              <p:cNvSpPr/>
              <p:nvPr/>
            </p:nvSpPr>
            <p:spPr>
              <a:xfrm>
                <a:off x="3832418" y="3894403"/>
                <a:ext cx="55287" cy="47475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811" extrusionOk="0">
                    <a:moveTo>
                      <a:pt x="1208" y="0"/>
                    </a:moveTo>
                    <a:cubicBezTo>
                      <a:pt x="987" y="0"/>
                      <a:pt x="761" y="83"/>
                      <a:pt x="578" y="266"/>
                    </a:cubicBezTo>
                    <a:cubicBezTo>
                      <a:pt x="1" y="829"/>
                      <a:pt x="405" y="1810"/>
                      <a:pt x="1214" y="1810"/>
                    </a:cubicBezTo>
                    <a:cubicBezTo>
                      <a:pt x="1704" y="1810"/>
                      <a:pt x="2109" y="1406"/>
                      <a:pt x="2109" y="901"/>
                    </a:cubicBezTo>
                    <a:cubicBezTo>
                      <a:pt x="2109" y="355"/>
                      <a:pt x="1668" y="0"/>
                      <a:pt x="12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078;p60">
                <a:extLst>
                  <a:ext uri="{FF2B5EF4-FFF2-40B4-BE49-F238E27FC236}">
                    <a16:creationId xmlns:a16="http://schemas.microsoft.com/office/drawing/2014/main" id="{49B41CFD-7E85-40DB-8DF2-F22F37F47609}"/>
                  </a:ext>
                </a:extLst>
              </p:cNvPr>
              <p:cNvSpPr/>
              <p:nvPr/>
            </p:nvSpPr>
            <p:spPr>
              <a:xfrm>
                <a:off x="3925901" y="3964161"/>
                <a:ext cx="124914" cy="117365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4477" extrusionOk="0">
                    <a:moveTo>
                      <a:pt x="2716" y="1"/>
                    </a:moveTo>
                    <a:cubicBezTo>
                      <a:pt x="2701" y="1"/>
                      <a:pt x="2686" y="1"/>
                      <a:pt x="2671" y="1"/>
                    </a:cubicBezTo>
                    <a:cubicBezTo>
                      <a:pt x="2180" y="1"/>
                      <a:pt x="1718" y="145"/>
                      <a:pt x="1314" y="434"/>
                    </a:cubicBezTo>
                    <a:cubicBezTo>
                      <a:pt x="1304" y="441"/>
                      <a:pt x="1294" y="444"/>
                      <a:pt x="1284" y="444"/>
                    </a:cubicBezTo>
                    <a:cubicBezTo>
                      <a:pt x="1248" y="444"/>
                      <a:pt x="1213" y="410"/>
                      <a:pt x="1213" y="376"/>
                    </a:cubicBezTo>
                    <a:lnTo>
                      <a:pt x="1213" y="59"/>
                    </a:lnTo>
                    <a:cubicBezTo>
                      <a:pt x="1213" y="30"/>
                      <a:pt x="1170" y="1"/>
                      <a:pt x="1141" y="1"/>
                    </a:cubicBezTo>
                    <a:lnTo>
                      <a:pt x="58" y="1"/>
                    </a:lnTo>
                    <a:cubicBezTo>
                      <a:pt x="29" y="1"/>
                      <a:pt x="1" y="30"/>
                      <a:pt x="1" y="59"/>
                    </a:cubicBezTo>
                    <a:lnTo>
                      <a:pt x="1" y="4389"/>
                    </a:lnTo>
                    <a:cubicBezTo>
                      <a:pt x="1" y="4433"/>
                      <a:pt x="29" y="4462"/>
                      <a:pt x="58" y="4462"/>
                    </a:cubicBezTo>
                    <a:lnTo>
                      <a:pt x="1430" y="4462"/>
                    </a:lnTo>
                    <a:cubicBezTo>
                      <a:pt x="1473" y="4462"/>
                      <a:pt x="1502" y="4433"/>
                      <a:pt x="1502" y="4389"/>
                    </a:cubicBezTo>
                    <a:lnTo>
                      <a:pt x="1502" y="2859"/>
                    </a:lnTo>
                    <a:cubicBezTo>
                      <a:pt x="1502" y="2354"/>
                      <a:pt x="1617" y="1502"/>
                      <a:pt x="2382" y="1502"/>
                    </a:cubicBezTo>
                    <a:cubicBezTo>
                      <a:pt x="3133" y="1502"/>
                      <a:pt x="3249" y="2354"/>
                      <a:pt x="3249" y="2859"/>
                    </a:cubicBezTo>
                    <a:lnTo>
                      <a:pt x="3249" y="4404"/>
                    </a:lnTo>
                    <a:cubicBezTo>
                      <a:pt x="3249" y="4433"/>
                      <a:pt x="3277" y="4462"/>
                      <a:pt x="3321" y="4462"/>
                    </a:cubicBezTo>
                    <a:lnTo>
                      <a:pt x="3321" y="4476"/>
                    </a:lnTo>
                    <a:lnTo>
                      <a:pt x="4692" y="4476"/>
                    </a:lnTo>
                    <a:cubicBezTo>
                      <a:pt x="4721" y="4476"/>
                      <a:pt x="4750" y="4433"/>
                      <a:pt x="4750" y="4404"/>
                    </a:cubicBezTo>
                    <a:lnTo>
                      <a:pt x="4750" y="2383"/>
                    </a:lnTo>
                    <a:cubicBezTo>
                      <a:pt x="4764" y="1806"/>
                      <a:pt x="4591" y="1243"/>
                      <a:pt x="4259" y="766"/>
                    </a:cubicBezTo>
                    <a:cubicBezTo>
                      <a:pt x="3893" y="287"/>
                      <a:pt x="3320" y="1"/>
                      <a:pt x="27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1079;p60">
              <a:extLst>
                <a:ext uri="{FF2B5EF4-FFF2-40B4-BE49-F238E27FC236}">
                  <a16:creationId xmlns:a16="http://schemas.microsoft.com/office/drawing/2014/main" id="{C5FC657E-4D0A-4238-985F-8DB6661C652D}"/>
                </a:ext>
              </a:extLst>
            </p:cNvPr>
            <p:cNvGrpSpPr/>
            <p:nvPr/>
          </p:nvGrpSpPr>
          <p:grpSpPr>
            <a:xfrm>
              <a:off x="6092205" y="1361253"/>
              <a:ext cx="324734" cy="324734"/>
              <a:chOff x="4211985" y="3817357"/>
              <a:chExt cx="356498" cy="356498"/>
            </a:xfrm>
          </p:grpSpPr>
          <p:sp>
            <p:nvSpPr>
              <p:cNvPr id="20" name="Google Shape;1080;p60">
                <a:extLst>
                  <a:ext uri="{FF2B5EF4-FFF2-40B4-BE49-F238E27FC236}">
                    <a16:creationId xmlns:a16="http://schemas.microsoft.com/office/drawing/2014/main" id="{C46F8DB8-2200-4B11-A3D2-38B75CB5D442}"/>
                  </a:ext>
                </a:extLst>
              </p:cNvPr>
              <p:cNvSpPr/>
              <p:nvPr/>
            </p:nvSpPr>
            <p:spPr>
              <a:xfrm>
                <a:off x="4211985" y="3817357"/>
                <a:ext cx="356498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599" h="13599" extrusionOk="0">
                    <a:moveTo>
                      <a:pt x="6800" y="0"/>
                    </a:moveTo>
                    <a:cubicBezTo>
                      <a:pt x="3047" y="0"/>
                      <a:pt x="1" y="3046"/>
                      <a:pt x="1" y="6799"/>
                    </a:cubicBezTo>
                    <a:cubicBezTo>
                      <a:pt x="1" y="10552"/>
                      <a:pt x="3047" y="13598"/>
                      <a:pt x="6800" y="13598"/>
                    </a:cubicBezTo>
                    <a:cubicBezTo>
                      <a:pt x="10553" y="13598"/>
                      <a:pt x="13599" y="10552"/>
                      <a:pt x="13599" y="6799"/>
                    </a:cubicBezTo>
                    <a:cubicBezTo>
                      <a:pt x="13599" y="3046"/>
                      <a:pt x="10553" y="0"/>
                      <a:pt x="68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4846BB">
                      <a:alpha val="83921"/>
                    </a:srgbClr>
                  </a:gs>
                  <a:gs pos="100000">
                    <a:srgbClr val="281B66">
                      <a:alpha val="62745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081;p60">
                <a:extLst>
                  <a:ext uri="{FF2B5EF4-FFF2-40B4-BE49-F238E27FC236}">
                    <a16:creationId xmlns:a16="http://schemas.microsoft.com/office/drawing/2014/main" id="{C0681472-5A89-45D3-822F-93E0CD2F75F9}"/>
                  </a:ext>
                </a:extLst>
              </p:cNvPr>
              <p:cNvSpPr/>
              <p:nvPr/>
            </p:nvSpPr>
            <p:spPr>
              <a:xfrm>
                <a:off x="4288061" y="3909555"/>
                <a:ext cx="227756" cy="187463"/>
              </a:xfrm>
              <a:custGeom>
                <a:avLst/>
                <a:gdLst/>
                <a:ahLst/>
                <a:cxnLst/>
                <a:rect l="l" t="t" r="r" b="b"/>
                <a:pathLst>
                  <a:path w="8688" h="7151" extrusionOk="0">
                    <a:moveTo>
                      <a:pt x="5678" y="0"/>
                    </a:moveTo>
                    <a:cubicBezTo>
                      <a:pt x="4639" y="0"/>
                      <a:pt x="3643" y="810"/>
                      <a:pt x="3652" y="2026"/>
                    </a:cubicBezTo>
                    <a:lnTo>
                      <a:pt x="3652" y="2070"/>
                    </a:lnTo>
                    <a:lnTo>
                      <a:pt x="3551" y="2070"/>
                    </a:lnTo>
                    <a:cubicBezTo>
                      <a:pt x="3219" y="2012"/>
                      <a:pt x="2887" y="1940"/>
                      <a:pt x="2570" y="1839"/>
                    </a:cubicBezTo>
                    <a:cubicBezTo>
                      <a:pt x="1819" y="1579"/>
                      <a:pt x="1155" y="1160"/>
                      <a:pt x="592" y="612"/>
                    </a:cubicBezTo>
                    <a:lnTo>
                      <a:pt x="390" y="410"/>
                    </a:lnTo>
                    <a:cubicBezTo>
                      <a:pt x="375" y="395"/>
                      <a:pt x="358" y="388"/>
                      <a:pt x="342" y="388"/>
                    </a:cubicBezTo>
                    <a:cubicBezTo>
                      <a:pt x="312" y="388"/>
                      <a:pt x="284" y="410"/>
                      <a:pt x="275" y="438"/>
                    </a:cubicBezTo>
                    <a:lnTo>
                      <a:pt x="202" y="727"/>
                    </a:lnTo>
                    <a:cubicBezTo>
                      <a:pt x="0" y="1492"/>
                      <a:pt x="318" y="2301"/>
                      <a:pt x="982" y="2734"/>
                    </a:cubicBezTo>
                    <a:cubicBezTo>
                      <a:pt x="852" y="2734"/>
                      <a:pt x="708" y="2719"/>
                      <a:pt x="578" y="2690"/>
                    </a:cubicBezTo>
                    <a:lnTo>
                      <a:pt x="332" y="2633"/>
                    </a:lnTo>
                    <a:cubicBezTo>
                      <a:pt x="327" y="2631"/>
                      <a:pt x="321" y="2630"/>
                      <a:pt x="315" y="2630"/>
                    </a:cubicBezTo>
                    <a:cubicBezTo>
                      <a:pt x="278" y="2630"/>
                      <a:pt x="246" y="2667"/>
                      <a:pt x="246" y="2705"/>
                    </a:cubicBezTo>
                    <a:lnTo>
                      <a:pt x="289" y="2950"/>
                    </a:lnTo>
                    <a:cubicBezTo>
                      <a:pt x="390" y="3513"/>
                      <a:pt x="751" y="3990"/>
                      <a:pt x="1256" y="4221"/>
                    </a:cubicBezTo>
                    <a:cubicBezTo>
                      <a:pt x="1314" y="4249"/>
                      <a:pt x="1299" y="4336"/>
                      <a:pt x="1242" y="4350"/>
                    </a:cubicBezTo>
                    <a:lnTo>
                      <a:pt x="967" y="4350"/>
                    </a:lnTo>
                    <a:cubicBezTo>
                      <a:pt x="910" y="4365"/>
                      <a:pt x="881" y="4408"/>
                      <a:pt x="910" y="4452"/>
                    </a:cubicBezTo>
                    <a:lnTo>
                      <a:pt x="1040" y="4697"/>
                    </a:lnTo>
                    <a:cubicBezTo>
                      <a:pt x="1314" y="5173"/>
                      <a:pt x="1790" y="5491"/>
                      <a:pt x="2324" y="5563"/>
                    </a:cubicBezTo>
                    <a:cubicBezTo>
                      <a:pt x="2382" y="5577"/>
                      <a:pt x="2397" y="5650"/>
                      <a:pt x="2353" y="5693"/>
                    </a:cubicBezTo>
                    <a:cubicBezTo>
                      <a:pt x="1891" y="6025"/>
                      <a:pt x="1357" y="6256"/>
                      <a:pt x="794" y="6357"/>
                    </a:cubicBezTo>
                    <a:lnTo>
                      <a:pt x="188" y="6458"/>
                    </a:lnTo>
                    <a:cubicBezTo>
                      <a:pt x="116" y="6472"/>
                      <a:pt x="116" y="6559"/>
                      <a:pt x="174" y="6588"/>
                    </a:cubicBezTo>
                    <a:lnTo>
                      <a:pt x="751" y="6804"/>
                    </a:lnTo>
                    <a:cubicBezTo>
                      <a:pt x="1328" y="7035"/>
                      <a:pt x="1949" y="7151"/>
                      <a:pt x="2570" y="7151"/>
                    </a:cubicBezTo>
                    <a:cubicBezTo>
                      <a:pt x="5385" y="7136"/>
                      <a:pt x="7680" y="4870"/>
                      <a:pt x="7694" y="2055"/>
                    </a:cubicBezTo>
                    <a:lnTo>
                      <a:pt x="7694" y="2026"/>
                    </a:lnTo>
                    <a:lnTo>
                      <a:pt x="7694" y="1983"/>
                    </a:lnTo>
                    <a:lnTo>
                      <a:pt x="7694" y="1969"/>
                    </a:lnTo>
                    <a:cubicBezTo>
                      <a:pt x="7896" y="1839"/>
                      <a:pt x="8070" y="1680"/>
                      <a:pt x="8243" y="1507"/>
                    </a:cubicBezTo>
                    <a:lnTo>
                      <a:pt x="8647" y="1088"/>
                    </a:lnTo>
                    <a:cubicBezTo>
                      <a:pt x="8687" y="1048"/>
                      <a:pt x="8653" y="971"/>
                      <a:pt x="8591" y="971"/>
                    </a:cubicBezTo>
                    <a:cubicBezTo>
                      <a:pt x="8586" y="971"/>
                      <a:pt x="8580" y="971"/>
                      <a:pt x="8575" y="973"/>
                    </a:cubicBezTo>
                    <a:lnTo>
                      <a:pt x="8012" y="1117"/>
                    </a:lnTo>
                    <a:lnTo>
                      <a:pt x="7824" y="1146"/>
                    </a:lnTo>
                    <a:cubicBezTo>
                      <a:pt x="7820" y="1147"/>
                      <a:pt x="7816" y="1147"/>
                      <a:pt x="7812" y="1147"/>
                    </a:cubicBezTo>
                    <a:cubicBezTo>
                      <a:pt x="7761" y="1147"/>
                      <a:pt x="7728" y="1070"/>
                      <a:pt x="7781" y="1030"/>
                    </a:cubicBezTo>
                    <a:cubicBezTo>
                      <a:pt x="7839" y="973"/>
                      <a:pt x="7896" y="915"/>
                      <a:pt x="7954" y="857"/>
                    </a:cubicBezTo>
                    <a:lnTo>
                      <a:pt x="8402" y="366"/>
                    </a:lnTo>
                    <a:cubicBezTo>
                      <a:pt x="8439" y="329"/>
                      <a:pt x="8401" y="259"/>
                      <a:pt x="8353" y="259"/>
                    </a:cubicBezTo>
                    <a:cubicBezTo>
                      <a:pt x="8346" y="259"/>
                      <a:pt x="8338" y="261"/>
                      <a:pt x="8330" y="265"/>
                    </a:cubicBezTo>
                    <a:lnTo>
                      <a:pt x="7709" y="467"/>
                    </a:lnTo>
                    <a:cubicBezTo>
                      <a:pt x="7521" y="525"/>
                      <a:pt x="7334" y="583"/>
                      <a:pt x="7131" y="612"/>
                    </a:cubicBezTo>
                    <a:cubicBezTo>
                      <a:pt x="7117" y="612"/>
                      <a:pt x="7088" y="597"/>
                      <a:pt x="7074" y="583"/>
                    </a:cubicBezTo>
                    <a:cubicBezTo>
                      <a:pt x="6667" y="180"/>
                      <a:pt x="6168" y="0"/>
                      <a:pt x="5678" y="0"/>
                    </a:cubicBezTo>
                    <a:close/>
                  </a:path>
                </a:pathLst>
              </a:custGeom>
              <a:solidFill>
                <a:srgbClr val="FDFD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CE716C2-61F7-4B62-A46B-B2CB1B94C4D7}"/>
              </a:ext>
            </a:extLst>
          </p:cNvPr>
          <p:cNvSpPr txBox="1"/>
          <p:nvPr/>
        </p:nvSpPr>
        <p:spPr>
          <a:xfrm>
            <a:off x="1742803" y="3252393"/>
            <a:ext cx="5452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24997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3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3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3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3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3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3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3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33" grpId="0"/>
        </p:bldLst>
      </p:timing>
    </mc:Fallback>
  </mc:AlternateContent>
</p:sld>
</file>

<file path=ppt/theme/theme1.xml><?xml version="1.0" encoding="utf-8"?>
<a:theme xmlns:a="http://schemas.openxmlformats.org/drawingml/2006/main" name="Weather App Pitch Deck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46BB"/>
      </a:accent1>
      <a:accent2>
        <a:srgbClr val="9393FF"/>
      </a:accent2>
      <a:accent3>
        <a:srgbClr val="F5C8ED"/>
      </a:accent3>
      <a:accent4>
        <a:srgbClr val="FFCE00"/>
      </a:accent4>
      <a:accent5>
        <a:srgbClr val="FFFFFF"/>
      </a:accent5>
      <a:accent6>
        <a:srgbClr val="EEFF41"/>
      </a:accent6>
      <a:hlink>
        <a:srgbClr val="FFCE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472</Words>
  <Application>Microsoft Office PowerPoint</Application>
  <PresentationFormat>On-screen Show (16:9)</PresentationFormat>
  <Paragraphs>51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Didact Gothic</vt:lpstr>
      <vt:lpstr>Times New Roman</vt:lpstr>
      <vt:lpstr>Varela Round</vt:lpstr>
      <vt:lpstr>Arial</vt:lpstr>
      <vt:lpstr>Weather App Pitch Deck by Slidesgo</vt:lpstr>
      <vt:lpstr>WEATHER FORECAST DESKTOP APP</vt:lpstr>
      <vt:lpstr>CÁC THÀNH VIÊN</vt:lpstr>
      <vt:lpstr>MONG MUỐN CỦA ỨNG DỤNG</vt:lpstr>
      <vt:lpstr>CÔNG NGHỆ/KỸ THUẬT SỬ DỤNG</vt:lpstr>
      <vt:lpstr>GIAO DIỆN</vt:lpstr>
      <vt:lpstr>GIỚI THIỆU</vt:lpstr>
      <vt:lpstr>ĐIỂM NỔI BẬT</vt:lpstr>
      <vt:lpstr>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FORECAST DESKTOP APP</dc:title>
  <cp:lastModifiedBy>Minh Tuấn Hoàng</cp:lastModifiedBy>
  <cp:revision>13</cp:revision>
  <dcterms:modified xsi:type="dcterms:W3CDTF">2021-12-13T03:25:28Z</dcterms:modified>
</cp:coreProperties>
</file>