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65" r:id="rId3"/>
    <p:sldId id="277" r:id="rId4"/>
    <p:sldId id="263" r:id="rId5"/>
    <p:sldId id="259" r:id="rId6"/>
    <p:sldId id="300" r:id="rId7"/>
    <p:sldId id="301" r:id="rId8"/>
    <p:sldId id="302" r:id="rId9"/>
    <p:sldId id="303" r:id="rId10"/>
    <p:sldId id="304" r:id="rId11"/>
    <p:sldId id="264" r:id="rId12"/>
    <p:sldId id="275" r:id="rId13"/>
    <p:sldId id="278" r:id="rId14"/>
    <p:sldId id="308" r:id="rId15"/>
    <p:sldId id="258" r:id="rId16"/>
    <p:sldId id="260" r:id="rId17"/>
    <p:sldId id="268" r:id="rId18"/>
    <p:sldId id="266" r:id="rId19"/>
    <p:sldId id="27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Quicksand" panose="020B0604020202020204" charset="0"/>
      <p:regular r:id="rId30"/>
      <p:bold r:id="rId31"/>
    </p:embeddedFont>
    <p:embeddedFont>
      <p:font typeface="Quicksand Medium" panose="020B0604020202020204" charset="0"/>
      <p:regular r:id="rId32"/>
      <p:bold r:id="rId33"/>
    </p:embeddedFont>
    <p:embeddedFont>
      <p:font typeface="Quicksand SemiBold" panose="020B0604020202020204" charset="0"/>
      <p:regular r:id="rId34"/>
      <p:bold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Raleway ExtraBold" pitchFamily="2" charset="0"/>
      <p:bold r:id="rId40"/>
      <p:boldItalic r:id="rId41"/>
    </p:embeddedFont>
    <p:embeddedFont>
      <p:font typeface="Raleway Medium" pitchFamily="2" charset="0"/>
      <p:regular r:id="rId42"/>
      <p:bold r:id="rId43"/>
      <p:italic r:id="rId44"/>
      <p:boldItalic r:id="rId45"/>
    </p:embeddedFont>
    <p:embeddedFont>
      <p:font typeface="Raleway SemiBold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EE3A7-6EB7-402B-8F40-7E8EC0CBD1D9}">
  <a:tblStyle styleId="{059EE3A7-6EB7-402B-8F40-7E8EC0CBD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40"/>
        <p:guide pos="449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4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a25244219c_8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a25244219c_8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ac1805a76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ac1805a76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a25244219c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a25244219c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a25244219c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a25244219c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ac1805a762_0_1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ac1805a762_0_1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ab65fa5a0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ab65fa5a09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a12744ced6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a12744ced6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a12744ced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a12744ced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ac1805a762_0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ac1805a762_0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a25244219c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a25244219c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12744ced6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a12744ced6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5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3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ab65fa5a0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ab65fa5a0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0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Quicksand Medium"/>
              <a:buNone/>
              <a:defRPr sz="52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73800" y="3049963"/>
            <a:ext cx="3450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1962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81963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231272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231273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4C5E"/>
              </a:buClr>
              <a:buSzPts val="1500"/>
              <a:buFont typeface="Quicksand SemiBold"/>
              <a:buNone/>
              <a:defRPr sz="1500"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4C5E"/>
              </a:buClr>
              <a:buSzPts val="1400"/>
              <a:buFont typeface="Quicksand SemiBold"/>
              <a:buNone/>
              <a:defRPr>
                <a:solidFill>
                  <a:srgbClr val="E04C5E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3788350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3788358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D8B8"/>
              </a:buClr>
              <a:buSzPts val="1500"/>
              <a:buFont typeface="Quicksand SemiBold"/>
              <a:buNone/>
              <a:defRPr sz="1500"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D8B8"/>
              </a:buClr>
              <a:buSzPts val="1400"/>
              <a:buFont typeface="Quicksand SemiBold"/>
              <a:buNone/>
              <a:defRPr>
                <a:solidFill>
                  <a:srgbClr val="E0D8B8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7"/>
          </p:nvPr>
        </p:nvSpPr>
        <p:spPr>
          <a:xfrm>
            <a:off x="5314475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5314483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94AD"/>
              </a:buClr>
              <a:buSzPts val="1500"/>
              <a:buFont typeface="Quicksand SemiBold"/>
              <a:buNone/>
              <a:defRPr sz="1500"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94AD"/>
              </a:buClr>
              <a:buSzPts val="1400"/>
              <a:buFont typeface="Quicksand SemiBold"/>
              <a:buNone/>
              <a:defRPr>
                <a:solidFill>
                  <a:srgbClr val="EA94AD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9"/>
          </p:nvPr>
        </p:nvSpPr>
        <p:spPr>
          <a:xfrm>
            <a:off x="6791100" y="3522526"/>
            <a:ext cx="1467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791108" y="3118750"/>
            <a:ext cx="1467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76375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776375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3"/>
          </p:nvPr>
        </p:nvSpPr>
        <p:spPr>
          <a:xfrm>
            <a:off x="3509088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"/>
          </p:nvPr>
        </p:nvSpPr>
        <p:spPr>
          <a:xfrm>
            <a:off x="3509088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5"/>
          </p:nvPr>
        </p:nvSpPr>
        <p:spPr>
          <a:xfrm>
            <a:off x="6257475" y="1720800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6"/>
          </p:nvPr>
        </p:nvSpPr>
        <p:spPr>
          <a:xfrm>
            <a:off x="6257475" y="3572113"/>
            <a:ext cx="21258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4139763" y="1520975"/>
            <a:ext cx="3002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Raleway SemiBold"/>
              <a:buNone/>
              <a:defRPr sz="1500">
                <a:solidFill>
                  <a:srgbClr val="F25764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aleway SemiBold"/>
              <a:buNone/>
              <a:defRPr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6362025" y="3880175"/>
            <a:ext cx="2324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 ExtraBold"/>
              <a:buNone/>
              <a:defRPr sz="1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924246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924246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3"/>
          </p:nvPr>
        </p:nvSpPr>
        <p:spPr>
          <a:xfrm>
            <a:off x="3602721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3602721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1500"/>
              <a:buFont typeface="Quicksand SemiBold"/>
              <a:buNone/>
              <a:defRPr sz="1500"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F25764"/>
              </a:buClr>
              <a:buSzPts val="1400"/>
              <a:buFont typeface="Quicksand SemiBold"/>
              <a:buNone/>
              <a:defRPr>
                <a:solidFill>
                  <a:srgbClr val="F25764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5"/>
          </p:nvPr>
        </p:nvSpPr>
        <p:spPr>
          <a:xfrm>
            <a:off x="6288034" y="2844875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6288034" y="2441100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0CB0A"/>
              </a:buClr>
              <a:buSzPts val="1500"/>
              <a:buFont typeface="Quicksand SemiBold"/>
              <a:buNone/>
              <a:defRPr sz="1500"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0CB0A"/>
              </a:buClr>
              <a:buSzPts val="1400"/>
              <a:buFont typeface="Quicksand SemiBold"/>
              <a:buNone/>
              <a:defRPr>
                <a:solidFill>
                  <a:srgbClr val="E0CB0A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9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572425" y="1138350"/>
            <a:ext cx="5571600" cy="2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7200"/>
              <a:buNone/>
              <a:defRPr sz="7200">
                <a:solidFill>
                  <a:srgbClr val="F257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7868797" y="4400722"/>
            <a:ext cx="416622" cy="415695"/>
            <a:chOff x="8081647" y="2947372"/>
            <a:chExt cx="416622" cy="415695"/>
          </a:xfrm>
        </p:grpSpPr>
        <p:sp>
          <p:nvSpPr>
            <p:cNvPr id="131" name="Google Shape;131;p24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137" name="Google Shape;137;p24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4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7636571" y="1477599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262929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157" name="Google Shape;157;p24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4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7812748" y="29253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879187" y="45981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2205825" y="2470975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5209625" y="1500075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118058" y="127853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741882" y="11176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175" name="Google Shape;175;p25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5"/>
          <p:cNvSpPr/>
          <p:nvPr/>
        </p:nvSpPr>
        <p:spPr>
          <a:xfrm>
            <a:off x="8477454" y="173866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6"/>
          <p:cNvGrpSpPr/>
          <p:nvPr/>
        </p:nvGrpSpPr>
        <p:grpSpPr>
          <a:xfrm>
            <a:off x="4235052" y="4391855"/>
            <a:ext cx="611442" cy="558738"/>
            <a:chOff x="3430528" y="4206737"/>
            <a:chExt cx="724371" cy="661855"/>
          </a:xfrm>
        </p:grpSpPr>
        <p:sp>
          <p:nvSpPr>
            <p:cNvPr id="183" name="Google Shape;183;p26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6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143071" y="1295536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995080" y="2649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559394" y="19738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524420" y="2861128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6528762" y="21463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09" name="Google Shape;209;p26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531880" y="45608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62056" y="1474238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375275" y="43918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7"/>
          <p:cNvGrpSpPr/>
          <p:nvPr/>
        </p:nvGrpSpPr>
        <p:grpSpPr>
          <a:xfrm>
            <a:off x="2988377" y="4254980"/>
            <a:ext cx="611442" cy="558738"/>
            <a:chOff x="3430528" y="4206737"/>
            <a:chExt cx="724371" cy="661855"/>
          </a:xfrm>
        </p:grpSpPr>
        <p:sp>
          <p:nvSpPr>
            <p:cNvPr id="218" name="Google Shape;218;p27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7"/>
          <p:cNvSpPr/>
          <p:nvPr/>
        </p:nvSpPr>
        <p:spPr>
          <a:xfrm>
            <a:off x="428633" y="26218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8689091" y="12765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8592642" y="147760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463917" y="4707651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559399" y="98157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57937" y="2162459"/>
            <a:ext cx="519828" cy="479107"/>
            <a:chOff x="474375" y="2162421"/>
            <a:chExt cx="519828" cy="479107"/>
          </a:xfrm>
        </p:grpSpPr>
        <p:sp>
          <p:nvSpPr>
            <p:cNvPr id="239" name="Google Shape;239;p27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27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8905761" y="2899491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164225" y="476854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1501708" y="200470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7354809" y="4324034"/>
            <a:ext cx="416622" cy="415695"/>
            <a:chOff x="8081647" y="2947372"/>
            <a:chExt cx="416622" cy="415695"/>
          </a:xfrm>
        </p:grpSpPr>
        <p:sp>
          <p:nvSpPr>
            <p:cNvPr id="247" name="Google Shape;247;p28"/>
            <p:cNvSpPr/>
            <p:nvPr/>
          </p:nvSpPr>
          <p:spPr>
            <a:xfrm>
              <a:off x="8081647" y="2947372"/>
              <a:ext cx="416622" cy="415695"/>
            </a:xfrm>
            <a:custGeom>
              <a:avLst/>
              <a:gdLst/>
              <a:ahLst/>
              <a:cxnLst/>
              <a:rect l="l" t="t" r="r" b="b"/>
              <a:pathLst>
                <a:path w="13935" h="13904" extrusionOk="0">
                  <a:moveTo>
                    <a:pt x="6968" y="1"/>
                  </a:moveTo>
                  <a:cubicBezTo>
                    <a:pt x="3104" y="1"/>
                    <a:pt x="0" y="3104"/>
                    <a:pt x="0" y="6968"/>
                  </a:cubicBezTo>
                  <a:cubicBezTo>
                    <a:pt x="0" y="10800"/>
                    <a:pt x="3104" y="13903"/>
                    <a:pt x="6968" y="13903"/>
                  </a:cubicBezTo>
                  <a:cubicBezTo>
                    <a:pt x="10800" y="13903"/>
                    <a:pt x="13935" y="10800"/>
                    <a:pt x="13935" y="6968"/>
                  </a:cubicBezTo>
                  <a:cubicBezTo>
                    <a:pt x="13935" y="3104"/>
                    <a:pt x="10800" y="1"/>
                    <a:pt x="6968" y="1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8342998" y="3178166"/>
              <a:ext cx="71963" cy="63502"/>
            </a:xfrm>
            <a:custGeom>
              <a:avLst/>
              <a:gdLst/>
              <a:ahLst/>
              <a:cxnLst/>
              <a:rect l="l" t="t" r="r" b="b"/>
              <a:pathLst>
                <a:path w="2407" h="2124" extrusionOk="0">
                  <a:moveTo>
                    <a:pt x="1259" y="0"/>
                  </a:moveTo>
                  <a:cubicBezTo>
                    <a:pt x="992" y="0"/>
                    <a:pt x="720" y="96"/>
                    <a:pt x="507" y="294"/>
                  </a:cubicBezTo>
                  <a:cubicBezTo>
                    <a:pt x="63" y="674"/>
                    <a:pt x="0" y="1371"/>
                    <a:pt x="380" y="1782"/>
                  </a:cubicBezTo>
                  <a:cubicBezTo>
                    <a:pt x="577" y="2012"/>
                    <a:pt x="852" y="2123"/>
                    <a:pt x="1132" y="2123"/>
                  </a:cubicBezTo>
                  <a:cubicBezTo>
                    <a:pt x="1391" y="2123"/>
                    <a:pt x="1655" y="2028"/>
                    <a:pt x="1869" y="1846"/>
                  </a:cubicBezTo>
                  <a:cubicBezTo>
                    <a:pt x="2344" y="1434"/>
                    <a:pt x="2407" y="769"/>
                    <a:pt x="2027" y="325"/>
                  </a:cubicBezTo>
                  <a:cubicBezTo>
                    <a:pt x="1830" y="112"/>
                    <a:pt x="1547" y="0"/>
                    <a:pt x="1259" y="0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8210424" y="3028549"/>
              <a:ext cx="71993" cy="63502"/>
            </a:xfrm>
            <a:custGeom>
              <a:avLst/>
              <a:gdLst/>
              <a:ahLst/>
              <a:cxnLst/>
              <a:rect l="l" t="t" r="r" b="b"/>
              <a:pathLst>
                <a:path w="2408" h="2124" extrusionOk="0">
                  <a:moveTo>
                    <a:pt x="1259" y="1"/>
                  </a:moveTo>
                  <a:cubicBezTo>
                    <a:pt x="992" y="1"/>
                    <a:pt x="720" y="96"/>
                    <a:pt x="507" y="294"/>
                  </a:cubicBezTo>
                  <a:cubicBezTo>
                    <a:pt x="64" y="674"/>
                    <a:pt x="0" y="1371"/>
                    <a:pt x="380" y="1783"/>
                  </a:cubicBezTo>
                  <a:cubicBezTo>
                    <a:pt x="578" y="2013"/>
                    <a:pt x="852" y="2123"/>
                    <a:pt x="1137" y="2123"/>
                  </a:cubicBezTo>
                  <a:cubicBezTo>
                    <a:pt x="1400" y="2123"/>
                    <a:pt x="1672" y="2029"/>
                    <a:pt x="1901" y="1846"/>
                  </a:cubicBezTo>
                  <a:cubicBezTo>
                    <a:pt x="2344" y="1434"/>
                    <a:pt x="2407" y="769"/>
                    <a:pt x="2027" y="326"/>
                  </a:cubicBezTo>
                  <a:cubicBezTo>
                    <a:pt x="1830" y="112"/>
                    <a:pt x="1547" y="1"/>
                    <a:pt x="1259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8180136" y="3112985"/>
              <a:ext cx="145840" cy="148740"/>
            </a:xfrm>
            <a:custGeom>
              <a:avLst/>
              <a:gdLst/>
              <a:ahLst/>
              <a:cxnLst/>
              <a:rect l="l" t="t" r="r" b="b"/>
              <a:pathLst>
                <a:path w="4878" h="4975" extrusionOk="0">
                  <a:moveTo>
                    <a:pt x="1137" y="1"/>
                  </a:moveTo>
                  <a:cubicBezTo>
                    <a:pt x="1117" y="1"/>
                    <a:pt x="1097" y="2"/>
                    <a:pt x="1077" y="4"/>
                  </a:cubicBezTo>
                  <a:cubicBezTo>
                    <a:pt x="855" y="4"/>
                    <a:pt x="697" y="130"/>
                    <a:pt x="665" y="194"/>
                  </a:cubicBezTo>
                  <a:cubicBezTo>
                    <a:pt x="158" y="637"/>
                    <a:pt x="0" y="1334"/>
                    <a:pt x="127" y="2094"/>
                  </a:cubicBezTo>
                  <a:cubicBezTo>
                    <a:pt x="1045" y="2157"/>
                    <a:pt x="1932" y="2664"/>
                    <a:pt x="2439" y="3456"/>
                  </a:cubicBezTo>
                  <a:cubicBezTo>
                    <a:pt x="2724" y="3899"/>
                    <a:pt x="2882" y="4437"/>
                    <a:pt x="2977" y="4944"/>
                  </a:cubicBezTo>
                  <a:cubicBezTo>
                    <a:pt x="3099" y="4964"/>
                    <a:pt x="3221" y="4974"/>
                    <a:pt x="3342" y="4974"/>
                  </a:cubicBezTo>
                  <a:cubicBezTo>
                    <a:pt x="3784" y="4974"/>
                    <a:pt x="4205" y="4838"/>
                    <a:pt x="4529" y="4564"/>
                  </a:cubicBezTo>
                  <a:cubicBezTo>
                    <a:pt x="4592" y="4501"/>
                    <a:pt x="4719" y="4374"/>
                    <a:pt x="4782" y="4152"/>
                  </a:cubicBezTo>
                  <a:cubicBezTo>
                    <a:pt x="4877" y="3551"/>
                    <a:pt x="4054" y="3202"/>
                    <a:pt x="3072" y="2094"/>
                  </a:cubicBezTo>
                  <a:cubicBezTo>
                    <a:pt x="2028" y="958"/>
                    <a:pt x="1758" y="1"/>
                    <a:pt x="1137" y="1"/>
                  </a:cubicBezTo>
                  <a:close/>
                </a:path>
              </a:pathLst>
            </a:custGeom>
            <a:solidFill>
              <a:srgbClr val="020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8183903" y="3175564"/>
              <a:ext cx="84311" cy="85238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571"/>
                    <a:pt x="381" y="1172"/>
                    <a:pt x="856" y="1711"/>
                  </a:cubicBezTo>
                  <a:cubicBezTo>
                    <a:pt x="1426" y="2344"/>
                    <a:pt x="2154" y="2756"/>
                    <a:pt x="2819" y="2851"/>
                  </a:cubicBezTo>
                  <a:cubicBezTo>
                    <a:pt x="2724" y="2344"/>
                    <a:pt x="2598" y="1838"/>
                    <a:pt x="2313" y="1363"/>
                  </a:cubicBezTo>
                  <a:cubicBezTo>
                    <a:pt x="1806" y="571"/>
                    <a:pt x="919" y="64"/>
                    <a:pt x="1" y="1"/>
                  </a:cubicBezTo>
                  <a:close/>
                </a:path>
              </a:pathLst>
            </a:custGeom>
            <a:solidFill>
              <a:srgbClr val="FFA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509255" y="499689"/>
            <a:ext cx="617381" cy="564099"/>
            <a:chOff x="3978427" y="-570278"/>
            <a:chExt cx="724371" cy="661855"/>
          </a:xfrm>
        </p:grpSpPr>
        <p:sp>
          <p:nvSpPr>
            <p:cNvPr id="253" name="Google Shape;253;p28"/>
            <p:cNvSpPr/>
            <p:nvPr/>
          </p:nvSpPr>
          <p:spPr>
            <a:xfrm>
              <a:off x="4204736" y="-570278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978427" y="-358201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082597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182012" y="-165021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282385" y="-165021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8275311" y="492876"/>
            <a:ext cx="617353" cy="1117359"/>
            <a:chOff x="6702986" y="3501"/>
            <a:chExt cx="617353" cy="1117359"/>
          </a:xfrm>
        </p:grpSpPr>
        <p:sp>
          <p:nvSpPr>
            <p:cNvPr id="259" name="Google Shape;259;p28"/>
            <p:cNvSpPr/>
            <p:nvPr/>
          </p:nvSpPr>
          <p:spPr>
            <a:xfrm>
              <a:off x="6749390" y="3501"/>
              <a:ext cx="524552" cy="483861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889528" y="124714"/>
              <a:ext cx="247133" cy="205486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702986" y="559571"/>
              <a:ext cx="617353" cy="561027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878167" y="643439"/>
              <a:ext cx="267015" cy="237835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869645" y="914418"/>
              <a:ext cx="285013" cy="206442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914136" y="697587"/>
              <a:ext cx="196008" cy="216847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973785" y="861377"/>
              <a:ext cx="76717" cy="122191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979466" y="847174"/>
              <a:ext cx="64429" cy="29389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883847" y="780917"/>
              <a:ext cx="57762" cy="56835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82678" y="780917"/>
              <a:ext cx="56835" cy="5683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4914011" y="4548323"/>
            <a:ext cx="322893" cy="282173"/>
            <a:chOff x="1472386" y="3045861"/>
            <a:chExt cx="322893" cy="282173"/>
          </a:xfrm>
        </p:grpSpPr>
        <p:sp>
          <p:nvSpPr>
            <p:cNvPr id="270" name="Google Shape;270;p28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28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3847658" y="43897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8624730" y="2921799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401987" y="4673795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6529697" y="41645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60256" y="39908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5492704" y="282387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951217" y="99017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2568386" y="4440140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"/>
          <p:cNvSpPr/>
          <p:nvPr/>
        </p:nvSpPr>
        <p:spPr>
          <a:xfrm rot="4735091">
            <a:off x="5188780" y="1464435"/>
            <a:ext cx="159166" cy="137767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322350" y="3049975"/>
            <a:ext cx="249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236200" y="1239000"/>
            <a:ext cx="46716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Quicksand Medium"/>
              <a:buNone/>
              <a:defRPr sz="65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081800" y="1022825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236900" y="2129438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36900" y="34099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5236900" y="1828838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236900" y="3109362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Quicksand SemiBold"/>
              <a:buNone/>
              <a:defRPr sz="1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Quicksand SemiBold"/>
              <a:buNone/>
              <a:defRPr>
                <a:latin typeface="Quicksand SemiBold"/>
                <a:ea typeface="Quicksand SemiBold"/>
                <a:cs typeface="Quicksand SemiBold"/>
                <a:sym typeface="Quicksa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098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3719550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6291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 idx="4" hasCustomPrompt="1"/>
          </p:nvPr>
        </p:nvSpPr>
        <p:spPr>
          <a:xfrm>
            <a:off x="1275125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 idx="5" hasCustomPrompt="1"/>
          </p:nvPr>
        </p:nvSpPr>
        <p:spPr>
          <a:xfrm>
            <a:off x="27157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 idx="6" hasCustomPrompt="1"/>
          </p:nvPr>
        </p:nvSpPr>
        <p:spPr>
          <a:xfrm>
            <a:off x="56392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7"/>
          </p:nvPr>
        </p:nvSpPr>
        <p:spPr>
          <a:xfrm>
            <a:off x="2272700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8"/>
          </p:nvPr>
        </p:nvSpPr>
        <p:spPr>
          <a:xfrm>
            <a:off x="5174188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9" hasCustomPrompt="1"/>
          </p:nvPr>
        </p:nvSpPr>
        <p:spPr>
          <a:xfrm>
            <a:off x="4188300" y="173183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13" hasCustomPrompt="1"/>
          </p:nvPr>
        </p:nvSpPr>
        <p:spPr>
          <a:xfrm>
            <a:off x="7090200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899000" y="145326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209500" y="2186501"/>
            <a:ext cx="28080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715625" y="1736825"/>
            <a:ext cx="19347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 hasCustomPrompt="1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5764"/>
              </a:buClr>
              <a:buSzPts val="6500"/>
              <a:buFont typeface="Quicksand Medium"/>
              <a:buNone/>
              <a:defRPr sz="6500" b="0">
                <a:solidFill>
                  <a:srgbClr val="F25764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Quicksand Medium"/>
              <a:buNone/>
              <a:defRPr sz="12000" b="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800"/>
              <a:buFont typeface="Raleway"/>
              <a:buChar char="●"/>
              <a:defRPr sz="180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●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400"/>
              <a:buFont typeface="Raleway"/>
              <a:buChar char="○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400"/>
              <a:buFont typeface="Raleway"/>
              <a:buChar char="■"/>
              <a:defRPr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6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1"/>
          <p:cNvGrpSpPr/>
          <p:nvPr/>
        </p:nvGrpSpPr>
        <p:grpSpPr>
          <a:xfrm>
            <a:off x="7786065" y="1649601"/>
            <a:ext cx="892761" cy="211808"/>
            <a:chOff x="7786065" y="1739826"/>
            <a:chExt cx="892761" cy="211808"/>
          </a:xfrm>
        </p:grpSpPr>
        <p:sp>
          <p:nvSpPr>
            <p:cNvPr id="316" name="Google Shape;316;p31"/>
            <p:cNvSpPr/>
            <p:nvPr/>
          </p:nvSpPr>
          <p:spPr>
            <a:xfrm>
              <a:off x="7786065" y="1739826"/>
              <a:ext cx="892761" cy="211808"/>
            </a:xfrm>
            <a:custGeom>
              <a:avLst/>
              <a:gdLst/>
              <a:ahLst/>
              <a:cxnLst/>
              <a:rect l="l" t="t" r="r" b="b"/>
              <a:pathLst>
                <a:path w="27237" h="6462" extrusionOk="0">
                  <a:moveTo>
                    <a:pt x="3231" y="1"/>
                  </a:moveTo>
                  <a:cubicBezTo>
                    <a:pt x="1458" y="1"/>
                    <a:pt x="1" y="1458"/>
                    <a:pt x="1" y="3231"/>
                  </a:cubicBezTo>
                  <a:cubicBezTo>
                    <a:pt x="1" y="5004"/>
                    <a:pt x="1458" y="6461"/>
                    <a:pt x="3231" y="6461"/>
                  </a:cubicBezTo>
                  <a:lnTo>
                    <a:pt x="24038" y="6461"/>
                  </a:lnTo>
                  <a:cubicBezTo>
                    <a:pt x="25811" y="6461"/>
                    <a:pt x="27236" y="5004"/>
                    <a:pt x="27236" y="3231"/>
                  </a:cubicBezTo>
                  <a:cubicBezTo>
                    <a:pt x="27236" y="1458"/>
                    <a:pt x="25811" y="1"/>
                    <a:pt x="240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837985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17" y="0"/>
                  </a:moveTo>
                  <a:cubicBezTo>
                    <a:pt x="1853" y="0"/>
                    <a:pt x="1787" y="33"/>
                    <a:pt x="1742" y="108"/>
                  </a:cubicBezTo>
                  <a:lnTo>
                    <a:pt x="1299" y="963"/>
                  </a:lnTo>
                  <a:cubicBezTo>
                    <a:pt x="1267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4" y="1184"/>
                    <a:pt x="0" y="1374"/>
                    <a:pt x="95" y="1469"/>
                  </a:cubicBezTo>
                  <a:lnTo>
                    <a:pt x="760" y="2166"/>
                  </a:lnTo>
                  <a:cubicBezTo>
                    <a:pt x="792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42" y="3053"/>
                  </a:lnTo>
                  <a:cubicBezTo>
                    <a:pt x="1774" y="3037"/>
                    <a:pt x="1805" y="3029"/>
                    <a:pt x="1837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86" y="3550"/>
                    <a:pt x="2818" y="3561"/>
                    <a:pt x="2849" y="3561"/>
                  </a:cubicBezTo>
                  <a:cubicBezTo>
                    <a:pt x="2949" y="3561"/>
                    <a:pt x="3040" y="3458"/>
                    <a:pt x="3040" y="3338"/>
                  </a:cubicBezTo>
                  <a:lnTo>
                    <a:pt x="2882" y="2388"/>
                  </a:lnTo>
                  <a:cubicBezTo>
                    <a:pt x="2882" y="2324"/>
                    <a:pt x="2914" y="2261"/>
                    <a:pt x="2945" y="2229"/>
                  </a:cubicBezTo>
                  <a:lnTo>
                    <a:pt x="3674" y="1564"/>
                  </a:lnTo>
                  <a:cubicBezTo>
                    <a:pt x="3769" y="1469"/>
                    <a:pt x="3706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02" y="1026"/>
                    <a:pt x="2470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17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010296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95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5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34" y="3513"/>
                  </a:cubicBezTo>
                  <a:cubicBezTo>
                    <a:pt x="862" y="3513"/>
                    <a:pt x="890" y="3508"/>
                    <a:pt x="919" y="3496"/>
                  </a:cubicBezTo>
                  <a:lnTo>
                    <a:pt x="1774" y="3053"/>
                  </a:lnTo>
                  <a:cubicBezTo>
                    <a:pt x="1805" y="3037"/>
                    <a:pt x="1837" y="3029"/>
                    <a:pt x="1865" y="3029"/>
                  </a:cubicBezTo>
                  <a:cubicBezTo>
                    <a:pt x="1893" y="3029"/>
                    <a:pt x="1916" y="3037"/>
                    <a:pt x="1932" y="3053"/>
                  </a:cubicBezTo>
                  <a:lnTo>
                    <a:pt x="2787" y="3528"/>
                  </a:lnTo>
                  <a:cubicBezTo>
                    <a:pt x="2817" y="3550"/>
                    <a:pt x="2849" y="3561"/>
                    <a:pt x="2880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7" y="2229"/>
                  </a:cubicBezTo>
                  <a:lnTo>
                    <a:pt x="3674" y="1564"/>
                  </a:lnTo>
                  <a:cubicBezTo>
                    <a:pt x="3801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175331" y="1787190"/>
              <a:ext cx="124587" cy="116721"/>
            </a:xfrm>
            <a:custGeom>
              <a:avLst/>
              <a:gdLst/>
              <a:ahLst/>
              <a:cxnLst/>
              <a:rect l="l" t="t" r="r" b="b"/>
              <a:pathLst>
                <a:path w="3801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1" y="963"/>
                  </a:lnTo>
                  <a:cubicBezTo>
                    <a:pt x="1299" y="994"/>
                    <a:pt x="1236" y="1026"/>
                    <a:pt x="1172" y="1058"/>
                  </a:cubicBezTo>
                  <a:lnTo>
                    <a:pt x="222" y="1153"/>
                  </a:lnTo>
                  <a:cubicBezTo>
                    <a:pt x="96" y="1184"/>
                    <a:pt x="1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56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35" y="3513"/>
                  </a:cubicBezTo>
                  <a:cubicBezTo>
                    <a:pt x="862" y="3513"/>
                    <a:pt x="891" y="3508"/>
                    <a:pt x="919" y="3496"/>
                  </a:cubicBezTo>
                  <a:lnTo>
                    <a:pt x="1774" y="3053"/>
                  </a:lnTo>
                  <a:cubicBezTo>
                    <a:pt x="1806" y="3037"/>
                    <a:pt x="1838" y="3029"/>
                    <a:pt x="1865" y="3029"/>
                  </a:cubicBezTo>
                  <a:cubicBezTo>
                    <a:pt x="1893" y="3029"/>
                    <a:pt x="1917" y="3037"/>
                    <a:pt x="1933" y="3053"/>
                  </a:cubicBezTo>
                  <a:lnTo>
                    <a:pt x="2788" y="3528"/>
                  </a:lnTo>
                  <a:cubicBezTo>
                    <a:pt x="2818" y="3550"/>
                    <a:pt x="2850" y="3561"/>
                    <a:pt x="2881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914" y="2324"/>
                    <a:pt x="2946" y="2261"/>
                    <a:pt x="2978" y="2229"/>
                  </a:cubicBezTo>
                  <a:lnTo>
                    <a:pt x="3674" y="1564"/>
                  </a:lnTo>
                  <a:cubicBezTo>
                    <a:pt x="3801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34" y="1026"/>
                    <a:pt x="2503" y="994"/>
                  </a:cubicBezTo>
                  <a:lnTo>
                    <a:pt x="2091" y="108"/>
                  </a:lnTo>
                  <a:cubicBezTo>
                    <a:pt x="2057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341414" y="1787190"/>
              <a:ext cx="123571" cy="116721"/>
            </a:xfrm>
            <a:custGeom>
              <a:avLst/>
              <a:gdLst/>
              <a:ahLst/>
              <a:cxnLst/>
              <a:rect l="l" t="t" r="r" b="b"/>
              <a:pathLst>
                <a:path w="3770" h="3561" extrusionOk="0">
                  <a:moveTo>
                    <a:pt x="1922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299" y="963"/>
                  </a:lnTo>
                  <a:cubicBezTo>
                    <a:pt x="1299" y="994"/>
                    <a:pt x="1236" y="1026"/>
                    <a:pt x="1173" y="1058"/>
                  </a:cubicBezTo>
                  <a:lnTo>
                    <a:pt x="222" y="1153"/>
                  </a:lnTo>
                  <a:cubicBezTo>
                    <a:pt x="64" y="1184"/>
                    <a:pt x="1" y="1374"/>
                    <a:pt x="96" y="1469"/>
                  </a:cubicBezTo>
                  <a:lnTo>
                    <a:pt x="761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10" y="3513"/>
                    <a:pt x="817" y="3513"/>
                  </a:cubicBezTo>
                  <a:cubicBezTo>
                    <a:pt x="841" y="3513"/>
                    <a:pt x="865" y="3508"/>
                    <a:pt x="887" y="3496"/>
                  </a:cubicBezTo>
                  <a:lnTo>
                    <a:pt x="1743" y="3053"/>
                  </a:lnTo>
                  <a:cubicBezTo>
                    <a:pt x="1774" y="3037"/>
                    <a:pt x="1806" y="3029"/>
                    <a:pt x="1838" y="3029"/>
                  </a:cubicBezTo>
                  <a:cubicBezTo>
                    <a:pt x="1869" y="3029"/>
                    <a:pt x="1901" y="3037"/>
                    <a:pt x="1933" y="3053"/>
                  </a:cubicBezTo>
                  <a:lnTo>
                    <a:pt x="2756" y="3528"/>
                  </a:lnTo>
                  <a:cubicBezTo>
                    <a:pt x="2794" y="3550"/>
                    <a:pt x="2832" y="3561"/>
                    <a:pt x="2867" y="3561"/>
                  </a:cubicBezTo>
                  <a:cubicBezTo>
                    <a:pt x="2979" y="3561"/>
                    <a:pt x="3065" y="3458"/>
                    <a:pt x="3041" y="3338"/>
                  </a:cubicBezTo>
                  <a:lnTo>
                    <a:pt x="2914" y="2388"/>
                  </a:lnTo>
                  <a:cubicBezTo>
                    <a:pt x="2883" y="2324"/>
                    <a:pt x="2914" y="2261"/>
                    <a:pt x="2978" y="2229"/>
                  </a:cubicBezTo>
                  <a:lnTo>
                    <a:pt x="3674" y="1564"/>
                  </a:lnTo>
                  <a:cubicBezTo>
                    <a:pt x="3769" y="1469"/>
                    <a:pt x="3738" y="1279"/>
                    <a:pt x="3579" y="1248"/>
                  </a:cubicBezTo>
                  <a:lnTo>
                    <a:pt x="2629" y="1089"/>
                  </a:lnTo>
                  <a:cubicBezTo>
                    <a:pt x="2566" y="1089"/>
                    <a:pt x="2503" y="1026"/>
                    <a:pt x="2503" y="994"/>
                  </a:cubicBezTo>
                  <a:lnTo>
                    <a:pt x="2091" y="108"/>
                  </a:lnTo>
                  <a:cubicBezTo>
                    <a:pt x="2058" y="41"/>
                    <a:pt x="198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503368" y="1787190"/>
              <a:ext cx="123538" cy="116721"/>
            </a:xfrm>
            <a:custGeom>
              <a:avLst/>
              <a:gdLst/>
              <a:ahLst/>
              <a:cxnLst/>
              <a:rect l="l" t="t" r="r" b="b"/>
              <a:pathLst>
                <a:path w="3769" h="3561" extrusionOk="0">
                  <a:moveTo>
                    <a:pt x="1921" y="0"/>
                  </a:moveTo>
                  <a:cubicBezTo>
                    <a:pt x="1862" y="0"/>
                    <a:pt x="1804" y="33"/>
                    <a:pt x="1774" y="108"/>
                  </a:cubicBezTo>
                  <a:lnTo>
                    <a:pt x="1330" y="963"/>
                  </a:lnTo>
                  <a:cubicBezTo>
                    <a:pt x="1299" y="994"/>
                    <a:pt x="1235" y="1026"/>
                    <a:pt x="1172" y="1058"/>
                  </a:cubicBezTo>
                  <a:lnTo>
                    <a:pt x="222" y="1153"/>
                  </a:lnTo>
                  <a:cubicBezTo>
                    <a:pt x="63" y="1184"/>
                    <a:pt x="0" y="1374"/>
                    <a:pt x="127" y="1469"/>
                  </a:cubicBezTo>
                  <a:lnTo>
                    <a:pt x="792" y="2166"/>
                  </a:lnTo>
                  <a:cubicBezTo>
                    <a:pt x="824" y="2229"/>
                    <a:pt x="824" y="2293"/>
                    <a:pt x="824" y="2324"/>
                  </a:cubicBezTo>
                  <a:lnTo>
                    <a:pt x="634" y="3274"/>
                  </a:lnTo>
                  <a:cubicBezTo>
                    <a:pt x="608" y="3404"/>
                    <a:pt x="709" y="3513"/>
                    <a:pt x="817" y="3513"/>
                  </a:cubicBezTo>
                  <a:cubicBezTo>
                    <a:pt x="840" y="3513"/>
                    <a:pt x="864" y="3508"/>
                    <a:pt x="887" y="3496"/>
                  </a:cubicBezTo>
                  <a:lnTo>
                    <a:pt x="1774" y="3053"/>
                  </a:lnTo>
                  <a:cubicBezTo>
                    <a:pt x="1789" y="3037"/>
                    <a:pt x="1813" y="3029"/>
                    <a:pt x="1841" y="3029"/>
                  </a:cubicBezTo>
                  <a:cubicBezTo>
                    <a:pt x="1869" y="3029"/>
                    <a:pt x="1900" y="3037"/>
                    <a:pt x="1932" y="3053"/>
                  </a:cubicBezTo>
                  <a:lnTo>
                    <a:pt x="2755" y="3528"/>
                  </a:lnTo>
                  <a:cubicBezTo>
                    <a:pt x="2793" y="3550"/>
                    <a:pt x="2831" y="3561"/>
                    <a:pt x="2866" y="3561"/>
                  </a:cubicBezTo>
                  <a:cubicBezTo>
                    <a:pt x="2978" y="3561"/>
                    <a:pt x="3064" y="3458"/>
                    <a:pt x="3040" y="3338"/>
                  </a:cubicBezTo>
                  <a:lnTo>
                    <a:pt x="2914" y="2388"/>
                  </a:lnTo>
                  <a:cubicBezTo>
                    <a:pt x="2914" y="2324"/>
                    <a:pt x="2914" y="2261"/>
                    <a:pt x="2977" y="2229"/>
                  </a:cubicBezTo>
                  <a:lnTo>
                    <a:pt x="3674" y="1564"/>
                  </a:lnTo>
                  <a:cubicBezTo>
                    <a:pt x="3769" y="1469"/>
                    <a:pt x="3737" y="1279"/>
                    <a:pt x="3579" y="1248"/>
                  </a:cubicBezTo>
                  <a:lnTo>
                    <a:pt x="2629" y="1089"/>
                  </a:lnTo>
                  <a:cubicBezTo>
                    <a:pt x="2565" y="1089"/>
                    <a:pt x="2534" y="1026"/>
                    <a:pt x="2502" y="994"/>
                  </a:cubicBezTo>
                  <a:lnTo>
                    <a:pt x="2090" y="108"/>
                  </a:lnTo>
                  <a:cubicBezTo>
                    <a:pt x="2057" y="41"/>
                    <a:pt x="1988" y="0"/>
                    <a:pt x="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273007" y="4231749"/>
            <a:ext cx="625952" cy="556038"/>
            <a:chOff x="2878257" y="4141499"/>
            <a:chExt cx="625952" cy="556038"/>
          </a:xfrm>
        </p:grpSpPr>
        <p:sp>
          <p:nvSpPr>
            <p:cNvPr id="323" name="Google Shape;323;p31"/>
            <p:cNvSpPr/>
            <p:nvPr/>
          </p:nvSpPr>
          <p:spPr>
            <a:xfrm>
              <a:off x="2878257" y="4141499"/>
              <a:ext cx="625952" cy="556038"/>
            </a:xfrm>
            <a:custGeom>
              <a:avLst/>
              <a:gdLst/>
              <a:ahLst/>
              <a:cxnLst/>
              <a:rect l="l" t="t" r="r" b="b"/>
              <a:pathLst>
                <a:path w="19097" h="16964" extrusionOk="0">
                  <a:moveTo>
                    <a:pt x="9506" y="0"/>
                  </a:moveTo>
                  <a:cubicBezTo>
                    <a:pt x="5914" y="0"/>
                    <a:pt x="2596" y="2275"/>
                    <a:pt x="1426" y="5838"/>
                  </a:cubicBezTo>
                  <a:cubicBezTo>
                    <a:pt x="0" y="10303"/>
                    <a:pt x="2439" y="15085"/>
                    <a:pt x="6936" y="16542"/>
                  </a:cubicBezTo>
                  <a:cubicBezTo>
                    <a:pt x="7812" y="16828"/>
                    <a:pt x="8702" y="16963"/>
                    <a:pt x="9577" y="16963"/>
                  </a:cubicBezTo>
                  <a:cubicBezTo>
                    <a:pt x="13161" y="16963"/>
                    <a:pt x="16501" y="14684"/>
                    <a:pt x="17672" y="11095"/>
                  </a:cubicBezTo>
                  <a:cubicBezTo>
                    <a:pt x="19097" y="6661"/>
                    <a:pt x="16627" y="1879"/>
                    <a:pt x="12161" y="422"/>
                  </a:cubicBezTo>
                  <a:cubicBezTo>
                    <a:pt x="11278" y="136"/>
                    <a:pt x="10384" y="0"/>
                    <a:pt x="950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2947811" y="4256024"/>
              <a:ext cx="437022" cy="418339"/>
            </a:xfrm>
            <a:custGeom>
              <a:avLst/>
              <a:gdLst/>
              <a:ahLst/>
              <a:cxnLst/>
              <a:rect l="l" t="t" r="r" b="b"/>
              <a:pathLst>
                <a:path w="13333" h="12763" extrusionOk="0">
                  <a:moveTo>
                    <a:pt x="12351" y="602"/>
                  </a:moveTo>
                  <a:lnTo>
                    <a:pt x="6017" y="5764"/>
                  </a:lnTo>
                  <a:lnTo>
                    <a:pt x="887" y="3579"/>
                  </a:lnTo>
                  <a:lnTo>
                    <a:pt x="12351" y="602"/>
                  </a:lnTo>
                  <a:close/>
                  <a:moveTo>
                    <a:pt x="12668" y="855"/>
                  </a:moveTo>
                  <a:lnTo>
                    <a:pt x="7696" y="11876"/>
                  </a:lnTo>
                  <a:lnTo>
                    <a:pt x="6334" y="6017"/>
                  </a:lnTo>
                  <a:lnTo>
                    <a:pt x="12668" y="855"/>
                  </a:lnTo>
                  <a:close/>
                  <a:moveTo>
                    <a:pt x="13333" y="0"/>
                  </a:moveTo>
                  <a:lnTo>
                    <a:pt x="13333" y="0"/>
                  </a:lnTo>
                  <a:cubicBezTo>
                    <a:pt x="8994" y="1109"/>
                    <a:pt x="4656" y="2217"/>
                    <a:pt x="285" y="3325"/>
                  </a:cubicBezTo>
                  <a:lnTo>
                    <a:pt x="0" y="3420"/>
                  </a:lnTo>
                  <a:lnTo>
                    <a:pt x="64" y="3674"/>
                  </a:lnTo>
                  <a:lnTo>
                    <a:pt x="254" y="3769"/>
                  </a:lnTo>
                  <a:lnTo>
                    <a:pt x="5954" y="6144"/>
                  </a:lnTo>
                  <a:lnTo>
                    <a:pt x="7411" y="12478"/>
                  </a:lnTo>
                  <a:lnTo>
                    <a:pt x="7442" y="12604"/>
                  </a:lnTo>
                  <a:lnTo>
                    <a:pt x="7569" y="12668"/>
                  </a:lnTo>
                  <a:lnTo>
                    <a:pt x="7728" y="12763"/>
                  </a:lnTo>
                  <a:lnTo>
                    <a:pt x="7791" y="12636"/>
                  </a:lnTo>
                  <a:lnTo>
                    <a:pt x="7823" y="12541"/>
                  </a:lnTo>
                  <a:cubicBezTo>
                    <a:pt x="9659" y="8361"/>
                    <a:pt x="11496" y="4180"/>
                    <a:pt x="13333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8235557" y="683113"/>
            <a:ext cx="456754" cy="457803"/>
            <a:chOff x="8235557" y="683113"/>
            <a:chExt cx="456754" cy="457803"/>
          </a:xfrm>
        </p:grpSpPr>
        <p:sp>
          <p:nvSpPr>
            <p:cNvPr id="326" name="Google Shape;326;p31"/>
            <p:cNvSpPr/>
            <p:nvPr/>
          </p:nvSpPr>
          <p:spPr>
            <a:xfrm>
              <a:off x="8235557" y="683113"/>
              <a:ext cx="456754" cy="457803"/>
            </a:xfrm>
            <a:custGeom>
              <a:avLst/>
              <a:gdLst/>
              <a:ahLst/>
              <a:cxnLst/>
              <a:rect l="l" t="t" r="r" b="b"/>
              <a:pathLst>
                <a:path w="13935" h="13967" extrusionOk="0">
                  <a:moveTo>
                    <a:pt x="6968" y="1"/>
                  </a:moveTo>
                  <a:cubicBezTo>
                    <a:pt x="3136" y="1"/>
                    <a:pt x="1" y="3136"/>
                    <a:pt x="1" y="7000"/>
                  </a:cubicBezTo>
                  <a:cubicBezTo>
                    <a:pt x="1" y="10832"/>
                    <a:pt x="3136" y="13967"/>
                    <a:pt x="6968" y="13967"/>
                  </a:cubicBezTo>
                  <a:cubicBezTo>
                    <a:pt x="10831" y="13967"/>
                    <a:pt x="13935" y="10832"/>
                    <a:pt x="13935" y="7000"/>
                  </a:cubicBezTo>
                  <a:cubicBezTo>
                    <a:pt x="13935" y="3136"/>
                    <a:pt x="10831" y="1"/>
                    <a:pt x="696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276037" y="740768"/>
              <a:ext cx="376843" cy="343180"/>
            </a:xfrm>
            <a:custGeom>
              <a:avLst/>
              <a:gdLst/>
              <a:ahLst/>
              <a:cxnLst/>
              <a:rect l="l" t="t" r="r" b="b"/>
              <a:pathLst>
                <a:path w="11497" h="10470" extrusionOk="0">
                  <a:moveTo>
                    <a:pt x="5732" y="426"/>
                  </a:moveTo>
                  <a:cubicBezTo>
                    <a:pt x="6098" y="426"/>
                    <a:pt x="6469" y="468"/>
                    <a:pt x="6841" y="554"/>
                  </a:cubicBezTo>
                  <a:cubicBezTo>
                    <a:pt x="9406" y="1155"/>
                    <a:pt x="11021" y="3752"/>
                    <a:pt x="10420" y="6317"/>
                  </a:cubicBezTo>
                  <a:cubicBezTo>
                    <a:pt x="9903" y="8547"/>
                    <a:pt x="7915" y="10053"/>
                    <a:pt x="5719" y="10053"/>
                  </a:cubicBezTo>
                  <a:cubicBezTo>
                    <a:pt x="5358" y="10053"/>
                    <a:pt x="4991" y="10013"/>
                    <a:pt x="4624" y="9928"/>
                  </a:cubicBezTo>
                  <a:cubicBezTo>
                    <a:pt x="2059" y="9294"/>
                    <a:pt x="444" y="6729"/>
                    <a:pt x="1046" y="4132"/>
                  </a:cubicBezTo>
                  <a:cubicBezTo>
                    <a:pt x="1561" y="1907"/>
                    <a:pt x="3542" y="426"/>
                    <a:pt x="5732" y="426"/>
                  </a:cubicBezTo>
                  <a:close/>
                  <a:moveTo>
                    <a:pt x="5726" y="0"/>
                  </a:moveTo>
                  <a:cubicBezTo>
                    <a:pt x="3351" y="0"/>
                    <a:pt x="1203" y="1624"/>
                    <a:pt x="634" y="4037"/>
                  </a:cubicBezTo>
                  <a:cubicBezTo>
                    <a:pt x="1" y="6856"/>
                    <a:pt x="1742" y="9674"/>
                    <a:pt x="4561" y="10339"/>
                  </a:cubicBezTo>
                  <a:cubicBezTo>
                    <a:pt x="4947" y="10427"/>
                    <a:pt x="5334" y="10469"/>
                    <a:pt x="5716" y="10469"/>
                  </a:cubicBezTo>
                  <a:cubicBezTo>
                    <a:pt x="8088" y="10469"/>
                    <a:pt x="10259" y="8840"/>
                    <a:pt x="10831" y="6412"/>
                  </a:cubicBezTo>
                  <a:cubicBezTo>
                    <a:pt x="11497" y="3626"/>
                    <a:pt x="9755" y="807"/>
                    <a:pt x="6936" y="142"/>
                  </a:cubicBezTo>
                  <a:cubicBezTo>
                    <a:pt x="6531" y="46"/>
                    <a:pt x="6125" y="0"/>
                    <a:pt x="572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375385" y="805569"/>
              <a:ext cx="191322" cy="192338"/>
            </a:xfrm>
            <a:custGeom>
              <a:avLst/>
              <a:gdLst/>
              <a:ahLst/>
              <a:cxnLst/>
              <a:rect l="l" t="t" r="r" b="b"/>
              <a:pathLst>
                <a:path w="5837" h="5868" extrusionOk="0">
                  <a:moveTo>
                    <a:pt x="1892" y="0"/>
                  </a:moveTo>
                  <a:cubicBezTo>
                    <a:pt x="1542" y="0"/>
                    <a:pt x="1201" y="252"/>
                    <a:pt x="1118" y="667"/>
                  </a:cubicBezTo>
                  <a:lnTo>
                    <a:pt x="612" y="2757"/>
                  </a:lnTo>
                  <a:lnTo>
                    <a:pt x="137" y="4879"/>
                  </a:lnTo>
                  <a:cubicBezTo>
                    <a:pt x="0" y="5397"/>
                    <a:pt x="380" y="5868"/>
                    <a:pt x="872" y="5868"/>
                  </a:cubicBezTo>
                  <a:cubicBezTo>
                    <a:pt x="952" y="5868"/>
                    <a:pt x="1034" y="5855"/>
                    <a:pt x="1118" y="5829"/>
                  </a:cubicBezTo>
                  <a:lnTo>
                    <a:pt x="3082" y="5195"/>
                  </a:lnTo>
                  <a:lnTo>
                    <a:pt x="5077" y="4530"/>
                  </a:lnTo>
                  <a:cubicBezTo>
                    <a:pt x="5647" y="4340"/>
                    <a:pt x="5837" y="3580"/>
                    <a:pt x="5394" y="3137"/>
                  </a:cubicBezTo>
                  <a:lnTo>
                    <a:pt x="3905" y="1680"/>
                  </a:lnTo>
                  <a:lnTo>
                    <a:pt x="2417" y="223"/>
                  </a:lnTo>
                  <a:cubicBezTo>
                    <a:pt x="2264" y="70"/>
                    <a:pt x="2077" y="0"/>
                    <a:pt x="189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1"/>
          <p:cNvGrpSpPr/>
          <p:nvPr/>
        </p:nvGrpSpPr>
        <p:grpSpPr>
          <a:xfrm>
            <a:off x="2574115" y="144349"/>
            <a:ext cx="633229" cy="556496"/>
            <a:chOff x="2574115" y="144349"/>
            <a:chExt cx="633229" cy="556496"/>
          </a:xfrm>
        </p:grpSpPr>
        <p:sp>
          <p:nvSpPr>
            <p:cNvPr id="330" name="Google Shape;330;p31"/>
            <p:cNvSpPr/>
            <p:nvPr/>
          </p:nvSpPr>
          <p:spPr>
            <a:xfrm>
              <a:off x="2574115" y="144349"/>
              <a:ext cx="633229" cy="556496"/>
            </a:xfrm>
            <a:custGeom>
              <a:avLst/>
              <a:gdLst/>
              <a:ahLst/>
              <a:cxnLst/>
              <a:rect l="l" t="t" r="r" b="b"/>
              <a:pathLst>
                <a:path w="19319" h="16978" extrusionOk="0">
                  <a:moveTo>
                    <a:pt x="9601" y="1"/>
                  </a:moveTo>
                  <a:cubicBezTo>
                    <a:pt x="6961" y="1"/>
                    <a:pt x="4369" y="1222"/>
                    <a:pt x="2724" y="3517"/>
                  </a:cubicBezTo>
                  <a:cubicBezTo>
                    <a:pt x="0" y="7317"/>
                    <a:pt x="887" y="12638"/>
                    <a:pt x="4719" y="15361"/>
                  </a:cubicBezTo>
                  <a:cubicBezTo>
                    <a:pt x="6224" y="16452"/>
                    <a:pt x="7968" y="16977"/>
                    <a:pt x="9696" y="16977"/>
                  </a:cubicBezTo>
                  <a:cubicBezTo>
                    <a:pt x="12331" y="16977"/>
                    <a:pt x="14931" y="15756"/>
                    <a:pt x="16595" y="13461"/>
                  </a:cubicBezTo>
                  <a:cubicBezTo>
                    <a:pt x="19319" y="9661"/>
                    <a:pt x="18432" y="4372"/>
                    <a:pt x="14600" y="1617"/>
                  </a:cubicBezTo>
                  <a:cubicBezTo>
                    <a:pt x="13082" y="526"/>
                    <a:pt x="11331" y="1"/>
                    <a:pt x="960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669596" y="252351"/>
              <a:ext cx="438104" cy="333216"/>
            </a:xfrm>
            <a:custGeom>
              <a:avLst/>
              <a:gdLst/>
              <a:ahLst/>
              <a:cxnLst/>
              <a:rect l="l" t="t" r="r" b="b"/>
              <a:pathLst>
                <a:path w="13366" h="10166" extrusionOk="0">
                  <a:moveTo>
                    <a:pt x="11243" y="570"/>
                  </a:moveTo>
                  <a:lnTo>
                    <a:pt x="6905" y="5986"/>
                  </a:lnTo>
                  <a:lnTo>
                    <a:pt x="888" y="2534"/>
                  </a:lnTo>
                  <a:lnTo>
                    <a:pt x="11243" y="570"/>
                  </a:lnTo>
                  <a:close/>
                  <a:moveTo>
                    <a:pt x="11592" y="855"/>
                  </a:moveTo>
                  <a:lnTo>
                    <a:pt x="12827" y="7474"/>
                  </a:lnTo>
                  <a:lnTo>
                    <a:pt x="8457" y="4719"/>
                  </a:lnTo>
                  <a:lnTo>
                    <a:pt x="11592" y="855"/>
                  </a:lnTo>
                  <a:close/>
                  <a:moveTo>
                    <a:pt x="571" y="2850"/>
                  </a:moveTo>
                  <a:lnTo>
                    <a:pt x="4815" y="5289"/>
                  </a:lnTo>
                  <a:lnTo>
                    <a:pt x="1806" y="9343"/>
                  </a:lnTo>
                  <a:lnTo>
                    <a:pt x="571" y="2850"/>
                  </a:lnTo>
                  <a:close/>
                  <a:moveTo>
                    <a:pt x="8172" y="5067"/>
                  </a:moveTo>
                  <a:lnTo>
                    <a:pt x="12352" y="7696"/>
                  </a:lnTo>
                  <a:lnTo>
                    <a:pt x="2154" y="9628"/>
                  </a:lnTo>
                  <a:lnTo>
                    <a:pt x="5195" y="5511"/>
                  </a:lnTo>
                  <a:lnTo>
                    <a:pt x="6936" y="6492"/>
                  </a:lnTo>
                  <a:lnTo>
                    <a:pt x="6968" y="6429"/>
                  </a:lnTo>
                  <a:lnTo>
                    <a:pt x="7063" y="6461"/>
                  </a:lnTo>
                  <a:lnTo>
                    <a:pt x="8172" y="5067"/>
                  </a:lnTo>
                  <a:close/>
                  <a:moveTo>
                    <a:pt x="11877" y="0"/>
                  </a:moveTo>
                  <a:lnTo>
                    <a:pt x="33" y="2249"/>
                  </a:lnTo>
                  <a:lnTo>
                    <a:pt x="1" y="2280"/>
                  </a:lnTo>
                  <a:lnTo>
                    <a:pt x="1489" y="10166"/>
                  </a:lnTo>
                  <a:lnTo>
                    <a:pt x="13365" y="7918"/>
                  </a:lnTo>
                  <a:lnTo>
                    <a:pt x="1187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1"/>
          <p:cNvSpPr/>
          <p:nvPr/>
        </p:nvSpPr>
        <p:spPr>
          <a:xfrm>
            <a:off x="71421" y="1801874"/>
            <a:ext cx="132880" cy="130520"/>
          </a:xfrm>
          <a:custGeom>
            <a:avLst/>
            <a:gdLst/>
            <a:ahLst/>
            <a:cxnLst/>
            <a:rect l="l" t="t" r="r" b="b"/>
            <a:pathLst>
              <a:path w="4054" h="3982" extrusionOk="0">
                <a:moveTo>
                  <a:pt x="2421" y="0"/>
                </a:moveTo>
                <a:cubicBezTo>
                  <a:pt x="2078" y="0"/>
                  <a:pt x="1712" y="167"/>
                  <a:pt x="1489" y="451"/>
                </a:cubicBezTo>
                <a:cubicBezTo>
                  <a:pt x="1204" y="863"/>
                  <a:pt x="1235" y="1496"/>
                  <a:pt x="1584" y="1876"/>
                </a:cubicBezTo>
                <a:cubicBezTo>
                  <a:pt x="1496" y="1854"/>
                  <a:pt x="1407" y="1844"/>
                  <a:pt x="1317" y="1844"/>
                </a:cubicBezTo>
                <a:cubicBezTo>
                  <a:pt x="889" y="1844"/>
                  <a:pt x="463" y="2085"/>
                  <a:pt x="254" y="2478"/>
                </a:cubicBezTo>
                <a:cubicBezTo>
                  <a:pt x="0" y="2985"/>
                  <a:pt x="190" y="3650"/>
                  <a:pt x="665" y="3872"/>
                </a:cubicBezTo>
                <a:cubicBezTo>
                  <a:pt x="826" y="3952"/>
                  <a:pt x="992" y="3981"/>
                  <a:pt x="1162" y="3981"/>
                </a:cubicBezTo>
                <a:cubicBezTo>
                  <a:pt x="1393" y="3981"/>
                  <a:pt x="1631" y="3926"/>
                  <a:pt x="1869" y="3872"/>
                </a:cubicBezTo>
                <a:cubicBezTo>
                  <a:pt x="2565" y="3713"/>
                  <a:pt x="3294" y="3587"/>
                  <a:pt x="3991" y="3428"/>
                </a:cubicBezTo>
                <a:cubicBezTo>
                  <a:pt x="3991" y="3428"/>
                  <a:pt x="4022" y="3397"/>
                  <a:pt x="4054" y="3397"/>
                </a:cubicBezTo>
                <a:cubicBezTo>
                  <a:pt x="4054" y="3365"/>
                  <a:pt x="4054" y="3365"/>
                  <a:pt x="4022" y="3333"/>
                </a:cubicBezTo>
                <a:cubicBezTo>
                  <a:pt x="3864" y="2636"/>
                  <a:pt x="3674" y="1940"/>
                  <a:pt x="3484" y="1243"/>
                </a:cubicBezTo>
                <a:cubicBezTo>
                  <a:pt x="3389" y="831"/>
                  <a:pt x="3262" y="420"/>
                  <a:pt x="2945" y="166"/>
                </a:cubicBezTo>
                <a:cubicBezTo>
                  <a:pt x="2798" y="53"/>
                  <a:pt x="2613" y="0"/>
                  <a:pt x="2421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1741617" y="2917230"/>
            <a:ext cx="211808" cy="190896"/>
          </a:xfrm>
          <a:custGeom>
            <a:avLst/>
            <a:gdLst/>
            <a:ahLst/>
            <a:cxnLst/>
            <a:rect l="l" t="t" r="r" b="b"/>
            <a:pathLst>
              <a:path w="6462" h="5824" extrusionOk="0">
                <a:moveTo>
                  <a:pt x="4850" y="1"/>
                </a:moveTo>
                <a:cubicBezTo>
                  <a:pt x="4677" y="1"/>
                  <a:pt x="4504" y="30"/>
                  <a:pt x="4339" y="92"/>
                </a:cubicBezTo>
                <a:cubicBezTo>
                  <a:pt x="3579" y="345"/>
                  <a:pt x="3104" y="1168"/>
                  <a:pt x="3199" y="1897"/>
                </a:cubicBezTo>
                <a:cubicBezTo>
                  <a:pt x="2865" y="1521"/>
                  <a:pt x="2366" y="1310"/>
                  <a:pt x="1865" y="1310"/>
                </a:cubicBezTo>
                <a:cubicBezTo>
                  <a:pt x="1606" y="1310"/>
                  <a:pt x="1346" y="1366"/>
                  <a:pt x="1109" y="1485"/>
                </a:cubicBezTo>
                <a:cubicBezTo>
                  <a:pt x="349" y="1865"/>
                  <a:pt x="1" y="2847"/>
                  <a:pt x="381" y="3512"/>
                </a:cubicBezTo>
                <a:cubicBezTo>
                  <a:pt x="666" y="4050"/>
                  <a:pt x="1299" y="4303"/>
                  <a:pt x="1837" y="4557"/>
                </a:cubicBezTo>
                <a:cubicBezTo>
                  <a:pt x="2819" y="4969"/>
                  <a:pt x="3801" y="5380"/>
                  <a:pt x="4783" y="5792"/>
                </a:cubicBezTo>
                <a:cubicBezTo>
                  <a:pt x="4814" y="5792"/>
                  <a:pt x="4846" y="5792"/>
                  <a:pt x="4878" y="5824"/>
                </a:cubicBezTo>
                <a:cubicBezTo>
                  <a:pt x="4878" y="5792"/>
                  <a:pt x="4909" y="5760"/>
                  <a:pt x="4909" y="5729"/>
                </a:cubicBezTo>
                <a:cubicBezTo>
                  <a:pt x="5289" y="4715"/>
                  <a:pt x="5669" y="3733"/>
                  <a:pt x="6049" y="2752"/>
                </a:cubicBezTo>
                <a:cubicBezTo>
                  <a:pt x="6271" y="2182"/>
                  <a:pt x="6461" y="1548"/>
                  <a:pt x="6303" y="978"/>
                </a:cubicBezTo>
                <a:cubicBezTo>
                  <a:pt x="6104" y="383"/>
                  <a:pt x="5478" y="1"/>
                  <a:pt x="4850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3634991" y="387427"/>
            <a:ext cx="212824" cy="190896"/>
          </a:xfrm>
          <a:custGeom>
            <a:avLst/>
            <a:gdLst/>
            <a:ahLst/>
            <a:cxnLst/>
            <a:rect l="l" t="t" r="r" b="b"/>
            <a:pathLst>
              <a:path w="6493" h="5824" extrusionOk="0">
                <a:moveTo>
                  <a:pt x="4869" y="0"/>
                </a:moveTo>
                <a:cubicBezTo>
                  <a:pt x="4691" y="0"/>
                  <a:pt x="4511" y="29"/>
                  <a:pt x="4339" y="91"/>
                </a:cubicBezTo>
                <a:cubicBezTo>
                  <a:pt x="3579" y="345"/>
                  <a:pt x="3104" y="1136"/>
                  <a:pt x="3199" y="1865"/>
                </a:cubicBezTo>
                <a:cubicBezTo>
                  <a:pt x="2866" y="1511"/>
                  <a:pt x="2370" y="1294"/>
                  <a:pt x="1871" y="1294"/>
                </a:cubicBezTo>
                <a:cubicBezTo>
                  <a:pt x="1610" y="1294"/>
                  <a:pt x="1348" y="1354"/>
                  <a:pt x="1109" y="1485"/>
                </a:cubicBezTo>
                <a:cubicBezTo>
                  <a:pt x="380" y="1865"/>
                  <a:pt x="0" y="2846"/>
                  <a:pt x="380" y="3511"/>
                </a:cubicBezTo>
                <a:cubicBezTo>
                  <a:pt x="697" y="4050"/>
                  <a:pt x="1299" y="4303"/>
                  <a:pt x="1869" y="4557"/>
                </a:cubicBezTo>
                <a:cubicBezTo>
                  <a:pt x="2819" y="4937"/>
                  <a:pt x="3800" y="5348"/>
                  <a:pt x="4782" y="5760"/>
                </a:cubicBezTo>
                <a:cubicBezTo>
                  <a:pt x="4814" y="5792"/>
                  <a:pt x="4846" y="5792"/>
                  <a:pt x="4877" y="5823"/>
                </a:cubicBezTo>
                <a:cubicBezTo>
                  <a:pt x="4909" y="5760"/>
                  <a:pt x="4909" y="5728"/>
                  <a:pt x="4909" y="5697"/>
                </a:cubicBezTo>
                <a:cubicBezTo>
                  <a:pt x="5289" y="4715"/>
                  <a:pt x="5669" y="3733"/>
                  <a:pt x="6049" y="2720"/>
                </a:cubicBezTo>
                <a:cubicBezTo>
                  <a:pt x="6271" y="2150"/>
                  <a:pt x="6492" y="1516"/>
                  <a:pt x="6302" y="946"/>
                </a:cubicBezTo>
                <a:cubicBezTo>
                  <a:pt x="6129" y="376"/>
                  <a:pt x="5509" y="0"/>
                  <a:pt x="4869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4501727" y="4369926"/>
            <a:ext cx="155759" cy="149072"/>
          </a:xfrm>
          <a:custGeom>
            <a:avLst/>
            <a:gdLst/>
            <a:ahLst/>
            <a:cxnLst/>
            <a:rect l="l" t="t" r="r" b="b"/>
            <a:pathLst>
              <a:path w="4752" h="4548" extrusionOk="0">
                <a:moveTo>
                  <a:pt x="3362" y="1"/>
                </a:moveTo>
                <a:cubicBezTo>
                  <a:pt x="3033" y="1"/>
                  <a:pt x="2693" y="120"/>
                  <a:pt x="2439" y="357"/>
                </a:cubicBezTo>
                <a:cubicBezTo>
                  <a:pt x="1964" y="800"/>
                  <a:pt x="1838" y="1561"/>
                  <a:pt x="2154" y="2099"/>
                </a:cubicBezTo>
                <a:cubicBezTo>
                  <a:pt x="1975" y="2004"/>
                  <a:pt x="1771" y="1958"/>
                  <a:pt x="1563" y="1958"/>
                </a:cubicBezTo>
                <a:cubicBezTo>
                  <a:pt x="1148" y="1958"/>
                  <a:pt x="719" y="2141"/>
                  <a:pt x="444" y="2479"/>
                </a:cubicBezTo>
                <a:cubicBezTo>
                  <a:pt x="1" y="3017"/>
                  <a:pt x="64" y="3872"/>
                  <a:pt x="571" y="4252"/>
                </a:cubicBezTo>
                <a:cubicBezTo>
                  <a:pt x="877" y="4482"/>
                  <a:pt x="1307" y="4547"/>
                  <a:pt x="1728" y="4547"/>
                </a:cubicBezTo>
                <a:cubicBezTo>
                  <a:pt x="1829" y="4547"/>
                  <a:pt x="1930" y="4544"/>
                  <a:pt x="2028" y="4537"/>
                </a:cubicBezTo>
                <a:lnTo>
                  <a:pt x="4656" y="4506"/>
                </a:lnTo>
                <a:lnTo>
                  <a:pt x="4751" y="4506"/>
                </a:lnTo>
                <a:cubicBezTo>
                  <a:pt x="4751" y="4474"/>
                  <a:pt x="4751" y="4442"/>
                  <a:pt x="4751" y="4411"/>
                </a:cubicBezTo>
                <a:lnTo>
                  <a:pt x="4625" y="1782"/>
                </a:lnTo>
                <a:cubicBezTo>
                  <a:pt x="4593" y="1276"/>
                  <a:pt x="4530" y="737"/>
                  <a:pt x="4213" y="357"/>
                </a:cubicBezTo>
                <a:cubicBezTo>
                  <a:pt x="4007" y="120"/>
                  <a:pt x="3690" y="1"/>
                  <a:pt x="3362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31"/>
          <p:cNvGrpSpPr/>
          <p:nvPr/>
        </p:nvGrpSpPr>
        <p:grpSpPr>
          <a:xfrm>
            <a:off x="1916010" y="3949619"/>
            <a:ext cx="529078" cy="438751"/>
            <a:chOff x="507395" y="1992967"/>
            <a:chExt cx="658139" cy="545778"/>
          </a:xfrm>
        </p:grpSpPr>
        <p:sp>
          <p:nvSpPr>
            <p:cNvPr id="337" name="Google Shape;337;p31"/>
            <p:cNvSpPr/>
            <p:nvPr/>
          </p:nvSpPr>
          <p:spPr>
            <a:xfrm>
              <a:off x="507395" y="1992967"/>
              <a:ext cx="658139" cy="545778"/>
            </a:xfrm>
            <a:custGeom>
              <a:avLst/>
              <a:gdLst/>
              <a:ahLst/>
              <a:cxnLst/>
              <a:rect l="l" t="t" r="r" b="b"/>
              <a:pathLst>
                <a:path w="20079" h="16651" extrusionOk="0">
                  <a:moveTo>
                    <a:pt x="14685" y="1"/>
                  </a:moveTo>
                  <a:cubicBezTo>
                    <a:pt x="14351" y="1"/>
                    <a:pt x="14011" y="63"/>
                    <a:pt x="13681" y="195"/>
                  </a:cubicBezTo>
                  <a:lnTo>
                    <a:pt x="2154" y="4629"/>
                  </a:lnTo>
                  <a:cubicBezTo>
                    <a:pt x="697" y="5167"/>
                    <a:pt x="0" y="6814"/>
                    <a:pt x="539" y="8239"/>
                  </a:cubicBezTo>
                  <a:lnTo>
                    <a:pt x="2787" y="14066"/>
                  </a:lnTo>
                  <a:cubicBezTo>
                    <a:pt x="3201" y="15186"/>
                    <a:pt x="4270" y="15875"/>
                    <a:pt x="5390" y="15875"/>
                  </a:cubicBezTo>
                  <a:cubicBezTo>
                    <a:pt x="5726" y="15875"/>
                    <a:pt x="6068" y="15813"/>
                    <a:pt x="6397" y="15681"/>
                  </a:cubicBezTo>
                  <a:lnTo>
                    <a:pt x="9976" y="14319"/>
                  </a:lnTo>
                  <a:lnTo>
                    <a:pt x="12668" y="16504"/>
                  </a:lnTo>
                  <a:cubicBezTo>
                    <a:pt x="12807" y="16604"/>
                    <a:pt x="12966" y="16650"/>
                    <a:pt x="13119" y="16650"/>
                  </a:cubicBezTo>
                  <a:cubicBezTo>
                    <a:pt x="13453" y="16650"/>
                    <a:pt x="13765" y="16430"/>
                    <a:pt x="13808" y="16061"/>
                  </a:cubicBezTo>
                  <a:lnTo>
                    <a:pt x="14346" y="12641"/>
                  </a:lnTo>
                  <a:lnTo>
                    <a:pt x="17925" y="11247"/>
                  </a:lnTo>
                  <a:cubicBezTo>
                    <a:pt x="19382" y="10709"/>
                    <a:pt x="20078" y="9062"/>
                    <a:pt x="19540" y="7637"/>
                  </a:cubicBezTo>
                  <a:lnTo>
                    <a:pt x="17292" y="1810"/>
                  </a:lnTo>
                  <a:cubicBezTo>
                    <a:pt x="16853" y="690"/>
                    <a:pt x="15798" y="1"/>
                    <a:pt x="1468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90097" y="2130043"/>
              <a:ext cx="255370" cy="230557"/>
            </a:xfrm>
            <a:custGeom>
              <a:avLst/>
              <a:gdLst/>
              <a:ahLst/>
              <a:cxnLst/>
              <a:rect l="l" t="t" r="r" b="b"/>
              <a:pathLst>
                <a:path w="7791" h="7034" extrusionOk="0">
                  <a:moveTo>
                    <a:pt x="5782" y="0"/>
                  </a:moveTo>
                  <a:cubicBezTo>
                    <a:pt x="5572" y="0"/>
                    <a:pt x="5362" y="32"/>
                    <a:pt x="5162" y="98"/>
                  </a:cubicBezTo>
                  <a:cubicBezTo>
                    <a:pt x="4275" y="447"/>
                    <a:pt x="3705" y="1397"/>
                    <a:pt x="3832" y="2283"/>
                  </a:cubicBezTo>
                  <a:cubicBezTo>
                    <a:pt x="3443" y="1854"/>
                    <a:pt x="2844" y="1609"/>
                    <a:pt x="2246" y="1609"/>
                  </a:cubicBezTo>
                  <a:cubicBezTo>
                    <a:pt x="1918" y="1609"/>
                    <a:pt x="1590" y="1683"/>
                    <a:pt x="1298" y="1840"/>
                  </a:cubicBezTo>
                  <a:cubicBezTo>
                    <a:pt x="412" y="2315"/>
                    <a:pt x="0" y="3487"/>
                    <a:pt x="475" y="4310"/>
                  </a:cubicBezTo>
                  <a:cubicBezTo>
                    <a:pt x="823" y="4944"/>
                    <a:pt x="1583" y="5260"/>
                    <a:pt x="2249" y="5545"/>
                  </a:cubicBezTo>
                  <a:cubicBezTo>
                    <a:pt x="3452" y="6020"/>
                    <a:pt x="4624" y="6495"/>
                    <a:pt x="5795" y="6970"/>
                  </a:cubicBezTo>
                  <a:cubicBezTo>
                    <a:pt x="5859" y="7002"/>
                    <a:pt x="5890" y="7002"/>
                    <a:pt x="5922" y="7034"/>
                  </a:cubicBezTo>
                  <a:cubicBezTo>
                    <a:pt x="5954" y="6970"/>
                    <a:pt x="5954" y="6939"/>
                    <a:pt x="5985" y="6907"/>
                  </a:cubicBezTo>
                  <a:cubicBezTo>
                    <a:pt x="6429" y="5704"/>
                    <a:pt x="6841" y="4500"/>
                    <a:pt x="7284" y="3297"/>
                  </a:cubicBezTo>
                  <a:cubicBezTo>
                    <a:pt x="7537" y="2600"/>
                    <a:pt x="7791" y="1840"/>
                    <a:pt x="7569" y="1143"/>
                  </a:cubicBezTo>
                  <a:cubicBezTo>
                    <a:pt x="7344" y="443"/>
                    <a:pt x="6566" y="0"/>
                    <a:pt x="578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1"/>
          <p:cNvSpPr/>
          <p:nvPr/>
        </p:nvSpPr>
        <p:spPr>
          <a:xfrm>
            <a:off x="1380069" y="3239703"/>
            <a:ext cx="108444" cy="108902"/>
          </a:xfrm>
          <a:custGeom>
            <a:avLst/>
            <a:gdLst/>
            <a:ahLst/>
            <a:cxnLst/>
            <a:rect l="l" t="t" r="r" b="b"/>
            <a:pathLst>
              <a:path w="3327" h="3326" extrusionOk="0">
                <a:moveTo>
                  <a:pt x="1679" y="0"/>
                </a:moveTo>
                <a:cubicBezTo>
                  <a:pt x="761" y="0"/>
                  <a:pt x="1" y="760"/>
                  <a:pt x="1" y="1647"/>
                </a:cubicBezTo>
                <a:cubicBezTo>
                  <a:pt x="1" y="2565"/>
                  <a:pt x="761" y="3325"/>
                  <a:pt x="1679" y="3325"/>
                </a:cubicBezTo>
                <a:cubicBezTo>
                  <a:pt x="2566" y="3325"/>
                  <a:pt x="3326" y="2565"/>
                  <a:pt x="3326" y="1647"/>
                </a:cubicBezTo>
                <a:cubicBezTo>
                  <a:pt x="3326" y="760"/>
                  <a:pt x="2566" y="0"/>
                  <a:pt x="1679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1422408" y="3356855"/>
            <a:ext cx="68156" cy="68465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16"/>
                  <a:pt x="475" y="2091"/>
                  <a:pt x="1045" y="2091"/>
                </a:cubicBezTo>
                <a:cubicBezTo>
                  <a:pt x="1616" y="2091"/>
                  <a:pt x="2091" y="1616"/>
                  <a:pt x="2091" y="1046"/>
                </a:cubicBezTo>
                <a:cubicBezTo>
                  <a:pt x="2091" y="476"/>
                  <a:pt x="1616" y="1"/>
                  <a:pt x="1045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1"/>
          <p:cNvGrpSpPr/>
          <p:nvPr/>
        </p:nvGrpSpPr>
        <p:grpSpPr>
          <a:xfrm>
            <a:off x="2954155" y="4076105"/>
            <a:ext cx="892760" cy="576233"/>
            <a:chOff x="4402600" y="4043075"/>
            <a:chExt cx="707025" cy="456350"/>
          </a:xfrm>
        </p:grpSpPr>
        <p:sp>
          <p:nvSpPr>
            <p:cNvPr id="465" name="Google Shape;465;p31"/>
            <p:cNvSpPr/>
            <p:nvPr/>
          </p:nvSpPr>
          <p:spPr>
            <a:xfrm>
              <a:off x="4402600" y="4043075"/>
              <a:ext cx="707025" cy="399875"/>
            </a:xfrm>
            <a:custGeom>
              <a:avLst/>
              <a:gdLst/>
              <a:ahLst/>
              <a:cxnLst/>
              <a:rect l="l" t="t" r="r" b="b"/>
              <a:pathLst>
                <a:path w="28281" h="15995" extrusionOk="0">
                  <a:moveTo>
                    <a:pt x="4348" y="0"/>
                  </a:moveTo>
                  <a:cubicBezTo>
                    <a:pt x="3108" y="0"/>
                    <a:pt x="1980" y="837"/>
                    <a:pt x="1679" y="2122"/>
                  </a:cubicBezTo>
                  <a:lnTo>
                    <a:pt x="349" y="7760"/>
                  </a:lnTo>
                  <a:cubicBezTo>
                    <a:pt x="0" y="9216"/>
                    <a:pt x="919" y="10705"/>
                    <a:pt x="2375" y="11021"/>
                  </a:cubicBezTo>
                  <a:lnTo>
                    <a:pt x="23340" y="15930"/>
                  </a:lnTo>
                  <a:cubicBezTo>
                    <a:pt x="23539" y="15973"/>
                    <a:pt x="23738" y="15994"/>
                    <a:pt x="23934" y="15994"/>
                  </a:cubicBezTo>
                  <a:cubicBezTo>
                    <a:pt x="25181" y="15994"/>
                    <a:pt x="26329" y="15157"/>
                    <a:pt x="26602" y="13872"/>
                  </a:cubicBezTo>
                  <a:lnTo>
                    <a:pt x="27932" y="8235"/>
                  </a:lnTo>
                  <a:cubicBezTo>
                    <a:pt x="28281" y="6778"/>
                    <a:pt x="27362" y="5289"/>
                    <a:pt x="25906" y="4973"/>
                  </a:cubicBezTo>
                  <a:lnTo>
                    <a:pt x="4941" y="64"/>
                  </a:lnTo>
                  <a:cubicBezTo>
                    <a:pt x="4742" y="21"/>
                    <a:pt x="4544" y="0"/>
                    <a:pt x="434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906125" y="4400150"/>
              <a:ext cx="117200" cy="99275"/>
            </a:xfrm>
            <a:custGeom>
              <a:avLst/>
              <a:gdLst/>
              <a:ahLst/>
              <a:cxnLst/>
              <a:rect l="l" t="t" r="r" b="b"/>
              <a:pathLst>
                <a:path w="4688" h="3971" extrusionOk="0">
                  <a:moveTo>
                    <a:pt x="1" y="0"/>
                  </a:moveTo>
                  <a:lnTo>
                    <a:pt x="1014" y="3452"/>
                  </a:lnTo>
                  <a:cubicBezTo>
                    <a:pt x="1111" y="3783"/>
                    <a:pt x="1412" y="3970"/>
                    <a:pt x="1724" y="3970"/>
                  </a:cubicBezTo>
                  <a:cubicBezTo>
                    <a:pt x="1921" y="3970"/>
                    <a:pt x="2122" y="3896"/>
                    <a:pt x="2281" y="3737"/>
                  </a:cubicBezTo>
                  <a:lnTo>
                    <a:pt x="4688" y="1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461175" y="4136000"/>
              <a:ext cx="597775" cy="142750"/>
            </a:xfrm>
            <a:custGeom>
              <a:avLst/>
              <a:gdLst/>
              <a:ahLst/>
              <a:cxnLst/>
              <a:rect l="l" t="t" r="r" b="b"/>
              <a:pathLst>
                <a:path w="23911" h="5710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64"/>
                    <a:pt x="349" y="527"/>
                  </a:cubicBezTo>
                  <a:lnTo>
                    <a:pt x="23436" y="5689"/>
                  </a:lnTo>
                  <a:cubicBezTo>
                    <a:pt x="23485" y="5703"/>
                    <a:pt x="23532" y="5709"/>
                    <a:pt x="23576" y="5709"/>
                  </a:cubicBezTo>
                  <a:cubicBezTo>
                    <a:pt x="23733" y="5709"/>
                    <a:pt x="23855" y="5630"/>
                    <a:pt x="23879" y="5531"/>
                  </a:cubicBezTo>
                  <a:cubicBezTo>
                    <a:pt x="23911" y="5373"/>
                    <a:pt x="23784" y="5214"/>
                    <a:pt x="23563" y="5183"/>
                  </a:cubicBezTo>
                  <a:lnTo>
                    <a:pt x="476" y="21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453275" y="4171525"/>
              <a:ext cx="597775" cy="142850"/>
            </a:xfrm>
            <a:custGeom>
              <a:avLst/>
              <a:gdLst/>
              <a:ahLst/>
              <a:cxnLst/>
              <a:rect l="l" t="t" r="r" b="b"/>
              <a:pathLst>
                <a:path w="23911" h="5714" extrusionOk="0">
                  <a:moveTo>
                    <a:pt x="312" y="0"/>
                  </a:moveTo>
                  <a:cubicBezTo>
                    <a:pt x="166" y="0"/>
                    <a:pt x="55" y="66"/>
                    <a:pt x="32" y="183"/>
                  </a:cubicBezTo>
                  <a:cubicBezTo>
                    <a:pt x="0" y="341"/>
                    <a:pt x="158" y="500"/>
                    <a:pt x="348" y="531"/>
                  </a:cubicBezTo>
                  <a:lnTo>
                    <a:pt x="23435" y="5693"/>
                  </a:lnTo>
                  <a:cubicBezTo>
                    <a:pt x="23484" y="5707"/>
                    <a:pt x="23531" y="5714"/>
                    <a:pt x="23575" y="5714"/>
                  </a:cubicBezTo>
                  <a:cubicBezTo>
                    <a:pt x="23733" y="5714"/>
                    <a:pt x="23854" y="5634"/>
                    <a:pt x="23879" y="5535"/>
                  </a:cubicBezTo>
                  <a:cubicBezTo>
                    <a:pt x="23910" y="5377"/>
                    <a:pt x="23752" y="5218"/>
                    <a:pt x="23562" y="5187"/>
                  </a:cubicBezTo>
                  <a:lnTo>
                    <a:pt x="475" y="25"/>
                  </a:lnTo>
                  <a:cubicBezTo>
                    <a:pt x="418" y="8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444550" y="4210425"/>
              <a:ext cx="597775" cy="143225"/>
            </a:xfrm>
            <a:custGeom>
              <a:avLst/>
              <a:gdLst/>
              <a:ahLst/>
              <a:cxnLst/>
              <a:rect l="l" t="t" r="r" b="b"/>
              <a:pathLst>
                <a:path w="23911" h="5729" extrusionOk="0">
                  <a:moveTo>
                    <a:pt x="336" y="0"/>
                  </a:moveTo>
                  <a:cubicBezTo>
                    <a:pt x="178" y="0"/>
                    <a:pt x="57" y="80"/>
                    <a:pt x="32" y="179"/>
                  </a:cubicBezTo>
                  <a:cubicBezTo>
                    <a:pt x="1" y="337"/>
                    <a:pt x="159" y="496"/>
                    <a:pt x="349" y="527"/>
                  </a:cubicBezTo>
                  <a:lnTo>
                    <a:pt x="23436" y="5721"/>
                  </a:lnTo>
                  <a:cubicBezTo>
                    <a:pt x="23473" y="5726"/>
                    <a:pt x="23509" y="5729"/>
                    <a:pt x="23543" y="5729"/>
                  </a:cubicBezTo>
                  <a:cubicBezTo>
                    <a:pt x="23716" y="5729"/>
                    <a:pt x="23853" y="5663"/>
                    <a:pt x="23879" y="5531"/>
                  </a:cubicBezTo>
                  <a:cubicBezTo>
                    <a:pt x="23911" y="5373"/>
                    <a:pt x="23753" y="5246"/>
                    <a:pt x="23563" y="5183"/>
                  </a:cubicBezTo>
                  <a:lnTo>
                    <a:pt x="476" y="20"/>
                  </a:lnTo>
                  <a:cubicBezTo>
                    <a:pt x="427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1"/>
          <p:cNvSpPr txBox="1">
            <a:spLocks noGrp="1"/>
          </p:cNvSpPr>
          <p:nvPr>
            <p:ph type="ctrTitle"/>
          </p:nvPr>
        </p:nvSpPr>
        <p:spPr>
          <a:xfrm>
            <a:off x="1615950" y="1300925"/>
            <a:ext cx="5912100" cy="1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Future App</a:t>
            </a:r>
            <a:endParaRPr dirty="0"/>
          </a:p>
        </p:txBody>
      </p:sp>
      <p:sp>
        <p:nvSpPr>
          <p:cNvPr id="471" name="Google Shape;471;p31"/>
          <p:cNvSpPr txBox="1">
            <a:spLocks noGrp="1"/>
          </p:cNvSpPr>
          <p:nvPr>
            <p:ph type="subTitle" idx="1"/>
          </p:nvPr>
        </p:nvSpPr>
        <p:spPr>
          <a:xfrm>
            <a:off x="2190058" y="3024840"/>
            <a:ext cx="4863389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Shouq</a:t>
            </a:r>
            <a:r>
              <a:rPr lang="en-GB" dirty="0"/>
              <a:t> </a:t>
            </a:r>
            <a:r>
              <a:rPr lang="en-GB" dirty="0" err="1"/>
              <a:t>Alqarni</a:t>
            </a:r>
            <a:r>
              <a:rPr lang="en-GB" dirty="0"/>
              <a:t> | T5: Data Science Bootcamp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the most downloaded App?</a:t>
            </a:r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1383834" y="1571682"/>
            <a:ext cx="6001845" cy="78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"Google Play services" is the most downloaded app. And that because it is used to update Google apps and apps from Google Play. 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5383370" y="4096471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593127" y="4164535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loc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2354D-0B06-4E00-8DF4-576CC81F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9" y="2346973"/>
            <a:ext cx="8149788" cy="859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32353-DECE-496C-9F91-EC4F3A03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69" y="3296072"/>
            <a:ext cx="4161050" cy="16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9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39"/>
          <p:cNvGrpSpPr/>
          <p:nvPr/>
        </p:nvGrpSpPr>
        <p:grpSpPr>
          <a:xfrm>
            <a:off x="713180" y="539495"/>
            <a:ext cx="5419927" cy="3629747"/>
            <a:chOff x="595175" y="1572125"/>
            <a:chExt cx="4422625" cy="2961850"/>
          </a:xfrm>
        </p:grpSpPr>
        <p:sp>
          <p:nvSpPr>
            <p:cNvPr id="1288" name="Google Shape;1288;p39"/>
            <p:cNvSpPr/>
            <p:nvPr/>
          </p:nvSpPr>
          <p:spPr>
            <a:xfrm>
              <a:off x="595175" y="1572125"/>
              <a:ext cx="4422625" cy="2961850"/>
            </a:xfrm>
            <a:custGeom>
              <a:avLst/>
              <a:gdLst/>
              <a:ahLst/>
              <a:cxnLst/>
              <a:rect l="l" t="t" r="r" b="b"/>
              <a:pathLst>
                <a:path w="176905" h="118474" extrusionOk="0">
                  <a:moveTo>
                    <a:pt x="169430" y="538"/>
                  </a:moveTo>
                  <a:cubicBezTo>
                    <a:pt x="173262" y="538"/>
                    <a:pt x="176366" y="3642"/>
                    <a:pt x="176366" y="7474"/>
                  </a:cubicBezTo>
                  <a:lnTo>
                    <a:pt x="176366" y="111031"/>
                  </a:lnTo>
                  <a:cubicBezTo>
                    <a:pt x="176366" y="114831"/>
                    <a:pt x="173262" y="117967"/>
                    <a:pt x="169430" y="117967"/>
                  </a:cubicBezTo>
                  <a:lnTo>
                    <a:pt x="7475" y="117967"/>
                  </a:lnTo>
                  <a:cubicBezTo>
                    <a:pt x="3643" y="117967"/>
                    <a:pt x="539" y="114831"/>
                    <a:pt x="539" y="111031"/>
                  </a:cubicBezTo>
                  <a:lnTo>
                    <a:pt x="539" y="7474"/>
                  </a:lnTo>
                  <a:cubicBezTo>
                    <a:pt x="539" y="3642"/>
                    <a:pt x="3643" y="538"/>
                    <a:pt x="7475" y="538"/>
                  </a:cubicBezTo>
                  <a:close/>
                  <a:moveTo>
                    <a:pt x="7475" y="0"/>
                  </a:moveTo>
                  <a:cubicBezTo>
                    <a:pt x="3358" y="0"/>
                    <a:pt x="1" y="3357"/>
                    <a:pt x="1" y="7474"/>
                  </a:cubicBezTo>
                  <a:lnTo>
                    <a:pt x="1" y="111031"/>
                  </a:lnTo>
                  <a:cubicBezTo>
                    <a:pt x="1" y="115148"/>
                    <a:pt x="3358" y="118473"/>
                    <a:pt x="7475" y="118473"/>
                  </a:cubicBezTo>
                  <a:lnTo>
                    <a:pt x="169430" y="118473"/>
                  </a:lnTo>
                  <a:cubicBezTo>
                    <a:pt x="173547" y="118473"/>
                    <a:pt x="176904" y="115148"/>
                    <a:pt x="176904" y="111031"/>
                  </a:cubicBezTo>
                  <a:lnTo>
                    <a:pt x="176904" y="7474"/>
                  </a:lnTo>
                  <a:cubicBezTo>
                    <a:pt x="176904" y="3357"/>
                    <a:pt x="173547" y="0"/>
                    <a:pt x="16943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34275" y="1710675"/>
              <a:ext cx="115625" cy="116400"/>
            </a:xfrm>
            <a:custGeom>
              <a:avLst/>
              <a:gdLst/>
              <a:ahLst/>
              <a:cxnLst/>
              <a:rect l="l" t="t" r="r" b="b"/>
              <a:pathLst>
                <a:path w="4625" h="4656" extrusionOk="0">
                  <a:moveTo>
                    <a:pt x="2313" y="0"/>
                  </a:moveTo>
                  <a:cubicBezTo>
                    <a:pt x="1046" y="0"/>
                    <a:pt x="1" y="1045"/>
                    <a:pt x="1" y="2312"/>
                  </a:cubicBezTo>
                  <a:cubicBezTo>
                    <a:pt x="1" y="3610"/>
                    <a:pt x="1046" y="4655"/>
                    <a:pt x="2313" y="4655"/>
                  </a:cubicBezTo>
                  <a:cubicBezTo>
                    <a:pt x="3611" y="4655"/>
                    <a:pt x="4624" y="3610"/>
                    <a:pt x="4624" y="2312"/>
                  </a:cubicBezTo>
                  <a:cubicBezTo>
                    <a:pt x="4624" y="1045"/>
                    <a:pt x="3611" y="0"/>
                    <a:pt x="231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1012425" y="1734425"/>
              <a:ext cx="353125" cy="68100"/>
            </a:xfrm>
            <a:custGeom>
              <a:avLst/>
              <a:gdLst/>
              <a:ahLst/>
              <a:cxnLst/>
              <a:rect l="l" t="t" r="r" b="b"/>
              <a:pathLst>
                <a:path w="14125" h="2724" extrusionOk="0">
                  <a:moveTo>
                    <a:pt x="1362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24"/>
                    <a:pt x="1362" y="2724"/>
                  </a:cubicBezTo>
                  <a:lnTo>
                    <a:pt x="12763" y="2724"/>
                  </a:lnTo>
                  <a:cubicBezTo>
                    <a:pt x="13523" y="2724"/>
                    <a:pt x="14125" y="2122"/>
                    <a:pt x="14125" y="1362"/>
                  </a:cubicBezTo>
                  <a:cubicBezTo>
                    <a:pt x="14125" y="602"/>
                    <a:pt x="13523" y="0"/>
                    <a:pt x="1276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2486625" y="1750250"/>
              <a:ext cx="236750" cy="37225"/>
            </a:xfrm>
            <a:custGeom>
              <a:avLst/>
              <a:gdLst/>
              <a:ahLst/>
              <a:cxnLst/>
              <a:rect l="l" t="t" r="r" b="b"/>
              <a:pathLst>
                <a:path w="9470" h="1489" extrusionOk="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2934725" y="1750250"/>
              <a:ext cx="237550" cy="37225"/>
            </a:xfrm>
            <a:custGeom>
              <a:avLst/>
              <a:gdLst/>
              <a:ahLst/>
              <a:cxnLst/>
              <a:rect l="l" t="t" r="r" b="b"/>
              <a:pathLst>
                <a:path w="9502" h="1489" extrusionOk="0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3383650" y="1750250"/>
              <a:ext cx="236750" cy="37225"/>
            </a:xfrm>
            <a:custGeom>
              <a:avLst/>
              <a:gdLst/>
              <a:ahLst/>
              <a:cxnLst/>
              <a:rect l="l" t="t" r="r" b="b"/>
              <a:pathLst>
                <a:path w="9470" h="1489" extrusionOk="0">
                  <a:moveTo>
                    <a:pt x="729" y="1"/>
                  </a:moveTo>
                  <a:cubicBezTo>
                    <a:pt x="317" y="1"/>
                    <a:pt x="0" y="317"/>
                    <a:pt x="0" y="729"/>
                  </a:cubicBezTo>
                  <a:cubicBezTo>
                    <a:pt x="0" y="1141"/>
                    <a:pt x="317" y="1489"/>
                    <a:pt x="729" y="1489"/>
                  </a:cubicBezTo>
                  <a:lnTo>
                    <a:pt x="8741" y="1489"/>
                  </a:lnTo>
                  <a:cubicBezTo>
                    <a:pt x="9153" y="1489"/>
                    <a:pt x="9469" y="1141"/>
                    <a:pt x="9469" y="729"/>
                  </a:cubicBezTo>
                  <a:cubicBezTo>
                    <a:pt x="9469" y="317"/>
                    <a:pt x="9153" y="1"/>
                    <a:pt x="874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3831750" y="1750250"/>
              <a:ext cx="237550" cy="37225"/>
            </a:xfrm>
            <a:custGeom>
              <a:avLst/>
              <a:gdLst/>
              <a:ahLst/>
              <a:cxnLst/>
              <a:rect l="l" t="t" r="r" b="b"/>
              <a:pathLst>
                <a:path w="9502" h="1489" extrusionOk="0">
                  <a:moveTo>
                    <a:pt x="761" y="1"/>
                  </a:moveTo>
                  <a:cubicBezTo>
                    <a:pt x="349" y="1"/>
                    <a:pt x="1" y="317"/>
                    <a:pt x="1" y="729"/>
                  </a:cubicBezTo>
                  <a:cubicBezTo>
                    <a:pt x="1" y="1141"/>
                    <a:pt x="349" y="1489"/>
                    <a:pt x="761" y="1489"/>
                  </a:cubicBezTo>
                  <a:lnTo>
                    <a:pt x="8742" y="1489"/>
                  </a:lnTo>
                  <a:cubicBezTo>
                    <a:pt x="9153" y="1489"/>
                    <a:pt x="9502" y="1141"/>
                    <a:pt x="9502" y="729"/>
                  </a:cubicBezTo>
                  <a:cubicBezTo>
                    <a:pt x="9502" y="317"/>
                    <a:pt x="9153" y="1"/>
                    <a:pt x="8742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4289375" y="1736000"/>
              <a:ext cx="368175" cy="65750"/>
            </a:xfrm>
            <a:custGeom>
              <a:avLst/>
              <a:gdLst/>
              <a:ahLst/>
              <a:cxnLst/>
              <a:rect l="l" t="t" r="r" b="b"/>
              <a:pathLst>
                <a:path w="14727" h="2630" extrusionOk="0">
                  <a:moveTo>
                    <a:pt x="1299" y="1"/>
                  </a:moveTo>
                  <a:cubicBezTo>
                    <a:pt x="571" y="1"/>
                    <a:pt x="1" y="571"/>
                    <a:pt x="1" y="1299"/>
                  </a:cubicBezTo>
                  <a:cubicBezTo>
                    <a:pt x="1" y="2027"/>
                    <a:pt x="571" y="2629"/>
                    <a:pt x="1299" y="2629"/>
                  </a:cubicBezTo>
                  <a:lnTo>
                    <a:pt x="13397" y="2629"/>
                  </a:lnTo>
                  <a:cubicBezTo>
                    <a:pt x="14125" y="2629"/>
                    <a:pt x="14727" y="2027"/>
                    <a:pt x="14727" y="1299"/>
                  </a:cubicBezTo>
                  <a:cubicBezTo>
                    <a:pt x="14727" y="571"/>
                    <a:pt x="14125" y="1"/>
                    <a:pt x="133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3053500" y="3868900"/>
              <a:ext cx="707025" cy="156000"/>
            </a:xfrm>
            <a:custGeom>
              <a:avLst/>
              <a:gdLst/>
              <a:ahLst/>
              <a:cxnLst/>
              <a:rect l="l" t="t" r="r" b="b"/>
              <a:pathLst>
                <a:path w="28281" h="6240" extrusionOk="0">
                  <a:moveTo>
                    <a:pt x="2787" y="1"/>
                  </a:moveTo>
                  <a:cubicBezTo>
                    <a:pt x="1267" y="1"/>
                    <a:pt x="0" y="1267"/>
                    <a:pt x="0" y="2819"/>
                  </a:cubicBezTo>
                  <a:lnTo>
                    <a:pt x="0" y="3421"/>
                  </a:lnTo>
                  <a:cubicBezTo>
                    <a:pt x="0" y="4973"/>
                    <a:pt x="1267" y="6239"/>
                    <a:pt x="2787" y="6239"/>
                  </a:cubicBezTo>
                  <a:lnTo>
                    <a:pt x="25462" y="6239"/>
                  </a:lnTo>
                  <a:cubicBezTo>
                    <a:pt x="27014" y="6239"/>
                    <a:pt x="28249" y="4973"/>
                    <a:pt x="28281" y="3421"/>
                  </a:cubicBezTo>
                  <a:lnTo>
                    <a:pt x="28281" y="2819"/>
                  </a:lnTo>
                  <a:cubicBezTo>
                    <a:pt x="28281" y="1267"/>
                    <a:pt x="27014" y="1"/>
                    <a:pt x="254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52500" y="2163525"/>
              <a:ext cx="1923125" cy="1779825"/>
            </a:xfrm>
            <a:custGeom>
              <a:avLst/>
              <a:gdLst/>
              <a:ahLst/>
              <a:cxnLst/>
              <a:rect l="l" t="t" r="r" b="b"/>
              <a:pathLst>
                <a:path w="76925" h="71193" extrusionOk="0">
                  <a:moveTo>
                    <a:pt x="6746" y="1"/>
                  </a:moveTo>
                  <a:cubicBezTo>
                    <a:pt x="6619" y="1"/>
                    <a:pt x="6556" y="96"/>
                    <a:pt x="6556" y="191"/>
                  </a:cubicBezTo>
                  <a:cubicBezTo>
                    <a:pt x="6556" y="317"/>
                    <a:pt x="6682" y="381"/>
                    <a:pt x="6777" y="381"/>
                  </a:cubicBezTo>
                  <a:cubicBezTo>
                    <a:pt x="6904" y="381"/>
                    <a:pt x="6967" y="317"/>
                    <a:pt x="6967" y="191"/>
                  </a:cubicBezTo>
                  <a:cubicBezTo>
                    <a:pt x="6967" y="96"/>
                    <a:pt x="6904" y="1"/>
                    <a:pt x="6777" y="1"/>
                  </a:cubicBezTo>
                  <a:close/>
                  <a:moveTo>
                    <a:pt x="8361" y="1"/>
                  </a:moveTo>
                  <a:cubicBezTo>
                    <a:pt x="8266" y="1"/>
                    <a:pt x="8171" y="96"/>
                    <a:pt x="8171" y="191"/>
                  </a:cubicBezTo>
                  <a:cubicBezTo>
                    <a:pt x="8171" y="317"/>
                    <a:pt x="8266" y="381"/>
                    <a:pt x="8361" y="381"/>
                  </a:cubicBezTo>
                  <a:lnTo>
                    <a:pt x="8393" y="381"/>
                  </a:lnTo>
                  <a:cubicBezTo>
                    <a:pt x="8519" y="381"/>
                    <a:pt x="8614" y="317"/>
                    <a:pt x="8614" y="191"/>
                  </a:cubicBezTo>
                  <a:cubicBezTo>
                    <a:pt x="8614" y="96"/>
                    <a:pt x="8519" y="1"/>
                    <a:pt x="8393" y="1"/>
                  </a:cubicBezTo>
                  <a:close/>
                  <a:moveTo>
                    <a:pt x="10008" y="1"/>
                  </a:moveTo>
                  <a:cubicBezTo>
                    <a:pt x="9881" y="1"/>
                    <a:pt x="9786" y="96"/>
                    <a:pt x="9786" y="191"/>
                  </a:cubicBezTo>
                  <a:cubicBezTo>
                    <a:pt x="9786" y="317"/>
                    <a:pt x="9881" y="381"/>
                    <a:pt x="10008" y="381"/>
                  </a:cubicBezTo>
                  <a:lnTo>
                    <a:pt x="10039" y="381"/>
                  </a:lnTo>
                  <a:cubicBezTo>
                    <a:pt x="10134" y="381"/>
                    <a:pt x="10229" y="317"/>
                    <a:pt x="10229" y="191"/>
                  </a:cubicBezTo>
                  <a:cubicBezTo>
                    <a:pt x="10229" y="96"/>
                    <a:pt x="10134" y="1"/>
                    <a:pt x="10039" y="1"/>
                  </a:cubicBezTo>
                  <a:close/>
                  <a:moveTo>
                    <a:pt x="11623" y="1"/>
                  </a:moveTo>
                  <a:cubicBezTo>
                    <a:pt x="11496" y="1"/>
                    <a:pt x="11433" y="96"/>
                    <a:pt x="11433" y="191"/>
                  </a:cubicBezTo>
                  <a:cubicBezTo>
                    <a:pt x="11433" y="317"/>
                    <a:pt x="11496" y="381"/>
                    <a:pt x="11623" y="381"/>
                  </a:cubicBezTo>
                  <a:lnTo>
                    <a:pt x="11654" y="381"/>
                  </a:lnTo>
                  <a:cubicBezTo>
                    <a:pt x="11781" y="381"/>
                    <a:pt x="11844" y="317"/>
                    <a:pt x="11844" y="191"/>
                  </a:cubicBezTo>
                  <a:cubicBezTo>
                    <a:pt x="11844" y="96"/>
                    <a:pt x="11781" y="1"/>
                    <a:pt x="11654" y="1"/>
                  </a:cubicBezTo>
                  <a:close/>
                  <a:moveTo>
                    <a:pt x="13238" y="1"/>
                  </a:moveTo>
                  <a:cubicBezTo>
                    <a:pt x="13143" y="1"/>
                    <a:pt x="13080" y="96"/>
                    <a:pt x="13080" y="191"/>
                  </a:cubicBezTo>
                  <a:cubicBezTo>
                    <a:pt x="13080" y="317"/>
                    <a:pt x="13175" y="381"/>
                    <a:pt x="13301" y="381"/>
                  </a:cubicBezTo>
                  <a:cubicBezTo>
                    <a:pt x="13396" y="381"/>
                    <a:pt x="13491" y="317"/>
                    <a:pt x="13491" y="191"/>
                  </a:cubicBezTo>
                  <a:cubicBezTo>
                    <a:pt x="13491" y="96"/>
                    <a:pt x="13396" y="1"/>
                    <a:pt x="13301" y="1"/>
                  </a:cubicBezTo>
                  <a:close/>
                  <a:moveTo>
                    <a:pt x="14885" y="1"/>
                  </a:moveTo>
                  <a:cubicBezTo>
                    <a:pt x="14758" y="1"/>
                    <a:pt x="14663" y="96"/>
                    <a:pt x="14663" y="191"/>
                  </a:cubicBezTo>
                  <a:cubicBezTo>
                    <a:pt x="14663" y="317"/>
                    <a:pt x="14758" y="381"/>
                    <a:pt x="14885" y="381"/>
                  </a:cubicBezTo>
                  <a:lnTo>
                    <a:pt x="14916" y="381"/>
                  </a:lnTo>
                  <a:cubicBezTo>
                    <a:pt x="15011" y="381"/>
                    <a:pt x="15106" y="317"/>
                    <a:pt x="15106" y="191"/>
                  </a:cubicBezTo>
                  <a:cubicBezTo>
                    <a:pt x="15106" y="96"/>
                    <a:pt x="15011" y="1"/>
                    <a:pt x="14916" y="1"/>
                  </a:cubicBezTo>
                  <a:close/>
                  <a:moveTo>
                    <a:pt x="16500" y="1"/>
                  </a:moveTo>
                  <a:cubicBezTo>
                    <a:pt x="16405" y="1"/>
                    <a:pt x="16310" y="96"/>
                    <a:pt x="16310" y="191"/>
                  </a:cubicBezTo>
                  <a:cubicBezTo>
                    <a:pt x="16310" y="317"/>
                    <a:pt x="16405" y="381"/>
                    <a:pt x="16500" y="381"/>
                  </a:cubicBezTo>
                  <a:lnTo>
                    <a:pt x="16531" y="381"/>
                  </a:lnTo>
                  <a:cubicBezTo>
                    <a:pt x="16658" y="381"/>
                    <a:pt x="16753" y="317"/>
                    <a:pt x="16753" y="191"/>
                  </a:cubicBezTo>
                  <a:cubicBezTo>
                    <a:pt x="16753" y="96"/>
                    <a:pt x="16658" y="1"/>
                    <a:pt x="16531" y="1"/>
                  </a:cubicBezTo>
                  <a:close/>
                  <a:moveTo>
                    <a:pt x="18115" y="1"/>
                  </a:moveTo>
                  <a:cubicBezTo>
                    <a:pt x="18020" y="1"/>
                    <a:pt x="17925" y="96"/>
                    <a:pt x="17925" y="191"/>
                  </a:cubicBezTo>
                  <a:cubicBezTo>
                    <a:pt x="17925" y="317"/>
                    <a:pt x="18020" y="381"/>
                    <a:pt x="18115" y="381"/>
                  </a:cubicBezTo>
                  <a:lnTo>
                    <a:pt x="18178" y="381"/>
                  </a:lnTo>
                  <a:cubicBezTo>
                    <a:pt x="18273" y="381"/>
                    <a:pt x="18368" y="317"/>
                    <a:pt x="18368" y="191"/>
                  </a:cubicBezTo>
                  <a:cubicBezTo>
                    <a:pt x="18368" y="96"/>
                    <a:pt x="18273" y="1"/>
                    <a:pt x="18178" y="1"/>
                  </a:cubicBezTo>
                  <a:close/>
                  <a:moveTo>
                    <a:pt x="19762" y="1"/>
                  </a:moveTo>
                  <a:cubicBezTo>
                    <a:pt x="19635" y="1"/>
                    <a:pt x="19572" y="96"/>
                    <a:pt x="19572" y="191"/>
                  </a:cubicBezTo>
                  <a:cubicBezTo>
                    <a:pt x="19572" y="317"/>
                    <a:pt x="19698" y="381"/>
                    <a:pt x="19793" y="381"/>
                  </a:cubicBezTo>
                  <a:cubicBezTo>
                    <a:pt x="19920" y="381"/>
                    <a:pt x="19983" y="317"/>
                    <a:pt x="19983" y="191"/>
                  </a:cubicBezTo>
                  <a:cubicBezTo>
                    <a:pt x="19983" y="96"/>
                    <a:pt x="19920" y="1"/>
                    <a:pt x="19793" y="1"/>
                  </a:cubicBezTo>
                  <a:close/>
                  <a:moveTo>
                    <a:pt x="21377" y="1"/>
                  </a:moveTo>
                  <a:cubicBezTo>
                    <a:pt x="21282" y="1"/>
                    <a:pt x="21187" y="96"/>
                    <a:pt x="21187" y="191"/>
                  </a:cubicBezTo>
                  <a:cubicBezTo>
                    <a:pt x="21187" y="317"/>
                    <a:pt x="21282" y="381"/>
                    <a:pt x="21377" y="381"/>
                  </a:cubicBezTo>
                  <a:lnTo>
                    <a:pt x="21408" y="381"/>
                  </a:lnTo>
                  <a:cubicBezTo>
                    <a:pt x="21535" y="381"/>
                    <a:pt x="21630" y="317"/>
                    <a:pt x="21630" y="191"/>
                  </a:cubicBezTo>
                  <a:cubicBezTo>
                    <a:pt x="21630" y="96"/>
                    <a:pt x="21535" y="1"/>
                    <a:pt x="21408" y="1"/>
                  </a:cubicBezTo>
                  <a:close/>
                  <a:moveTo>
                    <a:pt x="23024" y="1"/>
                  </a:moveTo>
                  <a:cubicBezTo>
                    <a:pt x="22897" y="1"/>
                    <a:pt x="22802" y="96"/>
                    <a:pt x="22802" y="191"/>
                  </a:cubicBezTo>
                  <a:cubicBezTo>
                    <a:pt x="22802" y="317"/>
                    <a:pt x="22897" y="381"/>
                    <a:pt x="23024" y="381"/>
                  </a:cubicBezTo>
                  <a:lnTo>
                    <a:pt x="23055" y="381"/>
                  </a:lnTo>
                  <a:cubicBezTo>
                    <a:pt x="23150" y="381"/>
                    <a:pt x="23245" y="317"/>
                    <a:pt x="23245" y="191"/>
                  </a:cubicBezTo>
                  <a:cubicBezTo>
                    <a:pt x="23245" y="96"/>
                    <a:pt x="23150" y="1"/>
                    <a:pt x="23055" y="1"/>
                  </a:cubicBezTo>
                  <a:close/>
                  <a:moveTo>
                    <a:pt x="24639" y="1"/>
                  </a:moveTo>
                  <a:cubicBezTo>
                    <a:pt x="24544" y="1"/>
                    <a:pt x="24449" y="96"/>
                    <a:pt x="24449" y="191"/>
                  </a:cubicBezTo>
                  <a:cubicBezTo>
                    <a:pt x="24449" y="317"/>
                    <a:pt x="24544" y="381"/>
                    <a:pt x="24639" y="381"/>
                  </a:cubicBezTo>
                  <a:lnTo>
                    <a:pt x="24670" y="381"/>
                  </a:lnTo>
                  <a:cubicBezTo>
                    <a:pt x="24797" y="381"/>
                    <a:pt x="24892" y="317"/>
                    <a:pt x="24892" y="191"/>
                  </a:cubicBezTo>
                  <a:cubicBezTo>
                    <a:pt x="24892" y="96"/>
                    <a:pt x="24797" y="1"/>
                    <a:pt x="24670" y="1"/>
                  </a:cubicBezTo>
                  <a:close/>
                  <a:moveTo>
                    <a:pt x="26254" y="1"/>
                  </a:moveTo>
                  <a:cubicBezTo>
                    <a:pt x="26159" y="1"/>
                    <a:pt x="26096" y="96"/>
                    <a:pt x="26096" y="191"/>
                  </a:cubicBezTo>
                  <a:cubicBezTo>
                    <a:pt x="26096" y="317"/>
                    <a:pt x="26191" y="381"/>
                    <a:pt x="26317" y="381"/>
                  </a:cubicBezTo>
                  <a:cubicBezTo>
                    <a:pt x="26412" y="381"/>
                    <a:pt x="26507" y="317"/>
                    <a:pt x="26507" y="191"/>
                  </a:cubicBezTo>
                  <a:cubicBezTo>
                    <a:pt x="26507" y="96"/>
                    <a:pt x="26412" y="1"/>
                    <a:pt x="26317" y="1"/>
                  </a:cubicBezTo>
                  <a:close/>
                  <a:moveTo>
                    <a:pt x="27901" y="1"/>
                  </a:moveTo>
                  <a:cubicBezTo>
                    <a:pt x="27774" y="1"/>
                    <a:pt x="27711" y="96"/>
                    <a:pt x="27711" y="191"/>
                  </a:cubicBezTo>
                  <a:cubicBezTo>
                    <a:pt x="27711" y="317"/>
                    <a:pt x="27806" y="381"/>
                    <a:pt x="27932" y="381"/>
                  </a:cubicBezTo>
                  <a:cubicBezTo>
                    <a:pt x="28027" y="381"/>
                    <a:pt x="28122" y="317"/>
                    <a:pt x="28122" y="191"/>
                  </a:cubicBezTo>
                  <a:cubicBezTo>
                    <a:pt x="28122" y="96"/>
                    <a:pt x="28027" y="1"/>
                    <a:pt x="27932" y="1"/>
                  </a:cubicBezTo>
                  <a:close/>
                  <a:moveTo>
                    <a:pt x="29516" y="1"/>
                  </a:moveTo>
                  <a:cubicBezTo>
                    <a:pt x="29421" y="1"/>
                    <a:pt x="29326" y="96"/>
                    <a:pt x="29326" y="191"/>
                  </a:cubicBezTo>
                  <a:cubicBezTo>
                    <a:pt x="29326" y="317"/>
                    <a:pt x="29421" y="381"/>
                    <a:pt x="29516" y="381"/>
                  </a:cubicBezTo>
                  <a:lnTo>
                    <a:pt x="29547" y="381"/>
                  </a:lnTo>
                  <a:cubicBezTo>
                    <a:pt x="29674" y="381"/>
                    <a:pt x="29769" y="317"/>
                    <a:pt x="29769" y="191"/>
                  </a:cubicBezTo>
                  <a:cubicBezTo>
                    <a:pt x="29769" y="96"/>
                    <a:pt x="29674" y="1"/>
                    <a:pt x="29547" y="1"/>
                  </a:cubicBezTo>
                  <a:close/>
                  <a:moveTo>
                    <a:pt x="31163" y="1"/>
                  </a:moveTo>
                  <a:cubicBezTo>
                    <a:pt x="31036" y="1"/>
                    <a:pt x="30941" y="96"/>
                    <a:pt x="30941" y="191"/>
                  </a:cubicBezTo>
                  <a:cubicBezTo>
                    <a:pt x="30941" y="317"/>
                    <a:pt x="31036" y="381"/>
                    <a:pt x="31163" y="381"/>
                  </a:cubicBezTo>
                  <a:lnTo>
                    <a:pt x="31194" y="381"/>
                  </a:lnTo>
                  <a:cubicBezTo>
                    <a:pt x="31289" y="381"/>
                    <a:pt x="31384" y="317"/>
                    <a:pt x="31384" y="191"/>
                  </a:cubicBezTo>
                  <a:cubicBezTo>
                    <a:pt x="31384" y="96"/>
                    <a:pt x="31289" y="1"/>
                    <a:pt x="31194" y="1"/>
                  </a:cubicBezTo>
                  <a:close/>
                  <a:moveTo>
                    <a:pt x="32778" y="1"/>
                  </a:moveTo>
                  <a:cubicBezTo>
                    <a:pt x="32651" y="1"/>
                    <a:pt x="32588" y="96"/>
                    <a:pt x="32588" y="191"/>
                  </a:cubicBezTo>
                  <a:cubicBezTo>
                    <a:pt x="32588" y="317"/>
                    <a:pt x="32714" y="381"/>
                    <a:pt x="32809" y="381"/>
                  </a:cubicBezTo>
                  <a:cubicBezTo>
                    <a:pt x="32936" y="381"/>
                    <a:pt x="32999" y="317"/>
                    <a:pt x="32999" y="191"/>
                  </a:cubicBezTo>
                  <a:cubicBezTo>
                    <a:pt x="32999" y="96"/>
                    <a:pt x="32936" y="1"/>
                    <a:pt x="32809" y="1"/>
                  </a:cubicBezTo>
                  <a:close/>
                  <a:moveTo>
                    <a:pt x="34393" y="1"/>
                  </a:moveTo>
                  <a:cubicBezTo>
                    <a:pt x="34298" y="1"/>
                    <a:pt x="34234" y="96"/>
                    <a:pt x="34234" y="191"/>
                  </a:cubicBezTo>
                  <a:cubicBezTo>
                    <a:pt x="34234" y="317"/>
                    <a:pt x="34329" y="381"/>
                    <a:pt x="34456" y="381"/>
                  </a:cubicBezTo>
                  <a:cubicBezTo>
                    <a:pt x="34551" y="381"/>
                    <a:pt x="34646" y="317"/>
                    <a:pt x="34646" y="191"/>
                  </a:cubicBezTo>
                  <a:cubicBezTo>
                    <a:pt x="34646" y="96"/>
                    <a:pt x="34551" y="1"/>
                    <a:pt x="34424" y="1"/>
                  </a:cubicBezTo>
                  <a:close/>
                  <a:moveTo>
                    <a:pt x="36040" y="1"/>
                  </a:moveTo>
                  <a:cubicBezTo>
                    <a:pt x="35913" y="1"/>
                    <a:pt x="35818" y="96"/>
                    <a:pt x="35818" y="191"/>
                  </a:cubicBezTo>
                  <a:cubicBezTo>
                    <a:pt x="35818" y="317"/>
                    <a:pt x="35913" y="381"/>
                    <a:pt x="36040" y="381"/>
                  </a:cubicBezTo>
                  <a:lnTo>
                    <a:pt x="36071" y="381"/>
                  </a:lnTo>
                  <a:cubicBezTo>
                    <a:pt x="36166" y="381"/>
                    <a:pt x="36261" y="317"/>
                    <a:pt x="36261" y="191"/>
                  </a:cubicBezTo>
                  <a:cubicBezTo>
                    <a:pt x="36261" y="96"/>
                    <a:pt x="36166" y="1"/>
                    <a:pt x="36071" y="1"/>
                  </a:cubicBezTo>
                  <a:close/>
                  <a:moveTo>
                    <a:pt x="37655" y="1"/>
                  </a:moveTo>
                  <a:cubicBezTo>
                    <a:pt x="37560" y="1"/>
                    <a:pt x="37465" y="96"/>
                    <a:pt x="37465" y="191"/>
                  </a:cubicBezTo>
                  <a:cubicBezTo>
                    <a:pt x="37465" y="317"/>
                    <a:pt x="37560" y="381"/>
                    <a:pt x="37655" y="381"/>
                  </a:cubicBezTo>
                  <a:lnTo>
                    <a:pt x="37686" y="381"/>
                  </a:lnTo>
                  <a:cubicBezTo>
                    <a:pt x="37813" y="381"/>
                    <a:pt x="37908" y="317"/>
                    <a:pt x="37908" y="191"/>
                  </a:cubicBezTo>
                  <a:cubicBezTo>
                    <a:pt x="37908" y="96"/>
                    <a:pt x="37813" y="1"/>
                    <a:pt x="37686" y="1"/>
                  </a:cubicBezTo>
                  <a:close/>
                  <a:moveTo>
                    <a:pt x="39270" y="1"/>
                  </a:moveTo>
                  <a:cubicBezTo>
                    <a:pt x="39175" y="1"/>
                    <a:pt x="39080" y="96"/>
                    <a:pt x="39080" y="191"/>
                  </a:cubicBezTo>
                  <a:cubicBezTo>
                    <a:pt x="39080" y="317"/>
                    <a:pt x="39175" y="381"/>
                    <a:pt x="39270" y="381"/>
                  </a:cubicBezTo>
                  <a:lnTo>
                    <a:pt x="39333" y="381"/>
                  </a:lnTo>
                  <a:cubicBezTo>
                    <a:pt x="39428" y="381"/>
                    <a:pt x="39523" y="317"/>
                    <a:pt x="39523" y="191"/>
                  </a:cubicBezTo>
                  <a:cubicBezTo>
                    <a:pt x="39523" y="96"/>
                    <a:pt x="39428" y="1"/>
                    <a:pt x="39333" y="1"/>
                  </a:cubicBezTo>
                  <a:close/>
                  <a:moveTo>
                    <a:pt x="40917" y="1"/>
                  </a:moveTo>
                  <a:cubicBezTo>
                    <a:pt x="40790" y="1"/>
                    <a:pt x="40727" y="96"/>
                    <a:pt x="40727" y="191"/>
                  </a:cubicBezTo>
                  <a:cubicBezTo>
                    <a:pt x="40727" y="317"/>
                    <a:pt x="40853" y="381"/>
                    <a:pt x="40948" y="381"/>
                  </a:cubicBezTo>
                  <a:cubicBezTo>
                    <a:pt x="41075" y="381"/>
                    <a:pt x="41138" y="317"/>
                    <a:pt x="41138" y="191"/>
                  </a:cubicBezTo>
                  <a:cubicBezTo>
                    <a:pt x="41138" y="96"/>
                    <a:pt x="41075" y="1"/>
                    <a:pt x="40948" y="1"/>
                  </a:cubicBezTo>
                  <a:close/>
                  <a:moveTo>
                    <a:pt x="42532" y="1"/>
                  </a:moveTo>
                  <a:cubicBezTo>
                    <a:pt x="42437" y="1"/>
                    <a:pt x="42342" y="96"/>
                    <a:pt x="42342" y="191"/>
                  </a:cubicBezTo>
                  <a:cubicBezTo>
                    <a:pt x="42342" y="317"/>
                    <a:pt x="42437" y="381"/>
                    <a:pt x="42532" y="381"/>
                  </a:cubicBezTo>
                  <a:lnTo>
                    <a:pt x="42563" y="381"/>
                  </a:lnTo>
                  <a:cubicBezTo>
                    <a:pt x="42690" y="381"/>
                    <a:pt x="42785" y="317"/>
                    <a:pt x="42785" y="191"/>
                  </a:cubicBezTo>
                  <a:cubicBezTo>
                    <a:pt x="42785" y="96"/>
                    <a:pt x="42690" y="1"/>
                    <a:pt x="42563" y="1"/>
                  </a:cubicBezTo>
                  <a:close/>
                  <a:moveTo>
                    <a:pt x="44179" y="1"/>
                  </a:moveTo>
                  <a:cubicBezTo>
                    <a:pt x="44052" y="1"/>
                    <a:pt x="43957" y="96"/>
                    <a:pt x="43957" y="191"/>
                  </a:cubicBezTo>
                  <a:cubicBezTo>
                    <a:pt x="43957" y="317"/>
                    <a:pt x="44052" y="381"/>
                    <a:pt x="44179" y="381"/>
                  </a:cubicBezTo>
                  <a:lnTo>
                    <a:pt x="44210" y="381"/>
                  </a:lnTo>
                  <a:cubicBezTo>
                    <a:pt x="44305" y="381"/>
                    <a:pt x="44400" y="317"/>
                    <a:pt x="44400" y="191"/>
                  </a:cubicBezTo>
                  <a:cubicBezTo>
                    <a:pt x="44400" y="96"/>
                    <a:pt x="44305" y="1"/>
                    <a:pt x="44210" y="1"/>
                  </a:cubicBezTo>
                  <a:close/>
                  <a:moveTo>
                    <a:pt x="45794" y="1"/>
                  </a:moveTo>
                  <a:cubicBezTo>
                    <a:pt x="45667" y="1"/>
                    <a:pt x="45604" y="96"/>
                    <a:pt x="45604" y="191"/>
                  </a:cubicBezTo>
                  <a:cubicBezTo>
                    <a:pt x="45604" y="317"/>
                    <a:pt x="45667" y="381"/>
                    <a:pt x="45794" y="381"/>
                  </a:cubicBezTo>
                  <a:lnTo>
                    <a:pt x="45825" y="381"/>
                  </a:lnTo>
                  <a:cubicBezTo>
                    <a:pt x="45952" y="381"/>
                    <a:pt x="46015" y="317"/>
                    <a:pt x="46015" y="191"/>
                  </a:cubicBezTo>
                  <a:cubicBezTo>
                    <a:pt x="46015" y="96"/>
                    <a:pt x="45952" y="1"/>
                    <a:pt x="45825" y="1"/>
                  </a:cubicBezTo>
                  <a:close/>
                  <a:moveTo>
                    <a:pt x="47409" y="1"/>
                  </a:moveTo>
                  <a:cubicBezTo>
                    <a:pt x="47314" y="1"/>
                    <a:pt x="47250" y="96"/>
                    <a:pt x="47250" y="191"/>
                  </a:cubicBezTo>
                  <a:cubicBezTo>
                    <a:pt x="47250" y="317"/>
                    <a:pt x="47345" y="381"/>
                    <a:pt x="47472" y="381"/>
                  </a:cubicBezTo>
                  <a:cubicBezTo>
                    <a:pt x="47567" y="381"/>
                    <a:pt x="47662" y="317"/>
                    <a:pt x="47662" y="191"/>
                  </a:cubicBezTo>
                  <a:cubicBezTo>
                    <a:pt x="47662" y="96"/>
                    <a:pt x="47567" y="1"/>
                    <a:pt x="47440" y="1"/>
                  </a:cubicBezTo>
                  <a:close/>
                  <a:moveTo>
                    <a:pt x="49056" y="1"/>
                  </a:moveTo>
                  <a:cubicBezTo>
                    <a:pt x="48929" y="1"/>
                    <a:pt x="48834" y="96"/>
                    <a:pt x="48834" y="191"/>
                  </a:cubicBezTo>
                  <a:cubicBezTo>
                    <a:pt x="48834" y="317"/>
                    <a:pt x="48929" y="381"/>
                    <a:pt x="49056" y="381"/>
                  </a:cubicBezTo>
                  <a:lnTo>
                    <a:pt x="49087" y="381"/>
                  </a:lnTo>
                  <a:cubicBezTo>
                    <a:pt x="49182" y="381"/>
                    <a:pt x="49277" y="317"/>
                    <a:pt x="49277" y="191"/>
                  </a:cubicBezTo>
                  <a:cubicBezTo>
                    <a:pt x="49277" y="96"/>
                    <a:pt x="49182" y="1"/>
                    <a:pt x="49087" y="1"/>
                  </a:cubicBezTo>
                  <a:close/>
                  <a:moveTo>
                    <a:pt x="50671" y="1"/>
                  </a:moveTo>
                  <a:cubicBezTo>
                    <a:pt x="50576" y="1"/>
                    <a:pt x="50481" y="96"/>
                    <a:pt x="50481" y="191"/>
                  </a:cubicBezTo>
                  <a:cubicBezTo>
                    <a:pt x="50481" y="317"/>
                    <a:pt x="50576" y="381"/>
                    <a:pt x="50671" y="381"/>
                  </a:cubicBezTo>
                  <a:lnTo>
                    <a:pt x="50702" y="381"/>
                  </a:lnTo>
                  <a:cubicBezTo>
                    <a:pt x="50829" y="381"/>
                    <a:pt x="50924" y="317"/>
                    <a:pt x="50924" y="191"/>
                  </a:cubicBezTo>
                  <a:cubicBezTo>
                    <a:pt x="50924" y="96"/>
                    <a:pt x="50829" y="1"/>
                    <a:pt x="50702" y="1"/>
                  </a:cubicBezTo>
                  <a:close/>
                  <a:moveTo>
                    <a:pt x="52318" y="1"/>
                  </a:moveTo>
                  <a:cubicBezTo>
                    <a:pt x="52191" y="1"/>
                    <a:pt x="52096" y="96"/>
                    <a:pt x="52096" y="191"/>
                  </a:cubicBezTo>
                  <a:cubicBezTo>
                    <a:pt x="52096" y="317"/>
                    <a:pt x="52191" y="381"/>
                    <a:pt x="52318" y="381"/>
                  </a:cubicBezTo>
                  <a:lnTo>
                    <a:pt x="52349" y="381"/>
                  </a:lnTo>
                  <a:cubicBezTo>
                    <a:pt x="52444" y="381"/>
                    <a:pt x="52539" y="317"/>
                    <a:pt x="52539" y="191"/>
                  </a:cubicBezTo>
                  <a:cubicBezTo>
                    <a:pt x="52539" y="96"/>
                    <a:pt x="52444" y="1"/>
                    <a:pt x="52349" y="1"/>
                  </a:cubicBezTo>
                  <a:close/>
                  <a:moveTo>
                    <a:pt x="53933" y="1"/>
                  </a:moveTo>
                  <a:cubicBezTo>
                    <a:pt x="53806" y="1"/>
                    <a:pt x="53743" y="96"/>
                    <a:pt x="53743" y="191"/>
                  </a:cubicBezTo>
                  <a:cubicBezTo>
                    <a:pt x="53743" y="317"/>
                    <a:pt x="53869" y="381"/>
                    <a:pt x="53964" y="381"/>
                  </a:cubicBezTo>
                  <a:cubicBezTo>
                    <a:pt x="54091" y="381"/>
                    <a:pt x="54154" y="317"/>
                    <a:pt x="54154" y="191"/>
                  </a:cubicBezTo>
                  <a:cubicBezTo>
                    <a:pt x="54154" y="96"/>
                    <a:pt x="54091" y="1"/>
                    <a:pt x="53964" y="1"/>
                  </a:cubicBezTo>
                  <a:close/>
                  <a:moveTo>
                    <a:pt x="55548" y="1"/>
                  </a:moveTo>
                  <a:cubicBezTo>
                    <a:pt x="55453" y="1"/>
                    <a:pt x="55358" y="96"/>
                    <a:pt x="55358" y="191"/>
                  </a:cubicBezTo>
                  <a:cubicBezTo>
                    <a:pt x="55358" y="317"/>
                    <a:pt x="55453" y="381"/>
                    <a:pt x="55548" y="381"/>
                  </a:cubicBezTo>
                  <a:lnTo>
                    <a:pt x="55611" y="381"/>
                  </a:lnTo>
                  <a:cubicBezTo>
                    <a:pt x="55706" y="381"/>
                    <a:pt x="55801" y="317"/>
                    <a:pt x="55801" y="191"/>
                  </a:cubicBezTo>
                  <a:cubicBezTo>
                    <a:pt x="55801" y="96"/>
                    <a:pt x="55706" y="1"/>
                    <a:pt x="55611" y="1"/>
                  </a:cubicBezTo>
                  <a:close/>
                  <a:moveTo>
                    <a:pt x="57195" y="1"/>
                  </a:moveTo>
                  <a:cubicBezTo>
                    <a:pt x="57068" y="1"/>
                    <a:pt x="56973" y="96"/>
                    <a:pt x="56973" y="191"/>
                  </a:cubicBezTo>
                  <a:cubicBezTo>
                    <a:pt x="56973" y="317"/>
                    <a:pt x="57068" y="381"/>
                    <a:pt x="57195" y="381"/>
                  </a:cubicBezTo>
                  <a:lnTo>
                    <a:pt x="57226" y="381"/>
                  </a:lnTo>
                  <a:cubicBezTo>
                    <a:pt x="57321" y="381"/>
                    <a:pt x="57416" y="317"/>
                    <a:pt x="57416" y="191"/>
                  </a:cubicBezTo>
                  <a:cubicBezTo>
                    <a:pt x="57416" y="96"/>
                    <a:pt x="57321" y="1"/>
                    <a:pt x="57226" y="1"/>
                  </a:cubicBezTo>
                  <a:close/>
                  <a:moveTo>
                    <a:pt x="58810" y="1"/>
                  </a:moveTo>
                  <a:cubicBezTo>
                    <a:pt x="58715" y="1"/>
                    <a:pt x="58620" y="96"/>
                    <a:pt x="58620" y="191"/>
                  </a:cubicBezTo>
                  <a:cubicBezTo>
                    <a:pt x="58620" y="317"/>
                    <a:pt x="58715" y="381"/>
                    <a:pt x="58810" y="381"/>
                  </a:cubicBezTo>
                  <a:lnTo>
                    <a:pt x="58841" y="381"/>
                  </a:lnTo>
                  <a:cubicBezTo>
                    <a:pt x="58968" y="381"/>
                    <a:pt x="59063" y="317"/>
                    <a:pt x="59063" y="191"/>
                  </a:cubicBezTo>
                  <a:cubicBezTo>
                    <a:pt x="59063" y="96"/>
                    <a:pt x="58968" y="1"/>
                    <a:pt x="58841" y="1"/>
                  </a:cubicBezTo>
                  <a:close/>
                  <a:moveTo>
                    <a:pt x="60425" y="1"/>
                  </a:moveTo>
                  <a:cubicBezTo>
                    <a:pt x="60330" y="1"/>
                    <a:pt x="60266" y="96"/>
                    <a:pt x="60266" y="191"/>
                  </a:cubicBezTo>
                  <a:cubicBezTo>
                    <a:pt x="60266" y="317"/>
                    <a:pt x="60361" y="381"/>
                    <a:pt x="60488" y="381"/>
                  </a:cubicBezTo>
                  <a:cubicBezTo>
                    <a:pt x="60583" y="381"/>
                    <a:pt x="60678" y="317"/>
                    <a:pt x="60678" y="191"/>
                  </a:cubicBezTo>
                  <a:cubicBezTo>
                    <a:pt x="60678" y="96"/>
                    <a:pt x="60583" y="1"/>
                    <a:pt x="60488" y="1"/>
                  </a:cubicBezTo>
                  <a:close/>
                  <a:moveTo>
                    <a:pt x="62072" y="1"/>
                  </a:moveTo>
                  <a:cubicBezTo>
                    <a:pt x="61945" y="1"/>
                    <a:pt x="61882" y="96"/>
                    <a:pt x="61882" y="191"/>
                  </a:cubicBezTo>
                  <a:cubicBezTo>
                    <a:pt x="61882" y="317"/>
                    <a:pt x="62008" y="381"/>
                    <a:pt x="62103" y="381"/>
                  </a:cubicBezTo>
                  <a:cubicBezTo>
                    <a:pt x="62198" y="381"/>
                    <a:pt x="62293" y="317"/>
                    <a:pt x="62293" y="191"/>
                  </a:cubicBezTo>
                  <a:cubicBezTo>
                    <a:pt x="62293" y="96"/>
                    <a:pt x="62198" y="1"/>
                    <a:pt x="62103" y="1"/>
                  </a:cubicBezTo>
                  <a:close/>
                  <a:moveTo>
                    <a:pt x="63687" y="1"/>
                  </a:moveTo>
                  <a:cubicBezTo>
                    <a:pt x="63592" y="1"/>
                    <a:pt x="63497" y="96"/>
                    <a:pt x="63497" y="191"/>
                  </a:cubicBezTo>
                  <a:cubicBezTo>
                    <a:pt x="63497" y="317"/>
                    <a:pt x="63592" y="381"/>
                    <a:pt x="63687" y="381"/>
                  </a:cubicBezTo>
                  <a:lnTo>
                    <a:pt x="63718" y="381"/>
                  </a:lnTo>
                  <a:cubicBezTo>
                    <a:pt x="63845" y="381"/>
                    <a:pt x="63940" y="317"/>
                    <a:pt x="63940" y="191"/>
                  </a:cubicBezTo>
                  <a:cubicBezTo>
                    <a:pt x="63940" y="96"/>
                    <a:pt x="63845" y="1"/>
                    <a:pt x="63718" y="1"/>
                  </a:cubicBezTo>
                  <a:close/>
                  <a:moveTo>
                    <a:pt x="65333" y="1"/>
                  </a:moveTo>
                  <a:cubicBezTo>
                    <a:pt x="65207" y="1"/>
                    <a:pt x="65112" y="96"/>
                    <a:pt x="65112" y="191"/>
                  </a:cubicBezTo>
                  <a:cubicBezTo>
                    <a:pt x="65112" y="317"/>
                    <a:pt x="65207" y="381"/>
                    <a:pt x="65333" y="381"/>
                  </a:cubicBezTo>
                  <a:lnTo>
                    <a:pt x="65365" y="381"/>
                  </a:lnTo>
                  <a:cubicBezTo>
                    <a:pt x="65460" y="381"/>
                    <a:pt x="65555" y="317"/>
                    <a:pt x="65555" y="191"/>
                  </a:cubicBezTo>
                  <a:cubicBezTo>
                    <a:pt x="65555" y="96"/>
                    <a:pt x="65460" y="1"/>
                    <a:pt x="65365" y="1"/>
                  </a:cubicBezTo>
                  <a:close/>
                  <a:moveTo>
                    <a:pt x="66949" y="1"/>
                  </a:moveTo>
                  <a:cubicBezTo>
                    <a:pt x="66822" y="1"/>
                    <a:pt x="66759" y="96"/>
                    <a:pt x="66759" y="191"/>
                  </a:cubicBezTo>
                  <a:cubicBezTo>
                    <a:pt x="66759" y="317"/>
                    <a:pt x="66885" y="381"/>
                    <a:pt x="66980" y="381"/>
                  </a:cubicBezTo>
                  <a:cubicBezTo>
                    <a:pt x="67107" y="381"/>
                    <a:pt x="67170" y="317"/>
                    <a:pt x="67170" y="191"/>
                  </a:cubicBezTo>
                  <a:cubicBezTo>
                    <a:pt x="67170" y="96"/>
                    <a:pt x="67107" y="1"/>
                    <a:pt x="66980" y="1"/>
                  </a:cubicBezTo>
                  <a:close/>
                  <a:moveTo>
                    <a:pt x="68564" y="1"/>
                  </a:moveTo>
                  <a:cubicBezTo>
                    <a:pt x="68469" y="1"/>
                    <a:pt x="68405" y="96"/>
                    <a:pt x="68405" y="191"/>
                  </a:cubicBezTo>
                  <a:cubicBezTo>
                    <a:pt x="68405" y="317"/>
                    <a:pt x="68500" y="381"/>
                    <a:pt x="68627" y="381"/>
                  </a:cubicBezTo>
                  <a:cubicBezTo>
                    <a:pt x="68722" y="381"/>
                    <a:pt x="68817" y="317"/>
                    <a:pt x="68817" y="191"/>
                  </a:cubicBezTo>
                  <a:cubicBezTo>
                    <a:pt x="68817" y="96"/>
                    <a:pt x="68722" y="1"/>
                    <a:pt x="68595" y="1"/>
                  </a:cubicBezTo>
                  <a:close/>
                  <a:moveTo>
                    <a:pt x="70211" y="1"/>
                  </a:moveTo>
                  <a:cubicBezTo>
                    <a:pt x="70084" y="1"/>
                    <a:pt x="69989" y="96"/>
                    <a:pt x="69989" y="191"/>
                  </a:cubicBezTo>
                  <a:cubicBezTo>
                    <a:pt x="69989" y="317"/>
                    <a:pt x="70084" y="381"/>
                    <a:pt x="70211" y="381"/>
                  </a:cubicBezTo>
                  <a:lnTo>
                    <a:pt x="70242" y="381"/>
                  </a:lnTo>
                  <a:cubicBezTo>
                    <a:pt x="70337" y="381"/>
                    <a:pt x="70432" y="317"/>
                    <a:pt x="70432" y="191"/>
                  </a:cubicBezTo>
                  <a:cubicBezTo>
                    <a:pt x="70432" y="96"/>
                    <a:pt x="70337" y="1"/>
                    <a:pt x="70242" y="1"/>
                  </a:cubicBezTo>
                  <a:close/>
                  <a:moveTo>
                    <a:pt x="5170" y="58"/>
                  </a:moveTo>
                  <a:cubicBezTo>
                    <a:pt x="5157" y="58"/>
                    <a:pt x="5143" y="60"/>
                    <a:pt x="5131" y="64"/>
                  </a:cubicBezTo>
                  <a:lnTo>
                    <a:pt x="5099" y="64"/>
                  </a:lnTo>
                  <a:cubicBezTo>
                    <a:pt x="4972" y="64"/>
                    <a:pt x="4909" y="159"/>
                    <a:pt x="4909" y="286"/>
                  </a:cubicBezTo>
                  <a:cubicBezTo>
                    <a:pt x="4941" y="381"/>
                    <a:pt x="5036" y="444"/>
                    <a:pt x="5131" y="444"/>
                  </a:cubicBezTo>
                  <a:lnTo>
                    <a:pt x="5194" y="444"/>
                  </a:lnTo>
                  <a:cubicBezTo>
                    <a:pt x="5289" y="444"/>
                    <a:pt x="5384" y="317"/>
                    <a:pt x="5352" y="222"/>
                  </a:cubicBezTo>
                  <a:cubicBezTo>
                    <a:pt x="5352" y="140"/>
                    <a:pt x="5257" y="58"/>
                    <a:pt x="5170" y="58"/>
                  </a:cubicBezTo>
                  <a:close/>
                  <a:moveTo>
                    <a:pt x="71857" y="64"/>
                  </a:moveTo>
                  <a:cubicBezTo>
                    <a:pt x="71762" y="64"/>
                    <a:pt x="71636" y="127"/>
                    <a:pt x="71636" y="222"/>
                  </a:cubicBezTo>
                  <a:cubicBezTo>
                    <a:pt x="71604" y="349"/>
                    <a:pt x="71699" y="444"/>
                    <a:pt x="71794" y="444"/>
                  </a:cubicBezTo>
                  <a:lnTo>
                    <a:pt x="71826" y="476"/>
                  </a:lnTo>
                  <a:lnTo>
                    <a:pt x="71857" y="476"/>
                  </a:lnTo>
                  <a:cubicBezTo>
                    <a:pt x="71952" y="476"/>
                    <a:pt x="72047" y="381"/>
                    <a:pt x="72047" y="286"/>
                  </a:cubicBezTo>
                  <a:cubicBezTo>
                    <a:pt x="72079" y="191"/>
                    <a:pt x="72016" y="96"/>
                    <a:pt x="71889" y="64"/>
                  </a:cubicBezTo>
                  <a:close/>
                  <a:moveTo>
                    <a:pt x="3591" y="496"/>
                  </a:moveTo>
                  <a:cubicBezTo>
                    <a:pt x="3565" y="496"/>
                    <a:pt x="3539" y="500"/>
                    <a:pt x="3515" y="507"/>
                  </a:cubicBezTo>
                  <a:lnTo>
                    <a:pt x="3484" y="539"/>
                  </a:lnTo>
                  <a:cubicBezTo>
                    <a:pt x="3357" y="571"/>
                    <a:pt x="3357" y="666"/>
                    <a:pt x="3389" y="792"/>
                  </a:cubicBezTo>
                  <a:cubicBezTo>
                    <a:pt x="3420" y="856"/>
                    <a:pt x="3515" y="887"/>
                    <a:pt x="3579" y="887"/>
                  </a:cubicBezTo>
                  <a:lnTo>
                    <a:pt x="3674" y="887"/>
                  </a:lnTo>
                  <a:cubicBezTo>
                    <a:pt x="3769" y="824"/>
                    <a:pt x="3800" y="697"/>
                    <a:pt x="3769" y="602"/>
                  </a:cubicBezTo>
                  <a:cubicBezTo>
                    <a:pt x="3745" y="531"/>
                    <a:pt x="3668" y="496"/>
                    <a:pt x="3591" y="496"/>
                  </a:cubicBezTo>
                  <a:close/>
                  <a:moveTo>
                    <a:pt x="73397" y="527"/>
                  </a:moveTo>
                  <a:cubicBezTo>
                    <a:pt x="73320" y="527"/>
                    <a:pt x="73243" y="563"/>
                    <a:pt x="73219" y="634"/>
                  </a:cubicBezTo>
                  <a:cubicBezTo>
                    <a:pt x="73156" y="729"/>
                    <a:pt x="73219" y="856"/>
                    <a:pt x="73346" y="919"/>
                  </a:cubicBezTo>
                  <a:lnTo>
                    <a:pt x="73409" y="919"/>
                  </a:lnTo>
                  <a:cubicBezTo>
                    <a:pt x="73504" y="919"/>
                    <a:pt x="73567" y="887"/>
                    <a:pt x="73599" y="824"/>
                  </a:cubicBezTo>
                  <a:cubicBezTo>
                    <a:pt x="73631" y="729"/>
                    <a:pt x="73599" y="602"/>
                    <a:pt x="73504" y="539"/>
                  </a:cubicBezTo>
                  <a:lnTo>
                    <a:pt x="73472" y="539"/>
                  </a:lnTo>
                  <a:cubicBezTo>
                    <a:pt x="73449" y="531"/>
                    <a:pt x="73423" y="527"/>
                    <a:pt x="73397" y="527"/>
                  </a:cubicBezTo>
                  <a:close/>
                  <a:moveTo>
                    <a:pt x="2229" y="1350"/>
                  </a:moveTo>
                  <a:cubicBezTo>
                    <a:pt x="2182" y="1350"/>
                    <a:pt x="2133" y="1366"/>
                    <a:pt x="2090" y="1394"/>
                  </a:cubicBezTo>
                  <a:lnTo>
                    <a:pt x="2059" y="1426"/>
                  </a:lnTo>
                  <a:cubicBezTo>
                    <a:pt x="1995" y="1489"/>
                    <a:pt x="1964" y="1616"/>
                    <a:pt x="2059" y="1711"/>
                  </a:cubicBezTo>
                  <a:cubicBezTo>
                    <a:pt x="2090" y="1743"/>
                    <a:pt x="2154" y="1774"/>
                    <a:pt x="2185" y="1774"/>
                  </a:cubicBezTo>
                  <a:cubicBezTo>
                    <a:pt x="2249" y="1774"/>
                    <a:pt x="2280" y="1774"/>
                    <a:pt x="2312" y="1743"/>
                  </a:cubicBezTo>
                  <a:lnTo>
                    <a:pt x="2344" y="1711"/>
                  </a:lnTo>
                  <a:cubicBezTo>
                    <a:pt x="2439" y="1616"/>
                    <a:pt x="2439" y="1489"/>
                    <a:pt x="2375" y="1426"/>
                  </a:cubicBezTo>
                  <a:cubicBezTo>
                    <a:pt x="2341" y="1374"/>
                    <a:pt x="2286" y="1350"/>
                    <a:pt x="2229" y="1350"/>
                  </a:cubicBezTo>
                  <a:close/>
                  <a:moveTo>
                    <a:pt x="74748" y="1391"/>
                  </a:moveTo>
                  <a:cubicBezTo>
                    <a:pt x="74683" y="1391"/>
                    <a:pt x="74620" y="1418"/>
                    <a:pt x="74581" y="1457"/>
                  </a:cubicBezTo>
                  <a:cubicBezTo>
                    <a:pt x="74518" y="1552"/>
                    <a:pt x="74518" y="1679"/>
                    <a:pt x="74613" y="1743"/>
                  </a:cubicBezTo>
                  <a:lnTo>
                    <a:pt x="74644" y="1774"/>
                  </a:lnTo>
                  <a:cubicBezTo>
                    <a:pt x="74676" y="1806"/>
                    <a:pt x="74739" y="1806"/>
                    <a:pt x="74771" y="1806"/>
                  </a:cubicBezTo>
                  <a:cubicBezTo>
                    <a:pt x="74834" y="1806"/>
                    <a:pt x="74866" y="1806"/>
                    <a:pt x="74898" y="1743"/>
                  </a:cubicBezTo>
                  <a:cubicBezTo>
                    <a:pt x="74993" y="1648"/>
                    <a:pt x="74961" y="1521"/>
                    <a:pt x="74898" y="1457"/>
                  </a:cubicBezTo>
                  <a:lnTo>
                    <a:pt x="74866" y="1426"/>
                  </a:lnTo>
                  <a:cubicBezTo>
                    <a:pt x="74830" y="1402"/>
                    <a:pt x="74789" y="1391"/>
                    <a:pt x="74748" y="1391"/>
                  </a:cubicBezTo>
                  <a:close/>
                  <a:moveTo>
                    <a:pt x="1158" y="2565"/>
                  </a:moveTo>
                  <a:cubicBezTo>
                    <a:pt x="1090" y="2565"/>
                    <a:pt x="1023" y="2600"/>
                    <a:pt x="982" y="2661"/>
                  </a:cubicBezTo>
                  <a:lnTo>
                    <a:pt x="950" y="2693"/>
                  </a:lnTo>
                  <a:cubicBezTo>
                    <a:pt x="919" y="2788"/>
                    <a:pt x="919" y="2914"/>
                    <a:pt x="1014" y="2978"/>
                  </a:cubicBezTo>
                  <a:cubicBezTo>
                    <a:pt x="1045" y="2978"/>
                    <a:pt x="1077" y="3009"/>
                    <a:pt x="1140" y="3009"/>
                  </a:cubicBezTo>
                  <a:cubicBezTo>
                    <a:pt x="1204" y="3009"/>
                    <a:pt x="1235" y="2978"/>
                    <a:pt x="1299" y="2914"/>
                  </a:cubicBezTo>
                  <a:lnTo>
                    <a:pt x="1330" y="2883"/>
                  </a:lnTo>
                  <a:cubicBezTo>
                    <a:pt x="1362" y="2788"/>
                    <a:pt x="1362" y="2661"/>
                    <a:pt x="1267" y="2598"/>
                  </a:cubicBezTo>
                  <a:cubicBezTo>
                    <a:pt x="1233" y="2575"/>
                    <a:pt x="1196" y="2565"/>
                    <a:pt x="1158" y="2565"/>
                  </a:cubicBezTo>
                  <a:close/>
                  <a:moveTo>
                    <a:pt x="75798" y="2628"/>
                  </a:moveTo>
                  <a:cubicBezTo>
                    <a:pt x="75761" y="2628"/>
                    <a:pt x="75723" y="2638"/>
                    <a:pt x="75689" y="2661"/>
                  </a:cubicBezTo>
                  <a:cubicBezTo>
                    <a:pt x="75594" y="2724"/>
                    <a:pt x="75594" y="2851"/>
                    <a:pt x="75626" y="2914"/>
                  </a:cubicBezTo>
                  <a:lnTo>
                    <a:pt x="75658" y="2978"/>
                  </a:lnTo>
                  <a:cubicBezTo>
                    <a:pt x="75689" y="3009"/>
                    <a:pt x="75753" y="3041"/>
                    <a:pt x="75816" y="3041"/>
                  </a:cubicBezTo>
                  <a:cubicBezTo>
                    <a:pt x="75848" y="3041"/>
                    <a:pt x="75879" y="3041"/>
                    <a:pt x="75911" y="3009"/>
                  </a:cubicBezTo>
                  <a:cubicBezTo>
                    <a:pt x="76006" y="2946"/>
                    <a:pt x="76038" y="2819"/>
                    <a:pt x="75974" y="2724"/>
                  </a:cubicBezTo>
                  <a:cubicBezTo>
                    <a:pt x="75933" y="2663"/>
                    <a:pt x="75866" y="2628"/>
                    <a:pt x="75798" y="2628"/>
                  </a:cubicBezTo>
                  <a:close/>
                  <a:moveTo>
                    <a:pt x="454" y="4046"/>
                  </a:moveTo>
                  <a:cubicBezTo>
                    <a:pt x="370" y="4046"/>
                    <a:pt x="280" y="4103"/>
                    <a:pt x="254" y="4181"/>
                  </a:cubicBezTo>
                  <a:lnTo>
                    <a:pt x="254" y="4213"/>
                  </a:lnTo>
                  <a:cubicBezTo>
                    <a:pt x="222" y="4308"/>
                    <a:pt x="285" y="4434"/>
                    <a:pt x="380" y="4466"/>
                  </a:cubicBezTo>
                  <a:lnTo>
                    <a:pt x="444" y="4466"/>
                  </a:lnTo>
                  <a:cubicBezTo>
                    <a:pt x="539" y="4466"/>
                    <a:pt x="602" y="4434"/>
                    <a:pt x="634" y="4339"/>
                  </a:cubicBezTo>
                  <a:lnTo>
                    <a:pt x="634" y="4308"/>
                  </a:lnTo>
                  <a:cubicBezTo>
                    <a:pt x="665" y="4181"/>
                    <a:pt x="602" y="4086"/>
                    <a:pt x="507" y="4054"/>
                  </a:cubicBezTo>
                  <a:cubicBezTo>
                    <a:pt x="490" y="4049"/>
                    <a:pt x="472" y="4046"/>
                    <a:pt x="454" y="4046"/>
                  </a:cubicBezTo>
                  <a:close/>
                  <a:moveTo>
                    <a:pt x="76516" y="4106"/>
                  </a:moveTo>
                  <a:cubicBezTo>
                    <a:pt x="76494" y="4106"/>
                    <a:pt x="76472" y="4110"/>
                    <a:pt x="76449" y="4118"/>
                  </a:cubicBezTo>
                  <a:cubicBezTo>
                    <a:pt x="76323" y="4149"/>
                    <a:pt x="76291" y="4276"/>
                    <a:pt x="76323" y="4371"/>
                  </a:cubicBezTo>
                  <a:cubicBezTo>
                    <a:pt x="76323" y="4466"/>
                    <a:pt x="76418" y="4529"/>
                    <a:pt x="76513" y="4529"/>
                  </a:cubicBezTo>
                  <a:lnTo>
                    <a:pt x="76544" y="4529"/>
                  </a:lnTo>
                  <a:cubicBezTo>
                    <a:pt x="76671" y="4498"/>
                    <a:pt x="76703" y="4371"/>
                    <a:pt x="76703" y="4276"/>
                  </a:cubicBezTo>
                  <a:lnTo>
                    <a:pt x="76671" y="4244"/>
                  </a:lnTo>
                  <a:cubicBezTo>
                    <a:pt x="76647" y="4148"/>
                    <a:pt x="76586" y="4106"/>
                    <a:pt x="76516" y="4106"/>
                  </a:cubicBezTo>
                  <a:close/>
                  <a:moveTo>
                    <a:pt x="190" y="5638"/>
                  </a:moveTo>
                  <a:cubicBezTo>
                    <a:pt x="95" y="5638"/>
                    <a:pt x="0" y="5701"/>
                    <a:pt x="0" y="5828"/>
                  </a:cubicBezTo>
                  <a:lnTo>
                    <a:pt x="0" y="5891"/>
                  </a:lnTo>
                  <a:cubicBezTo>
                    <a:pt x="0" y="5986"/>
                    <a:pt x="95" y="6049"/>
                    <a:pt x="190" y="6049"/>
                  </a:cubicBezTo>
                  <a:cubicBezTo>
                    <a:pt x="317" y="6049"/>
                    <a:pt x="412" y="5954"/>
                    <a:pt x="412" y="5828"/>
                  </a:cubicBezTo>
                  <a:cubicBezTo>
                    <a:pt x="412" y="5733"/>
                    <a:pt x="317" y="5638"/>
                    <a:pt x="190" y="5638"/>
                  </a:cubicBezTo>
                  <a:close/>
                  <a:moveTo>
                    <a:pt x="76734" y="5701"/>
                  </a:moveTo>
                  <a:cubicBezTo>
                    <a:pt x="76608" y="5701"/>
                    <a:pt x="76513" y="5764"/>
                    <a:pt x="76513" y="5891"/>
                  </a:cubicBezTo>
                  <a:lnTo>
                    <a:pt x="76513" y="5923"/>
                  </a:lnTo>
                  <a:cubicBezTo>
                    <a:pt x="76513" y="6049"/>
                    <a:pt x="76608" y="6144"/>
                    <a:pt x="76734" y="6144"/>
                  </a:cubicBezTo>
                  <a:cubicBezTo>
                    <a:pt x="76829" y="6113"/>
                    <a:pt x="76924" y="6049"/>
                    <a:pt x="76924" y="5923"/>
                  </a:cubicBezTo>
                  <a:lnTo>
                    <a:pt x="76734" y="5891"/>
                  </a:lnTo>
                  <a:lnTo>
                    <a:pt x="76924" y="5891"/>
                  </a:lnTo>
                  <a:cubicBezTo>
                    <a:pt x="76924" y="5764"/>
                    <a:pt x="76829" y="5701"/>
                    <a:pt x="76734" y="5701"/>
                  </a:cubicBezTo>
                  <a:close/>
                  <a:moveTo>
                    <a:pt x="190" y="7253"/>
                  </a:moveTo>
                  <a:cubicBezTo>
                    <a:pt x="95" y="7253"/>
                    <a:pt x="0" y="7348"/>
                    <a:pt x="0" y="7475"/>
                  </a:cubicBezTo>
                  <a:lnTo>
                    <a:pt x="0" y="7506"/>
                  </a:lnTo>
                  <a:cubicBezTo>
                    <a:pt x="0" y="7601"/>
                    <a:pt x="95" y="7696"/>
                    <a:pt x="190" y="7696"/>
                  </a:cubicBezTo>
                  <a:cubicBezTo>
                    <a:pt x="317" y="7696"/>
                    <a:pt x="412" y="7601"/>
                    <a:pt x="412" y="7506"/>
                  </a:cubicBezTo>
                  <a:lnTo>
                    <a:pt x="412" y="7475"/>
                  </a:lnTo>
                  <a:cubicBezTo>
                    <a:pt x="412" y="7348"/>
                    <a:pt x="317" y="7253"/>
                    <a:pt x="190" y="7253"/>
                  </a:cubicBezTo>
                  <a:close/>
                  <a:moveTo>
                    <a:pt x="76734" y="7348"/>
                  </a:moveTo>
                  <a:cubicBezTo>
                    <a:pt x="76608" y="7348"/>
                    <a:pt x="76513" y="7443"/>
                    <a:pt x="76513" y="7570"/>
                  </a:cubicBezTo>
                  <a:cubicBezTo>
                    <a:pt x="76513" y="7665"/>
                    <a:pt x="76608" y="7760"/>
                    <a:pt x="76734" y="7760"/>
                  </a:cubicBezTo>
                  <a:cubicBezTo>
                    <a:pt x="76829" y="7760"/>
                    <a:pt x="76924" y="7665"/>
                    <a:pt x="76924" y="7570"/>
                  </a:cubicBezTo>
                  <a:lnTo>
                    <a:pt x="76924" y="7506"/>
                  </a:lnTo>
                  <a:cubicBezTo>
                    <a:pt x="76924" y="7411"/>
                    <a:pt x="76829" y="7348"/>
                    <a:pt x="76734" y="7348"/>
                  </a:cubicBezTo>
                  <a:close/>
                  <a:moveTo>
                    <a:pt x="190" y="8900"/>
                  </a:moveTo>
                  <a:cubicBezTo>
                    <a:pt x="95" y="8900"/>
                    <a:pt x="0" y="8995"/>
                    <a:pt x="0" y="9090"/>
                  </a:cubicBezTo>
                  <a:lnTo>
                    <a:pt x="0" y="9121"/>
                  </a:lnTo>
                  <a:cubicBezTo>
                    <a:pt x="0" y="9248"/>
                    <a:pt x="95" y="9311"/>
                    <a:pt x="190" y="9311"/>
                  </a:cubicBezTo>
                  <a:cubicBezTo>
                    <a:pt x="317" y="9311"/>
                    <a:pt x="412" y="9216"/>
                    <a:pt x="412" y="9090"/>
                  </a:cubicBezTo>
                  <a:cubicBezTo>
                    <a:pt x="412" y="8995"/>
                    <a:pt x="317" y="8900"/>
                    <a:pt x="190" y="8900"/>
                  </a:cubicBezTo>
                  <a:close/>
                  <a:moveTo>
                    <a:pt x="76734" y="8963"/>
                  </a:moveTo>
                  <a:cubicBezTo>
                    <a:pt x="76608" y="8963"/>
                    <a:pt x="76513" y="9026"/>
                    <a:pt x="76513" y="9153"/>
                  </a:cubicBezTo>
                  <a:lnTo>
                    <a:pt x="76513" y="9185"/>
                  </a:lnTo>
                  <a:cubicBezTo>
                    <a:pt x="76513" y="9311"/>
                    <a:pt x="76608" y="9375"/>
                    <a:pt x="76734" y="9375"/>
                  </a:cubicBezTo>
                  <a:cubicBezTo>
                    <a:pt x="76829" y="9375"/>
                    <a:pt x="76924" y="9311"/>
                    <a:pt x="76924" y="9185"/>
                  </a:cubicBezTo>
                  <a:lnTo>
                    <a:pt x="76924" y="9153"/>
                  </a:lnTo>
                  <a:cubicBezTo>
                    <a:pt x="76924" y="9026"/>
                    <a:pt x="76829" y="8963"/>
                    <a:pt x="76734" y="8963"/>
                  </a:cubicBezTo>
                  <a:close/>
                  <a:moveTo>
                    <a:pt x="190" y="10515"/>
                  </a:moveTo>
                  <a:cubicBezTo>
                    <a:pt x="95" y="10515"/>
                    <a:pt x="0" y="10610"/>
                    <a:pt x="0" y="10736"/>
                  </a:cubicBezTo>
                  <a:lnTo>
                    <a:pt x="0" y="10768"/>
                  </a:lnTo>
                  <a:cubicBezTo>
                    <a:pt x="0" y="10863"/>
                    <a:pt x="95" y="10926"/>
                    <a:pt x="190" y="10926"/>
                  </a:cubicBezTo>
                  <a:cubicBezTo>
                    <a:pt x="317" y="10926"/>
                    <a:pt x="412" y="10831"/>
                    <a:pt x="412" y="10736"/>
                  </a:cubicBezTo>
                  <a:cubicBezTo>
                    <a:pt x="412" y="10610"/>
                    <a:pt x="317" y="10515"/>
                    <a:pt x="190" y="10515"/>
                  </a:cubicBezTo>
                  <a:close/>
                  <a:moveTo>
                    <a:pt x="76734" y="10578"/>
                  </a:moveTo>
                  <a:cubicBezTo>
                    <a:pt x="76608" y="10578"/>
                    <a:pt x="76513" y="10673"/>
                    <a:pt x="76513" y="10768"/>
                  </a:cubicBezTo>
                  <a:lnTo>
                    <a:pt x="76513" y="10831"/>
                  </a:lnTo>
                  <a:cubicBezTo>
                    <a:pt x="76513" y="10926"/>
                    <a:pt x="76608" y="11021"/>
                    <a:pt x="76734" y="11021"/>
                  </a:cubicBezTo>
                  <a:cubicBezTo>
                    <a:pt x="76829" y="11021"/>
                    <a:pt x="76924" y="10926"/>
                    <a:pt x="76924" y="10831"/>
                  </a:cubicBezTo>
                  <a:lnTo>
                    <a:pt x="76924" y="10768"/>
                  </a:lnTo>
                  <a:cubicBezTo>
                    <a:pt x="76924" y="10673"/>
                    <a:pt x="76829" y="10578"/>
                    <a:pt x="76734" y="10578"/>
                  </a:cubicBezTo>
                  <a:close/>
                  <a:moveTo>
                    <a:pt x="190" y="12162"/>
                  </a:moveTo>
                  <a:cubicBezTo>
                    <a:pt x="95" y="12162"/>
                    <a:pt x="0" y="12225"/>
                    <a:pt x="0" y="12352"/>
                  </a:cubicBezTo>
                  <a:lnTo>
                    <a:pt x="0" y="12383"/>
                  </a:lnTo>
                  <a:cubicBezTo>
                    <a:pt x="0" y="12510"/>
                    <a:pt x="95" y="12573"/>
                    <a:pt x="190" y="12573"/>
                  </a:cubicBezTo>
                  <a:cubicBezTo>
                    <a:pt x="317" y="12573"/>
                    <a:pt x="412" y="12510"/>
                    <a:pt x="412" y="12383"/>
                  </a:cubicBezTo>
                  <a:lnTo>
                    <a:pt x="412" y="12352"/>
                  </a:lnTo>
                  <a:cubicBezTo>
                    <a:pt x="412" y="12225"/>
                    <a:pt x="317" y="12162"/>
                    <a:pt x="190" y="12162"/>
                  </a:cubicBezTo>
                  <a:close/>
                  <a:moveTo>
                    <a:pt x="76734" y="12193"/>
                  </a:moveTo>
                  <a:cubicBezTo>
                    <a:pt x="76608" y="12193"/>
                    <a:pt x="76513" y="12288"/>
                    <a:pt x="76513" y="12415"/>
                  </a:cubicBezTo>
                  <a:lnTo>
                    <a:pt x="76513" y="12447"/>
                  </a:lnTo>
                  <a:cubicBezTo>
                    <a:pt x="76513" y="12542"/>
                    <a:pt x="76608" y="12637"/>
                    <a:pt x="76734" y="12637"/>
                  </a:cubicBezTo>
                  <a:cubicBezTo>
                    <a:pt x="76829" y="12637"/>
                    <a:pt x="76924" y="12542"/>
                    <a:pt x="76924" y="12447"/>
                  </a:cubicBezTo>
                  <a:lnTo>
                    <a:pt x="76924" y="12415"/>
                  </a:lnTo>
                  <a:cubicBezTo>
                    <a:pt x="76924" y="12288"/>
                    <a:pt x="76829" y="12193"/>
                    <a:pt x="76734" y="12193"/>
                  </a:cubicBezTo>
                  <a:close/>
                  <a:moveTo>
                    <a:pt x="190" y="13777"/>
                  </a:moveTo>
                  <a:cubicBezTo>
                    <a:pt x="95" y="13777"/>
                    <a:pt x="0" y="13872"/>
                    <a:pt x="0" y="13967"/>
                  </a:cubicBezTo>
                  <a:lnTo>
                    <a:pt x="0" y="14030"/>
                  </a:lnTo>
                  <a:cubicBezTo>
                    <a:pt x="0" y="14125"/>
                    <a:pt x="95" y="14220"/>
                    <a:pt x="190" y="14220"/>
                  </a:cubicBezTo>
                  <a:cubicBezTo>
                    <a:pt x="317" y="14220"/>
                    <a:pt x="412" y="14125"/>
                    <a:pt x="412" y="14030"/>
                  </a:cubicBezTo>
                  <a:lnTo>
                    <a:pt x="412" y="13967"/>
                  </a:lnTo>
                  <a:cubicBezTo>
                    <a:pt x="412" y="13872"/>
                    <a:pt x="317" y="13777"/>
                    <a:pt x="190" y="13777"/>
                  </a:cubicBezTo>
                  <a:close/>
                  <a:moveTo>
                    <a:pt x="76734" y="13840"/>
                  </a:moveTo>
                  <a:cubicBezTo>
                    <a:pt x="76608" y="13840"/>
                    <a:pt x="76513" y="13967"/>
                    <a:pt x="76513" y="14062"/>
                  </a:cubicBezTo>
                  <a:cubicBezTo>
                    <a:pt x="76513" y="14188"/>
                    <a:pt x="76608" y="14283"/>
                    <a:pt x="76734" y="14283"/>
                  </a:cubicBezTo>
                  <a:cubicBezTo>
                    <a:pt x="76829" y="14283"/>
                    <a:pt x="76924" y="14188"/>
                    <a:pt x="76924" y="14062"/>
                  </a:cubicBezTo>
                  <a:lnTo>
                    <a:pt x="76924" y="14030"/>
                  </a:lnTo>
                  <a:cubicBezTo>
                    <a:pt x="76924" y="13935"/>
                    <a:pt x="76829" y="13840"/>
                    <a:pt x="76734" y="13840"/>
                  </a:cubicBezTo>
                  <a:close/>
                  <a:moveTo>
                    <a:pt x="190" y="15392"/>
                  </a:moveTo>
                  <a:cubicBezTo>
                    <a:pt x="95" y="15392"/>
                    <a:pt x="0" y="15487"/>
                    <a:pt x="0" y="15613"/>
                  </a:cubicBezTo>
                  <a:lnTo>
                    <a:pt x="0" y="15645"/>
                  </a:lnTo>
                  <a:cubicBezTo>
                    <a:pt x="0" y="15740"/>
                    <a:pt x="95" y="15835"/>
                    <a:pt x="190" y="15835"/>
                  </a:cubicBezTo>
                  <a:cubicBezTo>
                    <a:pt x="317" y="15835"/>
                    <a:pt x="412" y="15740"/>
                    <a:pt x="412" y="15645"/>
                  </a:cubicBezTo>
                  <a:lnTo>
                    <a:pt x="412" y="15613"/>
                  </a:lnTo>
                  <a:cubicBezTo>
                    <a:pt x="412" y="15487"/>
                    <a:pt x="317" y="15392"/>
                    <a:pt x="190" y="15392"/>
                  </a:cubicBezTo>
                  <a:close/>
                  <a:moveTo>
                    <a:pt x="76734" y="15487"/>
                  </a:moveTo>
                  <a:cubicBezTo>
                    <a:pt x="76608" y="15487"/>
                    <a:pt x="76513" y="15582"/>
                    <a:pt x="76513" y="15708"/>
                  </a:cubicBezTo>
                  <a:cubicBezTo>
                    <a:pt x="76513" y="15803"/>
                    <a:pt x="76608" y="15899"/>
                    <a:pt x="76734" y="15899"/>
                  </a:cubicBezTo>
                  <a:cubicBezTo>
                    <a:pt x="76829" y="15899"/>
                    <a:pt x="76924" y="15803"/>
                    <a:pt x="76924" y="15708"/>
                  </a:cubicBezTo>
                  <a:lnTo>
                    <a:pt x="76924" y="15645"/>
                  </a:lnTo>
                  <a:cubicBezTo>
                    <a:pt x="76924" y="15550"/>
                    <a:pt x="76829" y="15487"/>
                    <a:pt x="76734" y="15487"/>
                  </a:cubicBezTo>
                  <a:close/>
                  <a:moveTo>
                    <a:pt x="190" y="17039"/>
                  </a:moveTo>
                  <a:cubicBezTo>
                    <a:pt x="95" y="17039"/>
                    <a:pt x="0" y="17134"/>
                    <a:pt x="0" y="17229"/>
                  </a:cubicBezTo>
                  <a:lnTo>
                    <a:pt x="0" y="17260"/>
                  </a:lnTo>
                  <a:cubicBezTo>
                    <a:pt x="0" y="17387"/>
                    <a:pt x="95" y="17450"/>
                    <a:pt x="190" y="17450"/>
                  </a:cubicBezTo>
                  <a:cubicBezTo>
                    <a:pt x="317" y="17450"/>
                    <a:pt x="412" y="17355"/>
                    <a:pt x="412" y="17229"/>
                  </a:cubicBezTo>
                  <a:cubicBezTo>
                    <a:pt x="412" y="17134"/>
                    <a:pt x="317" y="17039"/>
                    <a:pt x="190" y="17039"/>
                  </a:cubicBezTo>
                  <a:close/>
                  <a:moveTo>
                    <a:pt x="76734" y="17102"/>
                  </a:moveTo>
                  <a:cubicBezTo>
                    <a:pt x="76608" y="17102"/>
                    <a:pt x="76513" y="17165"/>
                    <a:pt x="76513" y="17292"/>
                  </a:cubicBezTo>
                  <a:lnTo>
                    <a:pt x="76513" y="17324"/>
                  </a:lnTo>
                  <a:cubicBezTo>
                    <a:pt x="76513" y="17450"/>
                    <a:pt x="76608" y="17514"/>
                    <a:pt x="76734" y="17514"/>
                  </a:cubicBezTo>
                  <a:cubicBezTo>
                    <a:pt x="76829" y="17514"/>
                    <a:pt x="76924" y="17450"/>
                    <a:pt x="76924" y="17324"/>
                  </a:cubicBezTo>
                  <a:lnTo>
                    <a:pt x="76924" y="17292"/>
                  </a:lnTo>
                  <a:cubicBezTo>
                    <a:pt x="76924" y="17165"/>
                    <a:pt x="76829" y="17102"/>
                    <a:pt x="76734" y="17102"/>
                  </a:cubicBezTo>
                  <a:close/>
                  <a:moveTo>
                    <a:pt x="190" y="18654"/>
                  </a:moveTo>
                  <a:cubicBezTo>
                    <a:pt x="95" y="18654"/>
                    <a:pt x="0" y="18749"/>
                    <a:pt x="0" y="18844"/>
                  </a:cubicBezTo>
                  <a:lnTo>
                    <a:pt x="0" y="18907"/>
                  </a:lnTo>
                  <a:cubicBezTo>
                    <a:pt x="0" y="19002"/>
                    <a:pt x="95" y="19097"/>
                    <a:pt x="190" y="19097"/>
                  </a:cubicBezTo>
                  <a:cubicBezTo>
                    <a:pt x="317" y="19097"/>
                    <a:pt x="412" y="19002"/>
                    <a:pt x="412" y="18907"/>
                  </a:cubicBezTo>
                  <a:lnTo>
                    <a:pt x="412" y="18844"/>
                  </a:lnTo>
                  <a:cubicBezTo>
                    <a:pt x="412" y="18749"/>
                    <a:pt x="317" y="18654"/>
                    <a:pt x="190" y="18654"/>
                  </a:cubicBezTo>
                  <a:close/>
                  <a:moveTo>
                    <a:pt x="76734" y="18717"/>
                  </a:moveTo>
                  <a:cubicBezTo>
                    <a:pt x="76608" y="18717"/>
                    <a:pt x="76513" y="18812"/>
                    <a:pt x="76513" y="18907"/>
                  </a:cubicBezTo>
                  <a:lnTo>
                    <a:pt x="76513" y="18939"/>
                  </a:lnTo>
                  <a:cubicBezTo>
                    <a:pt x="76513" y="19065"/>
                    <a:pt x="76608" y="19160"/>
                    <a:pt x="76734" y="19160"/>
                  </a:cubicBezTo>
                  <a:cubicBezTo>
                    <a:pt x="76829" y="19160"/>
                    <a:pt x="76924" y="19065"/>
                    <a:pt x="76924" y="18939"/>
                  </a:cubicBezTo>
                  <a:lnTo>
                    <a:pt x="76924" y="18907"/>
                  </a:lnTo>
                  <a:cubicBezTo>
                    <a:pt x="76924" y="18812"/>
                    <a:pt x="76829" y="18717"/>
                    <a:pt x="76734" y="18717"/>
                  </a:cubicBezTo>
                  <a:close/>
                  <a:moveTo>
                    <a:pt x="190" y="20300"/>
                  </a:moveTo>
                  <a:cubicBezTo>
                    <a:pt x="95" y="20300"/>
                    <a:pt x="0" y="20364"/>
                    <a:pt x="0" y="20490"/>
                  </a:cubicBezTo>
                  <a:lnTo>
                    <a:pt x="0" y="20522"/>
                  </a:lnTo>
                  <a:cubicBezTo>
                    <a:pt x="0" y="20649"/>
                    <a:pt x="95" y="20712"/>
                    <a:pt x="190" y="20712"/>
                  </a:cubicBezTo>
                  <a:cubicBezTo>
                    <a:pt x="317" y="20712"/>
                    <a:pt x="412" y="20649"/>
                    <a:pt x="412" y="20522"/>
                  </a:cubicBezTo>
                  <a:lnTo>
                    <a:pt x="412" y="20490"/>
                  </a:lnTo>
                  <a:cubicBezTo>
                    <a:pt x="412" y="20364"/>
                    <a:pt x="317" y="20300"/>
                    <a:pt x="190" y="20300"/>
                  </a:cubicBezTo>
                  <a:close/>
                  <a:moveTo>
                    <a:pt x="76734" y="20364"/>
                  </a:moveTo>
                  <a:cubicBezTo>
                    <a:pt x="76608" y="20364"/>
                    <a:pt x="76513" y="20459"/>
                    <a:pt x="76513" y="20586"/>
                  </a:cubicBezTo>
                  <a:cubicBezTo>
                    <a:pt x="76513" y="20681"/>
                    <a:pt x="76608" y="20776"/>
                    <a:pt x="76734" y="20776"/>
                  </a:cubicBezTo>
                  <a:cubicBezTo>
                    <a:pt x="76829" y="20776"/>
                    <a:pt x="76924" y="20681"/>
                    <a:pt x="76924" y="20586"/>
                  </a:cubicBezTo>
                  <a:lnTo>
                    <a:pt x="76924" y="20554"/>
                  </a:lnTo>
                  <a:cubicBezTo>
                    <a:pt x="76924" y="20427"/>
                    <a:pt x="76829" y="20364"/>
                    <a:pt x="76734" y="20364"/>
                  </a:cubicBezTo>
                  <a:close/>
                  <a:moveTo>
                    <a:pt x="190" y="21916"/>
                  </a:moveTo>
                  <a:cubicBezTo>
                    <a:pt x="95" y="21916"/>
                    <a:pt x="0" y="22011"/>
                    <a:pt x="0" y="22106"/>
                  </a:cubicBezTo>
                  <a:lnTo>
                    <a:pt x="0" y="22137"/>
                  </a:lnTo>
                  <a:cubicBezTo>
                    <a:pt x="0" y="22264"/>
                    <a:pt x="95" y="22359"/>
                    <a:pt x="190" y="22359"/>
                  </a:cubicBezTo>
                  <a:cubicBezTo>
                    <a:pt x="317" y="22359"/>
                    <a:pt x="412" y="22264"/>
                    <a:pt x="412" y="22137"/>
                  </a:cubicBezTo>
                  <a:lnTo>
                    <a:pt x="412" y="22106"/>
                  </a:lnTo>
                  <a:cubicBezTo>
                    <a:pt x="412" y="22011"/>
                    <a:pt x="317" y="21916"/>
                    <a:pt x="190" y="21916"/>
                  </a:cubicBezTo>
                  <a:close/>
                  <a:moveTo>
                    <a:pt x="76734" y="21979"/>
                  </a:moveTo>
                  <a:cubicBezTo>
                    <a:pt x="76608" y="21979"/>
                    <a:pt x="76513" y="22106"/>
                    <a:pt x="76513" y="22201"/>
                  </a:cubicBezTo>
                  <a:cubicBezTo>
                    <a:pt x="76513" y="22327"/>
                    <a:pt x="76608" y="22391"/>
                    <a:pt x="76734" y="22391"/>
                  </a:cubicBezTo>
                  <a:cubicBezTo>
                    <a:pt x="76829" y="22391"/>
                    <a:pt x="76924" y="22327"/>
                    <a:pt x="76924" y="22201"/>
                  </a:cubicBezTo>
                  <a:lnTo>
                    <a:pt x="76924" y="22169"/>
                  </a:lnTo>
                  <a:cubicBezTo>
                    <a:pt x="76924" y="22042"/>
                    <a:pt x="76829" y="21979"/>
                    <a:pt x="76734" y="21979"/>
                  </a:cubicBezTo>
                  <a:close/>
                  <a:moveTo>
                    <a:pt x="190" y="23531"/>
                  </a:moveTo>
                  <a:cubicBezTo>
                    <a:pt x="95" y="23531"/>
                    <a:pt x="0" y="23626"/>
                    <a:pt x="0" y="23752"/>
                  </a:cubicBezTo>
                  <a:lnTo>
                    <a:pt x="0" y="23784"/>
                  </a:lnTo>
                  <a:cubicBezTo>
                    <a:pt x="0" y="23879"/>
                    <a:pt x="95" y="23942"/>
                    <a:pt x="190" y="23942"/>
                  </a:cubicBezTo>
                  <a:cubicBezTo>
                    <a:pt x="317" y="23942"/>
                    <a:pt x="412" y="23847"/>
                    <a:pt x="412" y="23752"/>
                  </a:cubicBezTo>
                  <a:cubicBezTo>
                    <a:pt x="412" y="23626"/>
                    <a:pt x="317" y="23531"/>
                    <a:pt x="190" y="23531"/>
                  </a:cubicBezTo>
                  <a:close/>
                  <a:moveTo>
                    <a:pt x="76734" y="23594"/>
                  </a:moveTo>
                  <a:cubicBezTo>
                    <a:pt x="76608" y="23594"/>
                    <a:pt x="76513" y="23689"/>
                    <a:pt x="76513" y="23784"/>
                  </a:cubicBezTo>
                  <a:lnTo>
                    <a:pt x="76513" y="23847"/>
                  </a:lnTo>
                  <a:cubicBezTo>
                    <a:pt x="76513" y="23942"/>
                    <a:pt x="76608" y="24037"/>
                    <a:pt x="76734" y="24037"/>
                  </a:cubicBezTo>
                  <a:cubicBezTo>
                    <a:pt x="76829" y="24037"/>
                    <a:pt x="76924" y="23942"/>
                    <a:pt x="76924" y="23847"/>
                  </a:cubicBezTo>
                  <a:lnTo>
                    <a:pt x="76924" y="23784"/>
                  </a:lnTo>
                  <a:cubicBezTo>
                    <a:pt x="76924" y="23689"/>
                    <a:pt x="76829" y="23594"/>
                    <a:pt x="76734" y="23594"/>
                  </a:cubicBezTo>
                  <a:close/>
                  <a:moveTo>
                    <a:pt x="190" y="25177"/>
                  </a:moveTo>
                  <a:cubicBezTo>
                    <a:pt x="95" y="25177"/>
                    <a:pt x="0" y="25241"/>
                    <a:pt x="0" y="25368"/>
                  </a:cubicBezTo>
                  <a:lnTo>
                    <a:pt x="0" y="25399"/>
                  </a:lnTo>
                  <a:cubicBezTo>
                    <a:pt x="0" y="25526"/>
                    <a:pt x="95" y="25589"/>
                    <a:pt x="190" y="25589"/>
                  </a:cubicBezTo>
                  <a:cubicBezTo>
                    <a:pt x="317" y="25589"/>
                    <a:pt x="412" y="25526"/>
                    <a:pt x="412" y="25399"/>
                  </a:cubicBezTo>
                  <a:lnTo>
                    <a:pt x="412" y="25368"/>
                  </a:lnTo>
                  <a:cubicBezTo>
                    <a:pt x="412" y="25241"/>
                    <a:pt x="317" y="25177"/>
                    <a:pt x="190" y="25177"/>
                  </a:cubicBezTo>
                  <a:close/>
                  <a:moveTo>
                    <a:pt x="76734" y="25209"/>
                  </a:moveTo>
                  <a:cubicBezTo>
                    <a:pt x="76608" y="25209"/>
                    <a:pt x="76513" y="25304"/>
                    <a:pt x="76513" y="25431"/>
                  </a:cubicBezTo>
                  <a:lnTo>
                    <a:pt x="76513" y="25463"/>
                  </a:lnTo>
                  <a:cubicBezTo>
                    <a:pt x="76513" y="25558"/>
                    <a:pt x="76608" y="25653"/>
                    <a:pt x="76734" y="25653"/>
                  </a:cubicBezTo>
                  <a:cubicBezTo>
                    <a:pt x="76829" y="25653"/>
                    <a:pt x="76924" y="25558"/>
                    <a:pt x="76924" y="25463"/>
                  </a:cubicBezTo>
                  <a:lnTo>
                    <a:pt x="76924" y="25431"/>
                  </a:lnTo>
                  <a:cubicBezTo>
                    <a:pt x="76924" y="25304"/>
                    <a:pt x="76829" y="25209"/>
                    <a:pt x="76734" y="25209"/>
                  </a:cubicBezTo>
                  <a:close/>
                  <a:moveTo>
                    <a:pt x="190" y="26793"/>
                  </a:moveTo>
                  <a:cubicBezTo>
                    <a:pt x="95" y="26793"/>
                    <a:pt x="0" y="26888"/>
                    <a:pt x="0" y="26983"/>
                  </a:cubicBezTo>
                  <a:lnTo>
                    <a:pt x="0" y="27046"/>
                  </a:lnTo>
                  <a:cubicBezTo>
                    <a:pt x="0" y="27141"/>
                    <a:pt x="95" y="27236"/>
                    <a:pt x="190" y="27236"/>
                  </a:cubicBezTo>
                  <a:cubicBezTo>
                    <a:pt x="317" y="27236"/>
                    <a:pt x="412" y="27141"/>
                    <a:pt x="412" y="27046"/>
                  </a:cubicBezTo>
                  <a:lnTo>
                    <a:pt x="412" y="26983"/>
                  </a:lnTo>
                  <a:cubicBezTo>
                    <a:pt x="412" y="26888"/>
                    <a:pt x="317" y="26793"/>
                    <a:pt x="190" y="26793"/>
                  </a:cubicBezTo>
                  <a:close/>
                  <a:moveTo>
                    <a:pt x="76734" y="26856"/>
                  </a:moveTo>
                  <a:cubicBezTo>
                    <a:pt x="76608" y="26856"/>
                    <a:pt x="76513" y="26951"/>
                    <a:pt x="76513" y="27046"/>
                  </a:cubicBezTo>
                  <a:lnTo>
                    <a:pt x="76513" y="27078"/>
                  </a:lnTo>
                  <a:cubicBezTo>
                    <a:pt x="76513" y="27204"/>
                    <a:pt x="76608" y="27299"/>
                    <a:pt x="76734" y="27299"/>
                  </a:cubicBezTo>
                  <a:cubicBezTo>
                    <a:pt x="76829" y="27299"/>
                    <a:pt x="76924" y="27204"/>
                    <a:pt x="76924" y="27078"/>
                  </a:cubicBezTo>
                  <a:lnTo>
                    <a:pt x="76924" y="27046"/>
                  </a:lnTo>
                  <a:cubicBezTo>
                    <a:pt x="76924" y="26951"/>
                    <a:pt x="76829" y="26856"/>
                    <a:pt x="76734" y="26856"/>
                  </a:cubicBezTo>
                  <a:close/>
                  <a:moveTo>
                    <a:pt x="190" y="28408"/>
                  </a:moveTo>
                  <a:cubicBezTo>
                    <a:pt x="95" y="28408"/>
                    <a:pt x="0" y="28503"/>
                    <a:pt x="0" y="28629"/>
                  </a:cubicBezTo>
                  <a:lnTo>
                    <a:pt x="0" y="28661"/>
                  </a:lnTo>
                  <a:cubicBezTo>
                    <a:pt x="0" y="28756"/>
                    <a:pt x="95" y="28851"/>
                    <a:pt x="190" y="28851"/>
                  </a:cubicBezTo>
                  <a:cubicBezTo>
                    <a:pt x="317" y="28851"/>
                    <a:pt x="412" y="28756"/>
                    <a:pt x="412" y="28661"/>
                  </a:cubicBezTo>
                  <a:lnTo>
                    <a:pt x="412" y="28629"/>
                  </a:lnTo>
                  <a:cubicBezTo>
                    <a:pt x="412" y="28503"/>
                    <a:pt x="317" y="28408"/>
                    <a:pt x="190" y="28408"/>
                  </a:cubicBezTo>
                  <a:close/>
                  <a:moveTo>
                    <a:pt x="76734" y="28503"/>
                  </a:moveTo>
                  <a:cubicBezTo>
                    <a:pt x="76608" y="28503"/>
                    <a:pt x="76513" y="28598"/>
                    <a:pt x="76513" y="28724"/>
                  </a:cubicBezTo>
                  <a:cubicBezTo>
                    <a:pt x="76513" y="28819"/>
                    <a:pt x="76608" y="28914"/>
                    <a:pt x="76734" y="28914"/>
                  </a:cubicBezTo>
                  <a:cubicBezTo>
                    <a:pt x="76829" y="28914"/>
                    <a:pt x="76924" y="28819"/>
                    <a:pt x="76924" y="28724"/>
                  </a:cubicBezTo>
                  <a:lnTo>
                    <a:pt x="76924" y="28661"/>
                  </a:lnTo>
                  <a:cubicBezTo>
                    <a:pt x="76924" y="28566"/>
                    <a:pt x="76829" y="28503"/>
                    <a:pt x="76734" y="28503"/>
                  </a:cubicBezTo>
                  <a:close/>
                  <a:moveTo>
                    <a:pt x="190" y="30054"/>
                  </a:moveTo>
                  <a:cubicBezTo>
                    <a:pt x="95" y="30054"/>
                    <a:pt x="0" y="30150"/>
                    <a:pt x="0" y="30245"/>
                  </a:cubicBezTo>
                  <a:lnTo>
                    <a:pt x="0" y="30276"/>
                  </a:lnTo>
                  <a:cubicBezTo>
                    <a:pt x="0" y="30403"/>
                    <a:pt x="95" y="30466"/>
                    <a:pt x="190" y="30466"/>
                  </a:cubicBezTo>
                  <a:cubicBezTo>
                    <a:pt x="317" y="30466"/>
                    <a:pt x="412" y="30371"/>
                    <a:pt x="412" y="30245"/>
                  </a:cubicBezTo>
                  <a:cubicBezTo>
                    <a:pt x="412" y="30150"/>
                    <a:pt x="317" y="30054"/>
                    <a:pt x="190" y="30054"/>
                  </a:cubicBezTo>
                  <a:close/>
                  <a:moveTo>
                    <a:pt x="76734" y="30118"/>
                  </a:moveTo>
                  <a:cubicBezTo>
                    <a:pt x="76608" y="30118"/>
                    <a:pt x="76513" y="30181"/>
                    <a:pt x="76513" y="30308"/>
                  </a:cubicBezTo>
                  <a:lnTo>
                    <a:pt x="76513" y="30340"/>
                  </a:lnTo>
                  <a:cubicBezTo>
                    <a:pt x="76513" y="30466"/>
                    <a:pt x="76608" y="30530"/>
                    <a:pt x="76734" y="30530"/>
                  </a:cubicBezTo>
                  <a:cubicBezTo>
                    <a:pt x="76829" y="30530"/>
                    <a:pt x="76924" y="30466"/>
                    <a:pt x="76924" y="30340"/>
                  </a:cubicBezTo>
                  <a:lnTo>
                    <a:pt x="76924" y="30308"/>
                  </a:lnTo>
                  <a:cubicBezTo>
                    <a:pt x="76924" y="30181"/>
                    <a:pt x="76829" y="30118"/>
                    <a:pt x="76734" y="30118"/>
                  </a:cubicBezTo>
                  <a:close/>
                  <a:moveTo>
                    <a:pt x="190" y="31670"/>
                  </a:moveTo>
                  <a:cubicBezTo>
                    <a:pt x="95" y="31670"/>
                    <a:pt x="0" y="31765"/>
                    <a:pt x="0" y="31860"/>
                  </a:cubicBezTo>
                  <a:lnTo>
                    <a:pt x="0" y="31923"/>
                  </a:lnTo>
                  <a:cubicBezTo>
                    <a:pt x="0" y="32018"/>
                    <a:pt x="95" y="32113"/>
                    <a:pt x="190" y="32113"/>
                  </a:cubicBezTo>
                  <a:cubicBezTo>
                    <a:pt x="317" y="32113"/>
                    <a:pt x="412" y="32018"/>
                    <a:pt x="412" y="31923"/>
                  </a:cubicBezTo>
                  <a:lnTo>
                    <a:pt x="412" y="31860"/>
                  </a:lnTo>
                  <a:cubicBezTo>
                    <a:pt x="412" y="31765"/>
                    <a:pt x="317" y="31670"/>
                    <a:pt x="190" y="31670"/>
                  </a:cubicBezTo>
                  <a:close/>
                  <a:moveTo>
                    <a:pt x="76734" y="31733"/>
                  </a:moveTo>
                  <a:cubicBezTo>
                    <a:pt x="76608" y="31733"/>
                    <a:pt x="76513" y="31828"/>
                    <a:pt x="76513" y="31923"/>
                  </a:cubicBezTo>
                  <a:lnTo>
                    <a:pt x="76513" y="31986"/>
                  </a:lnTo>
                  <a:cubicBezTo>
                    <a:pt x="76513" y="32081"/>
                    <a:pt x="76608" y="32176"/>
                    <a:pt x="76734" y="32176"/>
                  </a:cubicBezTo>
                  <a:cubicBezTo>
                    <a:pt x="76829" y="32176"/>
                    <a:pt x="76924" y="32081"/>
                    <a:pt x="76924" y="31986"/>
                  </a:cubicBezTo>
                  <a:lnTo>
                    <a:pt x="76924" y="31923"/>
                  </a:lnTo>
                  <a:cubicBezTo>
                    <a:pt x="76924" y="31828"/>
                    <a:pt x="76829" y="31733"/>
                    <a:pt x="76734" y="31733"/>
                  </a:cubicBezTo>
                  <a:close/>
                  <a:moveTo>
                    <a:pt x="190" y="33316"/>
                  </a:moveTo>
                  <a:cubicBezTo>
                    <a:pt x="95" y="33316"/>
                    <a:pt x="0" y="33380"/>
                    <a:pt x="0" y="33506"/>
                  </a:cubicBezTo>
                  <a:lnTo>
                    <a:pt x="0" y="33538"/>
                  </a:lnTo>
                  <a:cubicBezTo>
                    <a:pt x="0" y="33665"/>
                    <a:pt x="95" y="33728"/>
                    <a:pt x="190" y="33728"/>
                  </a:cubicBezTo>
                  <a:cubicBezTo>
                    <a:pt x="317" y="33728"/>
                    <a:pt x="412" y="33665"/>
                    <a:pt x="412" y="33538"/>
                  </a:cubicBezTo>
                  <a:lnTo>
                    <a:pt x="412" y="33506"/>
                  </a:lnTo>
                  <a:cubicBezTo>
                    <a:pt x="412" y="33380"/>
                    <a:pt x="317" y="33316"/>
                    <a:pt x="190" y="33316"/>
                  </a:cubicBezTo>
                  <a:close/>
                  <a:moveTo>
                    <a:pt x="76734" y="33348"/>
                  </a:moveTo>
                  <a:cubicBezTo>
                    <a:pt x="76608" y="33348"/>
                    <a:pt x="76513" y="33443"/>
                    <a:pt x="76513" y="33570"/>
                  </a:cubicBezTo>
                  <a:lnTo>
                    <a:pt x="76513" y="33601"/>
                  </a:lnTo>
                  <a:cubicBezTo>
                    <a:pt x="76513" y="33696"/>
                    <a:pt x="76608" y="33791"/>
                    <a:pt x="76734" y="33791"/>
                  </a:cubicBezTo>
                  <a:cubicBezTo>
                    <a:pt x="76829" y="33791"/>
                    <a:pt x="76924" y="33696"/>
                    <a:pt x="76924" y="33601"/>
                  </a:cubicBezTo>
                  <a:lnTo>
                    <a:pt x="76924" y="33570"/>
                  </a:lnTo>
                  <a:cubicBezTo>
                    <a:pt x="76924" y="33443"/>
                    <a:pt x="76829" y="33348"/>
                    <a:pt x="76734" y="33348"/>
                  </a:cubicBezTo>
                  <a:close/>
                  <a:moveTo>
                    <a:pt x="190" y="34932"/>
                  </a:moveTo>
                  <a:cubicBezTo>
                    <a:pt x="95" y="34932"/>
                    <a:pt x="0" y="35027"/>
                    <a:pt x="0" y="35122"/>
                  </a:cubicBezTo>
                  <a:lnTo>
                    <a:pt x="0" y="35153"/>
                  </a:lnTo>
                  <a:cubicBezTo>
                    <a:pt x="0" y="35280"/>
                    <a:pt x="95" y="35375"/>
                    <a:pt x="190" y="35375"/>
                  </a:cubicBezTo>
                  <a:cubicBezTo>
                    <a:pt x="317" y="35375"/>
                    <a:pt x="412" y="35280"/>
                    <a:pt x="412" y="35153"/>
                  </a:cubicBezTo>
                  <a:lnTo>
                    <a:pt x="412" y="35122"/>
                  </a:lnTo>
                  <a:cubicBezTo>
                    <a:pt x="412" y="35027"/>
                    <a:pt x="317" y="34932"/>
                    <a:pt x="190" y="34932"/>
                  </a:cubicBezTo>
                  <a:close/>
                  <a:moveTo>
                    <a:pt x="76734" y="34995"/>
                  </a:moveTo>
                  <a:cubicBezTo>
                    <a:pt x="76608" y="34995"/>
                    <a:pt x="76513" y="35122"/>
                    <a:pt x="76513" y="35217"/>
                  </a:cubicBezTo>
                  <a:cubicBezTo>
                    <a:pt x="76513" y="35343"/>
                    <a:pt x="76608" y="35438"/>
                    <a:pt x="76734" y="35438"/>
                  </a:cubicBezTo>
                  <a:cubicBezTo>
                    <a:pt x="76829" y="35438"/>
                    <a:pt x="76924" y="35343"/>
                    <a:pt x="76924" y="35217"/>
                  </a:cubicBezTo>
                  <a:lnTo>
                    <a:pt x="76924" y="35185"/>
                  </a:lnTo>
                  <a:cubicBezTo>
                    <a:pt x="76924" y="35090"/>
                    <a:pt x="76829" y="34995"/>
                    <a:pt x="76734" y="34995"/>
                  </a:cubicBezTo>
                  <a:close/>
                  <a:moveTo>
                    <a:pt x="190" y="36547"/>
                  </a:moveTo>
                  <a:cubicBezTo>
                    <a:pt x="95" y="36547"/>
                    <a:pt x="0" y="36642"/>
                    <a:pt x="0" y="36768"/>
                  </a:cubicBezTo>
                  <a:lnTo>
                    <a:pt x="0" y="36800"/>
                  </a:lnTo>
                  <a:cubicBezTo>
                    <a:pt x="0" y="36895"/>
                    <a:pt x="95" y="36958"/>
                    <a:pt x="190" y="36958"/>
                  </a:cubicBezTo>
                  <a:cubicBezTo>
                    <a:pt x="317" y="36958"/>
                    <a:pt x="412" y="36863"/>
                    <a:pt x="412" y="36768"/>
                  </a:cubicBezTo>
                  <a:cubicBezTo>
                    <a:pt x="412" y="36642"/>
                    <a:pt x="317" y="36547"/>
                    <a:pt x="190" y="36547"/>
                  </a:cubicBezTo>
                  <a:close/>
                  <a:moveTo>
                    <a:pt x="76734" y="36610"/>
                  </a:moveTo>
                  <a:cubicBezTo>
                    <a:pt x="76608" y="36610"/>
                    <a:pt x="76513" y="36705"/>
                    <a:pt x="76513" y="36800"/>
                  </a:cubicBezTo>
                  <a:lnTo>
                    <a:pt x="76513" y="36863"/>
                  </a:lnTo>
                  <a:cubicBezTo>
                    <a:pt x="76513" y="36958"/>
                    <a:pt x="76608" y="37053"/>
                    <a:pt x="76734" y="37053"/>
                  </a:cubicBezTo>
                  <a:cubicBezTo>
                    <a:pt x="76829" y="37053"/>
                    <a:pt x="76924" y="36958"/>
                    <a:pt x="76924" y="36863"/>
                  </a:cubicBezTo>
                  <a:lnTo>
                    <a:pt x="76924" y="36800"/>
                  </a:lnTo>
                  <a:cubicBezTo>
                    <a:pt x="76924" y="36705"/>
                    <a:pt x="76829" y="36610"/>
                    <a:pt x="76734" y="36610"/>
                  </a:cubicBezTo>
                  <a:close/>
                  <a:moveTo>
                    <a:pt x="190" y="38193"/>
                  </a:moveTo>
                  <a:cubicBezTo>
                    <a:pt x="95" y="38193"/>
                    <a:pt x="0" y="38288"/>
                    <a:pt x="0" y="38383"/>
                  </a:cubicBezTo>
                  <a:lnTo>
                    <a:pt x="0" y="38415"/>
                  </a:lnTo>
                  <a:cubicBezTo>
                    <a:pt x="0" y="38542"/>
                    <a:pt x="95" y="38637"/>
                    <a:pt x="190" y="38637"/>
                  </a:cubicBezTo>
                  <a:cubicBezTo>
                    <a:pt x="317" y="38637"/>
                    <a:pt x="412" y="38542"/>
                    <a:pt x="412" y="38415"/>
                  </a:cubicBezTo>
                  <a:lnTo>
                    <a:pt x="412" y="38383"/>
                  </a:lnTo>
                  <a:cubicBezTo>
                    <a:pt x="412" y="38288"/>
                    <a:pt x="317" y="38193"/>
                    <a:pt x="190" y="38193"/>
                  </a:cubicBezTo>
                  <a:close/>
                  <a:moveTo>
                    <a:pt x="76734" y="38257"/>
                  </a:moveTo>
                  <a:cubicBezTo>
                    <a:pt x="76608" y="38257"/>
                    <a:pt x="76513" y="38320"/>
                    <a:pt x="76513" y="38447"/>
                  </a:cubicBezTo>
                  <a:lnTo>
                    <a:pt x="76513" y="38478"/>
                  </a:lnTo>
                  <a:cubicBezTo>
                    <a:pt x="76513" y="38605"/>
                    <a:pt x="76608" y="38668"/>
                    <a:pt x="76734" y="38668"/>
                  </a:cubicBezTo>
                  <a:cubicBezTo>
                    <a:pt x="76829" y="38668"/>
                    <a:pt x="76924" y="38573"/>
                    <a:pt x="76924" y="38478"/>
                  </a:cubicBezTo>
                  <a:lnTo>
                    <a:pt x="76924" y="38447"/>
                  </a:lnTo>
                  <a:cubicBezTo>
                    <a:pt x="76924" y="38320"/>
                    <a:pt x="76829" y="38257"/>
                    <a:pt x="76734" y="38257"/>
                  </a:cubicBezTo>
                  <a:close/>
                  <a:moveTo>
                    <a:pt x="190" y="39809"/>
                  </a:moveTo>
                  <a:cubicBezTo>
                    <a:pt x="95" y="39809"/>
                    <a:pt x="0" y="39904"/>
                    <a:pt x="0" y="39999"/>
                  </a:cubicBezTo>
                  <a:lnTo>
                    <a:pt x="0" y="40062"/>
                  </a:lnTo>
                  <a:cubicBezTo>
                    <a:pt x="0" y="40157"/>
                    <a:pt x="95" y="40252"/>
                    <a:pt x="190" y="40252"/>
                  </a:cubicBezTo>
                  <a:cubicBezTo>
                    <a:pt x="317" y="40252"/>
                    <a:pt x="412" y="40157"/>
                    <a:pt x="412" y="40062"/>
                  </a:cubicBezTo>
                  <a:lnTo>
                    <a:pt x="412" y="39999"/>
                  </a:lnTo>
                  <a:cubicBezTo>
                    <a:pt x="412" y="39904"/>
                    <a:pt x="317" y="39809"/>
                    <a:pt x="190" y="39809"/>
                  </a:cubicBezTo>
                  <a:close/>
                  <a:moveTo>
                    <a:pt x="76734" y="39872"/>
                  </a:moveTo>
                  <a:cubicBezTo>
                    <a:pt x="76608" y="39872"/>
                    <a:pt x="76513" y="39967"/>
                    <a:pt x="76513" y="40062"/>
                  </a:cubicBezTo>
                  <a:lnTo>
                    <a:pt x="76513" y="40094"/>
                  </a:lnTo>
                  <a:cubicBezTo>
                    <a:pt x="76513" y="40220"/>
                    <a:pt x="76608" y="40315"/>
                    <a:pt x="76734" y="40315"/>
                  </a:cubicBezTo>
                  <a:cubicBezTo>
                    <a:pt x="76829" y="40315"/>
                    <a:pt x="76924" y="40220"/>
                    <a:pt x="76924" y="40094"/>
                  </a:cubicBezTo>
                  <a:lnTo>
                    <a:pt x="76924" y="40062"/>
                  </a:lnTo>
                  <a:cubicBezTo>
                    <a:pt x="76924" y="39967"/>
                    <a:pt x="76829" y="39872"/>
                    <a:pt x="76734" y="39872"/>
                  </a:cubicBezTo>
                  <a:close/>
                  <a:moveTo>
                    <a:pt x="190" y="41455"/>
                  </a:moveTo>
                  <a:cubicBezTo>
                    <a:pt x="95" y="41455"/>
                    <a:pt x="0" y="41519"/>
                    <a:pt x="0" y="41645"/>
                  </a:cubicBezTo>
                  <a:lnTo>
                    <a:pt x="0" y="41677"/>
                  </a:lnTo>
                  <a:cubicBezTo>
                    <a:pt x="0" y="41804"/>
                    <a:pt x="95" y="41867"/>
                    <a:pt x="190" y="41867"/>
                  </a:cubicBezTo>
                  <a:cubicBezTo>
                    <a:pt x="317" y="41867"/>
                    <a:pt x="412" y="41772"/>
                    <a:pt x="412" y="41677"/>
                  </a:cubicBezTo>
                  <a:lnTo>
                    <a:pt x="412" y="41645"/>
                  </a:lnTo>
                  <a:cubicBezTo>
                    <a:pt x="412" y="41519"/>
                    <a:pt x="317" y="41455"/>
                    <a:pt x="190" y="41455"/>
                  </a:cubicBezTo>
                  <a:close/>
                  <a:moveTo>
                    <a:pt x="76734" y="41519"/>
                  </a:moveTo>
                  <a:cubicBezTo>
                    <a:pt x="76608" y="41519"/>
                    <a:pt x="76513" y="41614"/>
                    <a:pt x="76513" y="41740"/>
                  </a:cubicBezTo>
                  <a:cubicBezTo>
                    <a:pt x="76513" y="41835"/>
                    <a:pt x="76608" y="41930"/>
                    <a:pt x="76734" y="41930"/>
                  </a:cubicBezTo>
                  <a:cubicBezTo>
                    <a:pt x="76829" y="41930"/>
                    <a:pt x="76924" y="41835"/>
                    <a:pt x="76924" y="41740"/>
                  </a:cubicBezTo>
                  <a:lnTo>
                    <a:pt x="76924" y="41677"/>
                  </a:lnTo>
                  <a:cubicBezTo>
                    <a:pt x="76924" y="41582"/>
                    <a:pt x="76829" y="41519"/>
                    <a:pt x="76734" y="41519"/>
                  </a:cubicBezTo>
                  <a:close/>
                  <a:moveTo>
                    <a:pt x="190" y="43070"/>
                  </a:moveTo>
                  <a:cubicBezTo>
                    <a:pt x="95" y="43070"/>
                    <a:pt x="0" y="43165"/>
                    <a:pt x="0" y="43260"/>
                  </a:cubicBezTo>
                  <a:lnTo>
                    <a:pt x="0" y="43292"/>
                  </a:lnTo>
                  <a:cubicBezTo>
                    <a:pt x="0" y="43419"/>
                    <a:pt x="95" y="43482"/>
                    <a:pt x="190" y="43482"/>
                  </a:cubicBezTo>
                  <a:cubicBezTo>
                    <a:pt x="317" y="43482"/>
                    <a:pt x="412" y="43387"/>
                    <a:pt x="412" y="43260"/>
                  </a:cubicBezTo>
                  <a:cubicBezTo>
                    <a:pt x="412" y="43165"/>
                    <a:pt x="317" y="43070"/>
                    <a:pt x="190" y="43070"/>
                  </a:cubicBezTo>
                  <a:close/>
                  <a:moveTo>
                    <a:pt x="76734" y="43134"/>
                  </a:moveTo>
                  <a:cubicBezTo>
                    <a:pt x="76608" y="43134"/>
                    <a:pt x="76513" y="43197"/>
                    <a:pt x="76513" y="43324"/>
                  </a:cubicBezTo>
                  <a:lnTo>
                    <a:pt x="76513" y="43355"/>
                  </a:lnTo>
                  <a:cubicBezTo>
                    <a:pt x="76513" y="43482"/>
                    <a:pt x="76608" y="43545"/>
                    <a:pt x="76734" y="43545"/>
                  </a:cubicBezTo>
                  <a:cubicBezTo>
                    <a:pt x="76829" y="43545"/>
                    <a:pt x="76924" y="43482"/>
                    <a:pt x="76924" y="43355"/>
                  </a:cubicBezTo>
                  <a:lnTo>
                    <a:pt x="76924" y="43324"/>
                  </a:lnTo>
                  <a:cubicBezTo>
                    <a:pt x="76924" y="43197"/>
                    <a:pt x="76829" y="43134"/>
                    <a:pt x="76734" y="43134"/>
                  </a:cubicBezTo>
                  <a:close/>
                  <a:moveTo>
                    <a:pt x="190" y="44686"/>
                  </a:moveTo>
                  <a:cubicBezTo>
                    <a:pt x="95" y="44686"/>
                    <a:pt x="0" y="44781"/>
                    <a:pt x="0" y="44907"/>
                  </a:cubicBezTo>
                  <a:lnTo>
                    <a:pt x="0" y="44939"/>
                  </a:lnTo>
                  <a:cubicBezTo>
                    <a:pt x="0" y="45034"/>
                    <a:pt x="95" y="45129"/>
                    <a:pt x="190" y="45129"/>
                  </a:cubicBezTo>
                  <a:cubicBezTo>
                    <a:pt x="317" y="45129"/>
                    <a:pt x="412" y="45034"/>
                    <a:pt x="412" y="44939"/>
                  </a:cubicBezTo>
                  <a:lnTo>
                    <a:pt x="412" y="44907"/>
                  </a:lnTo>
                  <a:cubicBezTo>
                    <a:pt x="412" y="44781"/>
                    <a:pt x="317" y="44686"/>
                    <a:pt x="190" y="44686"/>
                  </a:cubicBezTo>
                  <a:close/>
                  <a:moveTo>
                    <a:pt x="76734" y="44749"/>
                  </a:moveTo>
                  <a:cubicBezTo>
                    <a:pt x="76608" y="44749"/>
                    <a:pt x="76513" y="44844"/>
                    <a:pt x="76513" y="44939"/>
                  </a:cubicBezTo>
                  <a:lnTo>
                    <a:pt x="76513" y="45002"/>
                  </a:lnTo>
                  <a:cubicBezTo>
                    <a:pt x="76513" y="45097"/>
                    <a:pt x="76608" y="45192"/>
                    <a:pt x="76734" y="45192"/>
                  </a:cubicBezTo>
                  <a:cubicBezTo>
                    <a:pt x="76829" y="45192"/>
                    <a:pt x="76924" y="45097"/>
                    <a:pt x="76924" y="45002"/>
                  </a:cubicBezTo>
                  <a:lnTo>
                    <a:pt x="76924" y="44939"/>
                  </a:lnTo>
                  <a:cubicBezTo>
                    <a:pt x="76924" y="44844"/>
                    <a:pt x="76829" y="44749"/>
                    <a:pt x="76734" y="44749"/>
                  </a:cubicBezTo>
                  <a:close/>
                  <a:moveTo>
                    <a:pt x="190" y="46332"/>
                  </a:moveTo>
                  <a:cubicBezTo>
                    <a:pt x="95" y="46332"/>
                    <a:pt x="0" y="46396"/>
                    <a:pt x="0" y="46522"/>
                  </a:cubicBezTo>
                  <a:lnTo>
                    <a:pt x="0" y="46554"/>
                  </a:lnTo>
                  <a:cubicBezTo>
                    <a:pt x="0" y="46681"/>
                    <a:pt x="95" y="46744"/>
                    <a:pt x="190" y="46744"/>
                  </a:cubicBezTo>
                  <a:cubicBezTo>
                    <a:pt x="317" y="46744"/>
                    <a:pt x="412" y="46681"/>
                    <a:pt x="412" y="46554"/>
                  </a:cubicBezTo>
                  <a:lnTo>
                    <a:pt x="412" y="46522"/>
                  </a:lnTo>
                  <a:cubicBezTo>
                    <a:pt x="412" y="46396"/>
                    <a:pt x="317" y="46332"/>
                    <a:pt x="190" y="46332"/>
                  </a:cubicBezTo>
                  <a:close/>
                  <a:moveTo>
                    <a:pt x="76734" y="46364"/>
                  </a:moveTo>
                  <a:cubicBezTo>
                    <a:pt x="76608" y="46364"/>
                    <a:pt x="76513" y="46459"/>
                    <a:pt x="76513" y="46586"/>
                  </a:cubicBezTo>
                  <a:lnTo>
                    <a:pt x="76513" y="46617"/>
                  </a:lnTo>
                  <a:cubicBezTo>
                    <a:pt x="76513" y="46712"/>
                    <a:pt x="76608" y="46807"/>
                    <a:pt x="76734" y="46807"/>
                  </a:cubicBezTo>
                  <a:cubicBezTo>
                    <a:pt x="76829" y="46807"/>
                    <a:pt x="76924" y="46712"/>
                    <a:pt x="76924" y="46617"/>
                  </a:cubicBezTo>
                  <a:lnTo>
                    <a:pt x="76924" y="46586"/>
                  </a:lnTo>
                  <a:cubicBezTo>
                    <a:pt x="76924" y="46459"/>
                    <a:pt x="76829" y="46364"/>
                    <a:pt x="76734" y="46364"/>
                  </a:cubicBezTo>
                  <a:close/>
                  <a:moveTo>
                    <a:pt x="190" y="47947"/>
                  </a:moveTo>
                  <a:cubicBezTo>
                    <a:pt x="95" y="47947"/>
                    <a:pt x="0" y="48042"/>
                    <a:pt x="0" y="48137"/>
                  </a:cubicBezTo>
                  <a:lnTo>
                    <a:pt x="0" y="48201"/>
                  </a:lnTo>
                  <a:cubicBezTo>
                    <a:pt x="0" y="48296"/>
                    <a:pt x="95" y="48391"/>
                    <a:pt x="190" y="48391"/>
                  </a:cubicBezTo>
                  <a:cubicBezTo>
                    <a:pt x="317" y="48391"/>
                    <a:pt x="412" y="48296"/>
                    <a:pt x="412" y="48201"/>
                  </a:cubicBezTo>
                  <a:lnTo>
                    <a:pt x="412" y="48137"/>
                  </a:lnTo>
                  <a:cubicBezTo>
                    <a:pt x="412" y="48042"/>
                    <a:pt x="317" y="47947"/>
                    <a:pt x="190" y="47947"/>
                  </a:cubicBezTo>
                  <a:close/>
                  <a:moveTo>
                    <a:pt x="76734" y="48011"/>
                  </a:moveTo>
                  <a:cubicBezTo>
                    <a:pt x="76608" y="48011"/>
                    <a:pt x="76513" y="48137"/>
                    <a:pt x="76513" y="48232"/>
                  </a:cubicBezTo>
                  <a:cubicBezTo>
                    <a:pt x="76513" y="48359"/>
                    <a:pt x="76608" y="48422"/>
                    <a:pt x="76734" y="48422"/>
                  </a:cubicBezTo>
                  <a:cubicBezTo>
                    <a:pt x="76829" y="48422"/>
                    <a:pt x="76924" y="48359"/>
                    <a:pt x="76924" y="48232"/>
                  </a:cubicBezTo>
                  <a:lnTo>
                    <a:pt x="76924" y="48201"/>
                  </a:lnTo>
                  <a:cubicBezTo>
                    <a:pt x="76924" y="48074"/>
                    <a:pt x="76829" y="48011"/>
                    <a:pt x="76734" y="48011"/>
                  </a:cubicBezTo>
                  <a:close/>
                  <a:moveTo>
                    <a:pt x="190" y="49563"/>
                  </a:moveTo>
                  <a:cubicBezTo>
                    <a:pt x="95" y="49563"/>
                    <a:pt x="0" y="49658"/>
                    <a:pt x="0" y="49784"/>
                  </a:cubicBezTo>
                  <a:lnTo>
                    <a:pt x="0" y="49816"/>
                  </a:lnTo>
                  <a:cubicBezTo>
                    <a:pt x="0" y="49911"/>
                    <a:pt x="95" y="50006"/>
                    <a:pt x="190" y="50006"/>
                  </a:cubicBezTo>
                  <a:cubicBezTo>
                    <a:pt x="317" y="50006"/>
                    <a:pt x="412" y="49879"/>
                    <a:pt x="412" y="49784"/>
                  </a:cubicBezTo>
                  <a:cubicBezTo>
                    <a:pt x="412" y="49658"/>
                    <a:pt x="317" y="49563"/>
                    <a:pt x="190" y="49563"/>
                  </a:cubicBezTo>
                  <a:close/>
                  <a:moveTo>
                    <a:pt x="76734" y="49626"/>
                  </a:moveTo>
                  <a:cubicBezTo>
                    <a:pt x="76608" y="49626"/>
                    <a:pt x="76513" y="49721"/>
                    <a:pt x="76513" y="49816"/>
                  </a:cubicBezTo>
                  <a:lnTo>
                    <a:pt x="76513" y="49879"/>
                  </a:lnTo>
                  <a:cubicBezTo>
                    <a:pt x="76513" y="49974"/>
                    <a:pt x="76608" y="50069"/>
                    <a:pt x="76734" y="50069"/>
                  </a:cubicBezTo>
                  <a:cubicBezTo>
                    <a:pt x="76829" y="50069"/>
                    <a:pt x="76924" y="49974"/>
                    <a:pt x="76924" y="49879"/>
                  </a:cubicBezTo>
                  <a:lnTo>
                    <a:pt x="76924" y="49816"/>
                  </a:lnTo>
                  <a:cubicBezTo>
                    <a:pt x="76924" y="49721"/>
                    <a:pt x="76829" y="49626"/>
                    <a:pt x="76734" y="49626"/>
                  </a:cubicBezTo>
                  <a:close/>
                  <a:moveTo>
                    <a:pt x="190" y="51209"/>
                  </a:moveTo>
                  <a:cubicBezTo>
                    <a:pt x="95" y="51209"/>
                    <a:pt x="0" y="51304"/>
                    <a:pt x="0" y="51399"/>
                  </a:cubicBezTo>
                  <a:lnTo>
                    <a:pt x="0" y="51431"/>
                  </a:lnTo>
                  <a:cubicBezTo>
                    <a:pt x="0" y="51558"/>
                    <a:pt x="95" y="51621"/>
                    <a:pt x="190" y="51621"/>
                  </a:cubicBezTo>
                  <a:cubicBezTo>
                    <a:pt x="317" y="51621"/>
                    <a:pt x="412" y="51494"/>
                    <a:pt x="412" y="51399"/>
                  </a:cubicBezTo>
                  <a:cubicBezTo>
                    <a:pt x="412" y="51304"/>
                    <a:pt x="317" y="51209"/>
                    <a:pt x="190" y="51209"/>
                  </a:cubicBezTo>
                  <a:close/>
                  <a:moveTo>
                    <a:pt x="76734" y="51241"/>
                  </a:moveTo>
                  <a:cubicBezTo>
                    <a:pt x="76608" y="51241"/>
                    <a:pt x="76513" y="51336"/>
                    <a:pt x="76513" y="51463"/>
                  </a:cubicBezTo>
                  <a:lnTo>
                    <a:pt x="76513" y="51494"/>
                  </a:lnTo>
                  <a:cubicBezTo>
                    <a:pt x="76513" y="51589"/>
                    <a:pt x="76608" y="51684"/>
                    <a:pt x="76734" y="51684"/>
                  </a:cubicBezTo>
                  <a:cubicBezTo>
                    <a:pt x="76829" y="51684"/>
                    <a:pt x="76924" y="51589"/>
                    <a:pt x="76924" y="51494"/>
                  </a:cubicBezTo>
                  <a:lnTo>
                    <a:pt x="76924" y="51463"/>
                  </a:lnTo>
                  <a:cubicBezTo>
                    <a:pt x="76924" y="51336"/>
                    <a:pt x="76829" y="51241"/>
                    <a:pt x="76734" y="51241"/>
                  </a:cubicBezTo>
                  <a:close/>
                  <a:moveTo>
                    <a:pt x="190" y="52824"/>
                  </a:moveTo>
                  <a:cubicBezTo>
                    <a:pt x="95" y="52824"/>
                    <a:pt x="0" y="52919"/>
                    <a:pt x="0" y="53014"/>
                  </a:cubicBezTo>
                  <a:lnTo>
                    <a:pt x="0" y="53078"/>
                  </a:lnTo>
                  <a:cubicBezTo>
                    <a:pt x="0" y="53173"/>
                    <a:pt x="95" y="53268"/>
                    <a:pt x="190" y="53268"/>
                  </a:cubicBezTo>
                  <a:cubicBezTo>
                    <a:pt x="317" y="53268"/>
                    <a:pt x="412" y="53173"/>
                    <a:pt x="412" y="53078"/>
                  </a:cubicBezTo>
                  <a:lnTo>
                    <a:pt x="412" y="53014"/>
                  </a:lnTo>
                  <a:cubicBezTo>
                    <a:pt x="412" y="52919"/>
                    <a:pt x="317" y="52824"/>
                    <a:pt x="190" y="52824"/>
                  </a:cubicBezTo>
                  <a:close/>
                  <a:moveTo>
                    <a:pt x="76734" y="52888"/>
                  </a:moveTo>
                  <a:cubicBezTo>
                    <a:pt x="76608" y="52888"/>
                    <a:pt x="76513" y="52983"/>
                    <a:pt x="76513" y="53078"/>
                  </a:cubicBezTo>
                  <a:lnTo>
                    <a:pt x="76513" y="53109"/>
                  </a:lnTo>
                  <a:cubicBezTo>
                    <a:pt x="76513" y="53236"/>
                    <a:pt x="76608" y="53331"/>
                    <a:pt x="76734" y="53331"/>
                  </a:cubicBezTo>
                  <a:cubicBezTo>
                    <a:pt x="76829" y="53331"/>
                    <a:pt x="76924" y="53236"/>
                    <a:pt x="76924" y="53109"/>
                  </a:cubicBezTo>
                  <a:lnTo>
                    <a:pt x="76924" y="53078"/>
                  </a:lnTo>
                  <a:cubicBezTo>
                    <a:pt x="76924" y="52983"/>
                    <a:pt x="76829" y="52888"/>
                    <a:pt x="76734" y="52888"/>
                  </a:cubicBezTo>
                  <a:close/>
                  <a:moveTo>
                    <a:pt x="190" y="54440"/>
                  </a:moveTo>
                  <a:cubicBezTo>
                    <a:pt x="95" y="54440"/>
                    <a:pt x="0" y="54535"/>
                    <a:pt x="0" y="54661"/>
                  </a:cubicBezTo>
                  <a:lnTo>
                    <a:pt x="0" y="54693"/>
                  </a:lnTo>
                  <a:cubicBezTo>
                    <a:pt x="0" y="54788"/>
                    <a:pt x="95" y="54883"/>
                    <a:pt x="190" y="54883"/>
                  </a:cubicBezTo>
                  <a:cubicBezTo>
                    <a:pt x="317" y="54883"/>
                    <a:pt x="412" y="54820"/>
                    <a:pt x="412" y="54693"/>
                  </a:cubicBezTo>
                  <a:lnTo>
                    <a:pt x="412" y="54661"/>
                  </a:lnTo>
                  <a:cubicBezTo>
                    <a:pt x="412" y="54535"/>
                    <a:pt x="317" y="54440"/>
                    <a:pt x="190" y="54440"/>
                  </a:cubicBezTo>
                  <a:close/>
                  <a:moveTo>
                    <a:pt x="76734" y="54535"/>
                  </a:moveTo>
                  <a:cubicBezTo>
                    <a:pt x="76608" y="54535"/>
                    <a:pt x="76513" y="54630"/>
                    <a:pt x="76513" y="54756"/>
                  </a:cubicBezTo>
                  <a:cubicBezTo>
                    <a:pt x="76513" y="54851"/>
                    <a:pt x="76608" y="54946"/>
                    <a:pt x="76734" y="54946"/>
                  </a:cubicBezTo>
                  <a:cubicBezTo>
                    <a:pt x="76829" y="54946"/>
                    <a:pt x="76924" y="54851"/>
                    <a:pt x="76924" y="54756"/>
                  </a:cubicBezTo>
                  <a:lnTo>
                    <a:pt x="76924" y="54725"/>
                  </a:lnTo>
                  <a:cubicBezTo>
                    <a:pt x="76924" y="54598"/>
                    <a:pt x="76829" y="54535"/>
                    <a:pt x="76734" y="54535"/>
                  </a:cubicBezTo>
                  <a:close/>
                  <a:moveTo>
                    <a:pt x="190" y="56086"/>
                  </a:moveTo>
                  <a:cubicBezTo>
                    <a:pt x="95" y="56086"/>
                    <a:pt x="0" y="56181"/>
                    <a:pt x="0" y="56276"/>
                  </a:cubicBezTo>
                  <a:lnTo>
                    <a:pt x="0" y="56308"/>
                  </a:lnTo>
                  <a:cubicBezTo>
                    <a:pt x="0" y="56435"/>
                    <a:pt x="95" y="56498"/>
                    <a:pt x="190" y="56498"/>
                  </a:cubicBezTo>
                  <a:cubicBezTo>
                    <a:pt x="317" y="56498"/>
                    <a:pt x="412" y="56403"/>
                    <a:pt x="412" y="56276"/>
                  </a:cubicBezTo>
                  <a:cubicBezTo>
                    <a:pt x="412" y="56181"/>
                    <a:pt x="317" y="56086"/>
                    <a:pt x="190" y="56086"/>
                  </a:cubicBezTo>
                  <a:close/>
                  <a:moveTo>
                    <a:pt x="76734" y="56150"/>
                  </a:moveTo>
                  <a:cubicBezTo>
                    <a:pt x="76608" y="56150"/>
                    <a:pt x="76513" y="56213"/>
                    <a:pt x="76513" y="56340"/>
                  </a:cubicBezTo>
                  <a:lnTo>
                    <a:pt x="76513" y="56371"/>
                  </a:lnTo>
                  <a:cubicBezTo>
                    <a:pt x="76513" y="56498"/>
                    <a:pt x="76608" y="56561"/>
                    <a:pt x="76734" y="56561"/>
                  </a:cubicBezTo>
                  <a:cubicBezTo>
                    <a:pt x="76829" y="56561"/>
                    <a:pt x="76924" y="56498"/>
                    <a:pt x="76924" y="56371"/>
                  </a:cubicBezTo>
                  <a:lnTo>
                    <a:pt x="76924" y="56340"/>
                  </a:lnTo>
                  <a:cubicBezTo>
                    <a:pt x="76924" y="56213"/>
                    <a:pt x="76829" y="56150"/>
                    <a:pt x="76734" y="56150"/>
                  </a:cubicBezTo>
                  <a:close/>
                  <a:moveTo>
                    <a:pt x="190" y="57701"/>
                  </a:moveTo>
                  <a:cubicBezTo>
                    <a:pt x="95" y="57701"/>
                    <a:pt x="0" y="57796"/>
                    <a:pt x="0" y="57923"/>
                  </a:cubicBezTo>
                  <a:lnTo>
                    <a:pt x="0" y="57955"/>
                  </a:lnTo>
                  <a:cubicBezTo>
                    <a:pt x="0" y="58050"/>
                    <a:pt x="95" y="58113"/>
                    <a:pt x="190" y="58113"/>
                  </a:cubicBezTo>
                  <a:cubicBezTo>
                    <a:pt x="317" y="58113"/>
                    <a:pt x="412" y="58018"/>
                    <a:pt x="412" y="57923"/>
                  </a:cubicBezTo>
                  <a:cubicBezTo>
                    <a:pt x="412" y="57796"/>
                    <a:pt x="317" y="57701"/>
                    <a:pt x="190" y="57701"/>
                  </a:cubicBezTo>
                  <a:close/>
                  <a:moveTo>
                    <a:pt x="76734" y="57765"/>
                  </a:moveTo>
                  <a:cubicBezTo>
                    <a:pt x="76608" y="57765"/>
                    <a:pt x="76513" y="57860"/>
                    <a:pt x="76513" y="57955"/>
                  </a:cubicBezTo>
                  <a:lnTo>
                    <a:pt x="76513" y="58018"/>
                  </a:lnTo>
                  <a:cubicBezTo>
                    <a:pt x="76513" y="58113"/>
                    <a:pt x="76608" y="58208"/>
                    <a:pt x="76734" y="58208"/>
                  </a:cubicBezTo>
                  <a:cubicBezTo>
                    <a:pt x="76829" y="58208"/>
                    <a:pt x="76924" y="58113"/>
                    <a:pt x="76924" y="58018"/>
                  </a:cubicBezTo>
                  <a:lnTo>
                    <a:pt x="76924" y="57955"/>
                  </a:lnTo>
                  <a:cubicBezTo>
                    <a:pt x="76924" y="57860"/>
                    <a:pt x="76829" y="57765"/>
                    <a:pt x="76734" y="57765"/>
                  </a:cubicBezTo>
                  <a:close/>
                  <a:moveTo>
                    <a:pt x="190" y="59348"/>
                  </a:moveTo>
                  <a:cubicBezTo>
                    <a:pt x="95" y="59348"/>
                    <a:pt x="0" y="59412"/>
                    <a:pt x="0" y="59538"/>
                  </a:cubicBezTo>
                  <a:lnTo>
                    <a:pt x="0" y="59570"/>
                  </a:lnTo>
                  <a:cubicBezTo>
                    <a:pt x="0" y="59697"/>
                    <a:pt x="95" y="59760"/>
                    <a:pt x="190" y="59760"/>
                  </a:cubicBezTo>
                  <a:cubicBezTo>
                    <a:pt x="317" y="59760"/>
                    <a:pt x="412" y="59697"/>
                    <a:pt x="412" y="59570"/>
                  </a:cubicBezTo>
                  <a:lnTo>
                    <a:pt x="412" y="59538"/>
                  </a:lnTo>
                  <a:cubicBezTo>
                    <a:pt x="412" y="59412"/>
                    <a:pt x="317" y="59348"/>
                    <a:pt x="190" y="59348"/>
                  </a:cubicBezTo>
                  <a:close/>
                  <a:moveTo>
                    <a:pt x="76734" y="59380"/>
                  </a:moveTo>
                  <a:cubicBezTo>
                    <a:pt x="76608" y="59380"/>
                    <a:pt x="76513" y="59475"/>
                    <a:pt x="76513" y="59602"/>
                  </a:cubicBezTo>
                  <a:lnTo>
                    <a:pt x="76513" y="59633"/>
                  </a:lnTo>
                  <a:cubicBezTo>
                    <a:pt x="76513" y="59728"/>
                    <a:pt x="76608" y="59823"/>
                    <a:pt x="76734" y="59823"/>
                  </a:cubicBezTo>
                  <a:cubicBezTo>
                    <a:pt x="76829" y="59823"/>
                    <a:pt x="76924" y="59728"/>
                    <a:pt x="76924" y="59633"/>
                  </a:cubicBezTo>
                  <a:lnTo>
                    <a:pt x="76924" y="59602"/>
                  </a:lnTo>
                  <a:cubicBezTo>
                    <a:pt x="76924" y="59475"/>
                    <a:pt x="76829" y="59380"/>
                    <a:pt x="76734" y="59380"/>
                  </a:cubicBezTo>
                  <a:close/>
                  <a:moveTo>
                    <a:pt x="190" y="60963"/>
                  </a:moveTo>
                  <a:cubicBezTo>
                    <a:pt x="95" y="60963"/>
                    <a:pt x="0" y="61058"/>
                    <a:pt x="0" y="61153"/>
                  </a:cubicBezTo>
                  <a:lnTo>
                    <a:pt x="0" y="61217"/>
                  </a:lnTo>
                  <a:cubicBezTo>
                    <a:pt x="0" y="61312"/>
                    <a:pt x="95" y="61407"/>
                    <a:pt x="190" y="61407"/>
                  </a:cubicBezTo>
                  <a:cubicBezTo>
                    <a:pt x="317" y="61407"/>
                    <a:pt x="412" y="61312"/>
                    <a:pt x="412" y="61217"/>
                  </a:cubicBezTo>
                  <a:lnTo>
                    <a:pt x="412" y="61153"/>
                  </a:lnTo>
                  <a:cubicBezTo>
                    <a:pt x="412" y="61058"/>
                    <a:pt x="317" y="60963"/>
                    <a:pt x="190" y="60963"/>
                  </a:cubicBezTo>
                  <a:close/>
                  <a:moveTo>
                    <a:pt x="76734" y="61058"/>
                  </a:moveTo>
                  <a:cubicBezTo>
                    <a:pt x="76608" y="61058"/>
                    <a:pt x="76513" y="61153"/>
                    <a:pt x="76513" y="61248"/>
                  </a:cubicBezTo>
                  <a:cubicBezTo>
                    <a:pt x="76513" y="61375"/>
                    <a:pt x="76608" y="61470"/>
                    <a:pt x="76734" y="61470"/>
                  </a:cubicBezTo>
                  <a:cubicBezTo>
                    <a:pt x="76829" y="61470"/>
                    <a:pt x="76924" y="61375"/>
                    <a:pt x="76924" y="61248"/>
                  </a:cubicBezTo>
                  <a:lnTo>
                    <a:pt x="76924" y="61217"/>
                  </a:lnTo>
                  <a:cubicBezTo>
                    <a:pt x="76924" y="61122"/>
                    <a:pt x="76829" y="61058"/>
                    <a:pt x="76734" y="61058"/>
                  </a:cubicBezTo>
                  <a:close/>
                  <a:moveTo>
                    <a:pt x="190" y="62578"/>
                  </a:moveTo>
                  <a:cubicBezTo>
                    <a:pt x="95" y="62578"/>
                    <a:pt x="0" y="62673"/>
                    <a:pt x="0" y="62800"/>
                  </a:cubicBezTo>
                  <a:lnTo>
                    <a:pt x="0" y="62832"/>
                  </a:lnTo>
                  <a:cubicBezTo>
                    <a:pt x="0" y="62927"/>
                    <a:pt x="95" y="63022"/>
                    <a:pt x="190" y="63022"/>
                  </a:cubicBezTo>
                  <a:cubicBezTo>
                    <a:pt x="317" y="63022"/>
                    <a:pt x="412" y="62927"/>
                    <a:pt x="412" y="62832"/>
                  </a:cubicBezTo>
                  <a:lnTo>
                    <a:pt x="412" y="62800"/>
                  </a:lnTo>
                  <a:cubicBezTo>
                    <a:pt x="412" y="62673"/>
                    <a:pt x="317" y="62578"/>
                    <a:pt x="190" y="62578"/>
                  </a:cubicBezTo>
                  <a:close/>
                  <a:moveTo>
                    <a:pt x="76734" y="62642"/>
                  </a:moveTo>
                  <a:cubicBezTo>
                    <a:pt x="76608" y="62642"/>
                    <a:pt x="76513" y="62737"/>
                    <a:pt x="76513" y="62832"/>
                  </a:cubicBezTo>
                  <a:lnTo>
                    <a:pt x="76513" y="62895"/>
                  </a:lnTo>
                  <a:cubicBezTo>
                    <a:pt x="76513" y="62990"/>
                    <a:pt x="76608" y="63085"/>
                    <a:pt x="76734" y="63085"/>
                  </a:cubicBezTo>
                  <a:cubicBezTo>
                    <a:pt x="76829" y="63085"/>
                    <a:pt x="76924" y="62990"/>
                    <a:pt x="76924" y="62895"/>
                  </a:cubicBezTo>
                  <a:lnTo>
                    <a:pt x="76924" y="62832"/>
                  </a:lnTo>
                  <a:cubicBezTo>
                    <a:pt x="76924" y="62737"/>
                    <a:pt x="76829" y="62642"/>
                    <a:pt x="76734" y="62642"/>
                  </a:cubicBezTo>
                  <a:close/>
                  <a:moveTo>
                    <a:pt x="190" y="64225"/>
                  </a:moveTo>
                  <a:cubicBezTo>
                    <a:pt x="95" y="64225"/>
                    <a:pt x="0" y="64320"/>
                    <a:pt x="0" y="64415"/>
                  </a:cubicBezTo>
                  <a:lnTo>
                    <a:pt x="0" y="64447"/>
                  </a:lnTo>
                  <a:cubicBezTo>
                    <a:pt x="0" y="64574"/>
                    <a:pt x="95" y="64637"/>
                    <a:pt x="190" y="64637"/>
                  </a:cubicBezTo>
                  <a:cubicBezTo>
                    <a:pt x="317" y="64637"/>
                    <a:pt x="412" y="64510"/>
                    <a:pt x="412" y="64415"/>
                  </a:cubicBezTo>
                  <a:cubicBezTo>
                    <a:pt x="412" y="64320"/>
                    <a:pt x="317" y="64225"/>
                    <a:pt x="190" y="64225"/>
                  </a:cubicBezTo>
                  <a:close/>
                  <a:moveTo>
                    <a:pt x="76734" y="64289"/>
                  </a:moveTo>
                  <a:cubicBezTo>
                    <a:pt x="76608" y="64289"/>
                    <a:pt x="76513" y="64352"/>
                    <a:pt x="76513" y="64479"/>
                  </a:cubicBezTo>
                  <a:lnTo>
                    <a:pt x="76513" y="64510"/>
                  </a:lnTo>
                  <a:cubicBezTo>
                    <a:pt x="76513" y="64637"/>
                    <a:pt x="76608" y="64700"/>
                    <a:pt x="76734" y="64700"/>
                  </a:cubicBezTo>
                  <a:cubicBezTo>
                    <a:pt x="76829" y="64700"/>
                    <a:pt x="76924" y="64637"/>
                    <a:pt x="76924" y="64510"/>
                  </a:cubicBezTo>
                  <a:lnTo>
                    <a:pt x="76924" y="64479"/>
                  </a:lnTo>
                  <a:cubicBezTo>
                    <a:pt x="76924" y="64352"/>
                    <a:pt x="76829" y="64289"/>
                    <a:pt x="76734" y="64289"/>
                  </a:cubicBezTo>
                  <a:close/>
                  <a:moveTo>
                    <a:pt x="222" y="65840"/>
                  </a:moveTo>
                  <a:cubicBezTo>
                    <a:pt x="127" y="65872"/>
                    <a:pt x="32" y="65967"/>
                    <a:pt x="64" y="66062"/>
                  </a:cubicBezTo>
                  <a:lnTo>
                    <a:pt x="64" y="66125"/>
                  </a:lnTo>
                  <a:cubicBezTo>
                    <a:pt x="64" y="66220"/>
                    <a:pt x="159" y="66284"/>
                    <a:pt x="254" y="66284"/>
                  </a:cubicBezTo>
                  <a:lnTo>
                    <a:pt x="285" y="66284"/>
                  </a:lnTo>
                  <a:cubicBezTo>
                    <a:pt x="412" y="66252"/>
                    <a:pt x="475" y="66157"/>
                    <a:pt x="444" y="66062"/>
                  </a:cubicBezTo>
                  <a:lnTo>
                    <a:pt x="444" y="65999"/>
                  </a:lnTo>
                  <a:cubicBezTo>
                    <a:pt x="444" y="65904"/>
                    <a:pt x="349" y="65840"/>
                    <a:pt x="222" y="65840"/>
                  </a:cubicBezTo>
                  <a:close/>
                  <a:moveTo>
                    <a:pt x="76703" y="65904"/>
                  </a:moveTo>
                  <a:cubicBezTo>
                    <a:pt x="76576" y="65904"/>
                    <a:pt x="76481" y="65967"/>
                    <a:pt x="76481" y="66062"/>
                  </a:cubicBezTo>
                  <a:lnTo>
                    <a:pt x="76449" y="66125"/>
                  </a:lnTo>
                  <a:cubicBezTo>
                    <a:pt x="76449" y="66220"/>
                    <a:pt x="76513" y="66315"/>
                    <a:pt x="76639" y="66347"/>
                  </a:cubicBezTo>
                  <a:lnTo>
                    <a:pt x="76671" y="66347"/>
                  </a:lnTo>
                  <a:cubicBezTo>
                    <a:pt x="76766" y="66347"/>
                    <a:pt x="76829" y="66252"/>
                    <a:pt x="76861" y="66157"/>
                  </a:cubicBezTo>
                  <a:lnTo>
                    <a:pt x="76861" y="66125"/>
                  </a:lnTo>
                  <a:cubicBezTo>
                    <a:pt x="76861" y="66030"/>
                    <a:pt x="76798" y="65935"/>
                    <a:pt x="76703" y="65904"/>
                  </a:cubicBezTo>
                  <a:close/>
                  <a:moveTo>
                    <a:pt x="687" y="67398"/>
                  </a:moveTo>
                  <a:cubicBezTo>
                    <a:pt x="657" y="67398"/>
                    <a:pt x="628" y="67406"/>
                    <a:pt x="602" y="67424"/>
                  </a:cubicBezTo>
                  <a:cubicBezTo>
                    <a:pt x="507" y="67455"/>
                    <a:pt x="475" y="67582"/>
                    <a:pt x="507" y="67677"/>
                  </a:cubicBezTo>
                  <a:lnTo>
                    <a:pt x="539" y="67709"/>
                  </a:lnTo>
                  <a:cubicBezTo>
                    <a:pt x="570" y="67772"/>
                    <a:pt x="634" y="67835"/>
                    <a:pt x="729" y="67835"/>
                  </a:cubicBezTo>
                  <a:cubicBezTo>
                    <a:pt x="760" y="67835"/>
                    <a:pt x="760" y="67835"/>
                    <a:pt x="792" y="67804"/>
                  </a:cubicBezTo>
                  <a:cubicBezTo>
                    <a:pt x="887" y="67772"/>
                    <a:pt x="950" y="67645"/>
                    <a:pt x="887" y="67550"/>
                  </a:cubicBezTo>
                  <a:lnTo>
                    <a:pt x="887" y="67519"/>
                  </a:lnTo>
                  <a:cubicBezTo>
                    <a:pt x="841" y="67450"/>
                    <a:pt x="763" y="67398"/>
                    <a:pt x="687" y="67398"/>
                  </a:cubicBezTo>
                  <a:close/>
                  <a:moveTo>
                    <a:pt x="76192" y="67462"/>
                  </a:moveTo>
                  <a:cubicBezTo>
                    <a:pt x="76114" y="67462"/>
                    <a:pt x="76052" y="67514"/>
                    <a:pt x="76006" y="67582"/>
                  </a:cubicBezTo>
                  <a:lnTo>
                    <a:pt x="76006" y="67614"/>
                  </a:lnTo>
                  <a:cubicBezTo>
                    <a:pt x="75943" y="67709"/>
                    <a:pt x="76006" y="67804"/>
                    <a:pt x="76101" y="67867"/>
                  </a:cubicBezTo>
                  <a:lnTo>
                    <a:pt x="76164" y="67867"/>
                  </a:lnTo>
                  <a:cubicBezTo>
                    <a:pt x="76259" y="67867"/>
                    <a:pt x="76323" y="67835"/>
                    <a:pt x="76354" y="67740"/>
                  </a:cubicBezTo>
                  <a:lnTo>
                    <a:pt x="76386" y="67740"/>
                  </a:lnTo>
                  <a:cubicBezTo>
                    <a:pt x="76418" y="67645"/>
                    <a:pt x="76386" y="67519"/>
                    <a:pt x="76291" y="67487"/>
                  </a:cubicBezTo>
                  <a:cubicBezTo>
                    <a:pt x="76256" y="67469"/>
                    <a:pt x="76223" y="67462"/>
                    <a:pt x="76192" y="67462"/>
                  </a:cubicBezTo>
                  <a:close/>
                  <a:moveTo>
                    <a:pt x="1564" y="68773"/>
                  </a:moveTo>
                  <a:cubicBezTo>
                    <a:pt x="1517" y="68773"/>
                    <a:pt x="1468" y="68789"/>
                    <a:pt x="1425" y="68817"/>
                  </a:cubicBezTo>
                  <a:cubicBezTo>
                    <a:pt x="1362" y="68881"/>
                    <a:pt x="1362" y="69007"/>
                    <a:pt x="1425" y="69102"/>
                  </a:cubicBezTo>
                  <a:lnTo>
                    <a:pt x="1457" y="69134"/>
                  </a:lnTo>
                  <a:cubicBezTo>
                    <a:pt x="1489" y="69166"/>
                    <a:pt x="1552" y="69197"/>
                    <a:pt x="1584" y="69197"/>
                  </a:cubicBezTo>
                  <a:cubicBezTo>
                    <a:pt x="1647" y="69197"/>
                    <a:pt x="1679" y="69197"/>
                    <a:pt x="1710" y="69134"/>
                  </a:cubicBezTo>
                  <a:cubicBezTo>
                    <a:pt x="1805" y="69071"/>
                    <a:pt x="1805" y="68944"/>
                    <a:pt x="1742" y="68881"/>
                  </a:cubicBezTo>
                  <a:lnTo>
                    <a:pt x="1710" y="68849"/>
                  </a:lnTo>
                  <a:cubicBezTo>
                    <a:pt x="1675" y="68797"/>
                    <a:pt x="1621" y="68773"/>
                    <a:pt x="1564" y="68773"/>
                  </a:cubicBezTo>
                  <a:close/>
                  <a:moveTo>
                    <a:pt x="75294" y="68836"/>
                  </a:moveTo>
                  <a:cubicBezTo>
                    <a:pt x="75233" y="68836"/>
                    <a:pt x="75172" y="68860"/>
                    <a:pt x="75119" y="68912"/>
                  </a:cubicBezTo>
                  <a:cubicBezTo>
                    <a:pt x="75056" y="69007"/>
                    <a:pt x="75056" y="69134"/>
                    <a:pt x="75151" y="69197"/>
                  </a:cubicBezTo>
                  <a:cubicBezTo>
                    <a:pt x="75183" y="69229"/>
                    <a:pt x="75246" y="69229"/>
                    <a:pt x="75278" y="69229"/>
                  </a:cubicBezTo>
                  <a:cubicBezTo>
                    <a:pt x="75341" y="69229"/>
                    <a:pt x="75404" y="69229"/>
                    <a:pt x="75436" y="69166"/>
                  </a:cubicBezTo>
                  <a:cubicBezTo>
                    <a:pt x="75436" y="69166"/>
                    <a:pt x="75468" y="69134"/>
                    <a:pt x="75468" y="69134"/>
                  </a:cubicBezTo>
                  <a:cubicBezTo>
                    <a:pt x="75531" y="69071"/>
                    <a:pt x="75499" y="68944"/>
                    <a:pt x="75436" y="68881"/>
                  </a:cubicBezTo>
                  <a:cubicBezTo>
                    <a:pt x="75393" y="68852"/>
                    <a:pt x="75344" y="68836"/>
                    <a:pt x="75294" y="68836"/>
                  </a:cubicBezTo>
                  <a:close/>
                  <a:moveTo>
                    <a:pt x="2789" y="69859"/>
                  </a:moveTo>
                  <a:cubicBezTo>
                    <a:pt x="2731" y="69859"/>
                    <a:pt x="2668" y="69886"/>
                    <a:pt x="2629" y="69926"/>
                  </a:cubicBezTo>
                  <a:cubicBezTo>
                    <a:pt x="2565" y="70021"/>
                    <a:pt x="2597" y="70147"/>
                    <a:pt x="2692" y="70211"/>
                  </a:cubicBezTo>
                  <a:lnTo>
                    <a:pt x="2724" y="70242"/>
                  </a:lnTo>
                  <a:cubicBezTo>
                    <a:pt x="2755" y="70242"/>
                    <a:pt x="2787" y="70274"/>
                    <a:pt x="2819" y="70274"/>
                  </a:cubicBezTo>
                  <a:cubicBezTo>
                    <a:pt x="2882" y="70274"/>
                    <a:pt x="2945" y="70242"/>
                    <a:pt x="2977" y="70179"/>
                  </a:cubicBezTo>
                  <a:cubicBezTo>
                    <a:pt x="3040" y="70084"/>
                    <a:pt x="3009" y="69957"/>
                    <a:pt x="2945" y="69894"/>
                  </a:cubicBezTo>
                  <a:lnTo>
                    <a:pt x="2882" y="69894"/>
                  </a:lnTo>
                  <a:cubicBezTo>
                    <a:pt x="2858" y="69870"/>
                    <a:pt x="2824" y="69859"/>
                    <a:pt x="2789" y="69859"/>
                  </a:cubicBezTo>
                  <a:close/>
                  <a:moveTo>
                    <a:pt x="74061" y="69882"/>
                  </a:moveTo>
                  <a:cubicBezTo>
                    <a:pt x="74032" y="69882"/>
                    <a:pt x="74005" y="69885"/>
                    <a:pt x="73979" y="69894"/>
                  </a:cubicBezTo>
                  <a:cubicBezTo>
                    <a:pt x="73979" y="69894"/>
                    <a:pt x="73947" y="69926"/>
                    <a:pt x="73947" y="69926"/>
                  </a:cubicBezTo>
                  <a:cubicBezTo>
                    <a:pt x="73852" y="69989"/>
                    <a:pt x="73821" y="70116"/>
                    <a:pt x="73884" y="70211"/>
                  </a:cubicBezTo>
                  <a:cubicBezTo>
                    <a:pt x="73916" y="70274"/>
                    <a:pt x="73979" y="70306"/>
                    <a:pt x="74042" y="70306"/>
                  </a:cubicBezTo>
                  <a:cubicBezTo>
                    <a:pt x="74106" y="70306"/>
                    <a:pt x="74137" y="70274"/>
                    <a:pt x="74169" y="70274"/>
                  </a:cubicBezTo>
                  <a:lnTo>
                    <a:pt x="74106" y="70084"/>
                  </a:lnTo>
                  <a:lnTo>
                    <a:pt x="74201" y="70242"/>
                  </a:lnTo>
                  <a:cubicBezTo>
                    <a:pt x="74296" y="70179"/>
                    <a:pt x="74328" y="70052"/>
                    <a:pt x="74264" y="69957"/>
                  </a:cubicBezTo>
                  <a:cubicBezTo>
                    <a:pt x="74218" y="69911"/>
                    <a:pt x="74137" y="69882"/>
                    <a:pt x="74061" y="69882"/>
                  </a:cubicBezTo>
                  <a:close/>
                  <a:moveTo>
                    <a:pt x="4256" y="70519"/>
                  </a:moveTo>
                  <a:cubicBezTo>
                    <a:pt x="4172" y="70519"/>
                    <a:pt x="4080" y="70581"/>
                    <a:pt x="4054" y="70686"/>
                  </a:cubicBezTo>
                  <a:cubicBezTo>
                    <a:pt x="4022" y="70781"/>
                    <a:pt x="4086" y="70876"/>
                    <a:pt x="4212" y="70907"/>
                  </a:cubicBezTo>
                  <a:lnTo>
                    <a:pt x="4307" y="70749"/>
                  </a:lnTo>
                  <a:lnTo>
                    <a:pt x="4307" y="70749"/>
                  </a:lnTo>
                  <a:lnTo>
                    <a:pt x="4244" y="70939"/>
                  </a:lnTo>
                  <a:lnTo>
                    <a:pt x="4307" y="70939"/>
                  </a:lnTo>
                  <a:cubicBezTo>
                    <a:pt x="4371" y="70939"/>
                    <a:pt x="4466" y="70876"/>
                    <a:pt x="4466" y="70781"/>
                  </a:cubicBezTo>
                  <a:cubicBezTo>
                    <a:pt x="4497" y="70686"/>
                    <a:pt x="4466" y="70591"/>
                    <a:pt x="4339" y="70559"/>
                  </a:cubicBezTo>
                  <a:lnTo>
                    <a:pt x="4307" y="70527"/>
                  </a:lnTo>
                  <a:cubicBezTo>
                    <a:pt x="4291" y="70522"/>
                    <a:pt x="4274" y="70519"/>
                    <a:pt x="4256" y="70519"/>
                  </a:cubicBezTo>
                  <a:close/>
                  <a:moveTo>
                    <a:pt x="72575" y="70551"/>
                  </a:moveTo>
                  <a:cubicBezTo>
                    <a:pt x="72557" y="70551"/>
                    <a:pt x="72539" y="70553"/>
                    <a:pt x="72522" y="70559"/>
                  </a:cubicBezTo>
                  <a:cubicBezTo>
                    <a:pt x="72427" y="70591"/>
                    <a:pt x="72364" y="70717"/>
                    <a:pt x="72396" y="70812"/>
                  </a:cubicBezTo>
                  <a:cubicBezTo>
                    <a:pt x="72396" y="70907"/>
                    <a:pt x="72491" y="70971"/>
                    <a:pt x="72586" y="70971"/>
                  </a:cubicBezTo>
                  <a:cubicBezTo>
                    <a:pt x="72586" y="70971"/>
                    <a:pt x="72617" y="70971"/>
                    <a:pt x="72617" y="70939"/>
                  </a:cubicBezTo>
                  <a:lnTo>
                    <a:pt x="72681" y="70939"/>
                  </a:lnTo>
                  <a:cubicBezTo>
                    <a:pt x="72776" y="70907"/>
                    <a:pt x="72807" y="70812"/>
                    <a:pt x="72776" y="70686"/>
                  </a:cubicBezTo>
                  <a:cubicBezTo>
                    <a:pt x="72750" y="70608"/>
                    <a:pt x="72659" y="70551"/>
                    <a:pt x="72575" y="70551"/>
                  </a:cubicBezTo>
                  <a:close/>
                  <a:moveTo>
                    <a:pt x="5859" y="70781"/>
                  </a:moveTo>
                  <a:cubicBezTo>
                    <a:pt x="5732" y="70781"/>
                    <a:pt x="5669" y="70876"/>
                    <a:pt x="5669" y="70971"/>
                  </a:cubicBezTo>
                  <a:cubicBezTo>
                    <a:pt x="5669" y="71097"/>
                    <a:pt x="5732" y="71192"/>
                    <a:pt x="5859" y="71192"/>
                  </a:cubicBezTo>
                  <a:lnTo>
                    <a:pt x="5891" y="71192"/>
                  </a:lnTo>
                  <a:cubicBezTo>
                    <a:pt x="6017" y="71192"/>
                    <a:pt x="6081" y="71097"/>
                    <a:pt x="6081" y="70971"/>
                  </a:cubicBezTo>
                  <a:cubicBezTo>
                    <a:pt x="6081" y="70876"/>
                    <a:pt x="5954" y="70781"/>
                    <a:pt x="5859" y="70781"/>
                  </a:cubicBezTo>
                  <a:close/>
                  <a:moveTo>
                    <a:pt x="7474" y="70781"/>
                  </a:moveTo>
                  <a:cubicBezTo>
                    <a:pt x="7379" y="70781"/>
                    <a:pt x="7284" y="70876"/>
                    <a:pt x="7284" y="70971"/>
                  </a:cubicBezTo>
                  <a:cubicBezTo>
                    <a:pt x="7284" y="71097"/>
                    <a:pt x="7379" y="71192"/>
                    <a:pt x="7474" y="71192"/>
                  </a:cubicBezTo>
                  <a:lnTo>
                    <a:pt x="7537" y="71192"/>
                  </a:lnTo>
                  <a:cubicBezTo>
                    <a:pt x="7632" y="71192"/>
                    <a:pt x="7727" y="71097"/>
                    <a:pt x="7727" y="70971"/>
                  </a:cubicBezTo>
                  <a:cubicBezTo>
                    <a:pt x="7727" y="70876"/>
                    <a:pt x="7632" y="70781"/>
                    <a:pt x="7537" y="70781"/>
                  </a:cubicBezTo>
                  <a:close/>
                  <a:moveTo>
                    <a:pt x="9121" y="70781"/>
                  </a:moveTo>
                  <a:cubicBezTo>
                    <a:pt x="8994" y="70781"/>
                    <a:pt x="8899" y="70876"/>
                    <a:pt x="8899" y="70971"/>
                  </a:cubicBezTo>
                  <a:cubicBezTo>
                    <a:pt x="8899" y="71097"/>
                    <a:pt x="8994" y="71192"/>
                    <a:pt x="9121" y="71192"/>
                  </a:cubicBezTo>
                  <a:lnTo>
                    <a:pt x="9153" y="71192"/>
                  </a:lnTo>
                  <a:cubicBezTo>
                    <a:pt x="9248" y="71192"/>
                    <a:pt x="9343" y="71097"/>
                    <a:pt x="9343" y="70971"/>
                  </a:cubicBezTo>
                  <a:cubicBezTo>
                    <a:pt x="9343" y="70876"/>
                    <a:pt x="9248" y="70781"/>
                    <a:pt x="9153" y="70781"/>
                  </a:cubicBezTo>
                  <a:close/>
                  <a:moveTo>
                    <a:pt x="10736" y="70781"/>
                  </a:moveTo>
                  <a:cubicBezTo>
                    <a:pt x="10641" y="70781"/>
                    <a:pt x="10546" y="70876"/>
                    <a:pt x="10546" y="70971"/>
                  </a:cubicBezTo>
                  <a:cubicBezTo>
                    <a:pt x="10546" y="71097"/>
                    <a:pt x="10641" y="71192"/>
                    <a:pt x="10736" y="71192"/>
                  </a:cubicBezTo>
                  <a:lnTo>
                    <a:pt x="10768" y="71192"/>
                  </a:lnTo>
                  <a:cubicBezTo>
                    <a:pt x="10894" y="71192"/>
                    <a:pt x="10958" y="71097"/>
                    <a:pt x="10958" y="70971"/>
                  </a:cubicBezTo>
                  <a:cubicBezTo>
                    <a:pt x="10958" y="70876"/>
                    <a:pt x="10863" y="70781"/>
                    <a:pt x="10736" y="70781"/>
                  </a:cubicBezTo>
                  <a:close/>
                  <a:moveTo>
                    <a:pt x="12351" y="70781"/>
                  </a:moveTo>
                  <a:cubicBezTo>
                    <a:pt x="12256" y="70781"/>
                    <a:pt x="12161" y="70876"/>
                    <a:pt x="12161" y="70971"/>
                  </a:cubicBezTo>
                  <a:cubicBezTo>
                    <a:pt x="12161" y="71097"/>
                    <a:pt x="12256" y="71192"/>
                    <a:pt x="12351" y="71192"/>
                  </a:cubicBezTo>
                  <a:lnTo>
                    <a:pt x="12414" y="71192"/>
                  </a:lnTo>
                  <a:cubicBezTo>
                    <a:pt x="12509" y="71192"/>
                    <a:pt x="12573" y="71097"/>
                    <a:pt x="12573" y="70971"/>
                  </a:cubicBezTo>
                  <a:cubicBezTo>
                    <a:pt x="12573" y="70876"/>
                    <a:pt x="12478" y="70781"/>
                    <a:pt x="12351" y="70781"/>
                  </a:cubicBezTo>
                  <a:close/>
                  <a:moveTo>
                    <a:pt x="13998" y="70781"/>
                  </a:moveTo>
                  <a:cubicBezTo>
                    <a:pt x="13871" y="70781"/>
                    <a:pt x="13808" y="70876"/>
                    <a:pt x="13808" y="70971"/>
                  </a:cubicBezTo>
                  <a:cubicBezTo>
                    <a:pt x="13808" y="71097"/>
                    <a:pt x="13871" y="71192"/>
                    <a:pt x="13998" y="71192"/>
                  </a:cubicBezTo>
                  <a:lnTo>
                    <a:pt x="14030" y="71192"/>
                  </a:lnTo>
                  <a:cubicBezTo>
                    <a:pt x="14156" y="71192"/>
                    <a:pt x="14220" y="71097"/>
                    <a:pt x="14220" y="70971"/>
                  </a:cubicBezTo>
                  <a:cubicBezTo>
                    <a:pt x="14220" y="70876"/>
                    <a:pt x="14156" y="70781"/>
                    <a:pt x="14030" y="70781"/>
                  </a:cubicBezTo>
                  <a:close/>
                  <a:moveTo>
                    <a:pt x="15613" y="70781"/>
                  </a:moveTo>
                  <a:cubicBezTo>
                    <a:pt x="15518" y="70781"/>
                    <a:pt x="15423" y="70876"/>
                    <a:pt x="15423" y="70971"/>
                  </a:cubicBezTo>
                  <a:cubicBezTo>
                    <a:pt x="15423" y="71097"/>
                    <a:pt x="15518" y="71192"/>
                    <a:pt x="15613" y="71192"/>
                  </a:cubicBezTo>
                  <a:lnTo>
                    <a:pt x="15676" y="71192"/>
                  </a:lnTo>
                  <a:cubicBezTo>
                    <a:pt x="15771" y="71192"/>
                    <a:pt x="15866" y="71097"/>
                    <a:pt x="15866" y="70971"/>
                  </a:cubicBezTo>
                  <a:cubicBezTo>
                    <a:pt x="15866" y="70876"/>
                    <a:pt x="15771" y="70781"/>
                    <a:pt x="15676" y="70781"/>
                  </a:cubicBezTo>
                  <a:close/>
                  <a:moveTo>
                    <a:pt x="17260" y="70781"/>
                  </a:moveTo>
                  <a:cubicBezTo>
                    <a:pt x="17133" y="70781"/>
                    <a:pt x="17038" y="70876"/>
                    <a:pt x="17038" y="70971"/>
                  </a:cubicBezTo>
                  <a:cubicBezTo>
                    <a:pt x="17038" y="71097"/>
                    <a:pt x="17133" y="71192"/>
                    <a:pt x="17260" y="71192"/>
                  </a:cubicBezTo>
                  <a:lnTo>
                    <a:pt x="17292" y="71192"/>
                  </a:lnTo>
                  <a:cubicBezTo>
                    <a:pt x="17387" y="71192"/>
                    <a:pt x="17482" y="71097"/>
                    <a:pt x="17482" y="70971"/>
                  </a:cubicBezTo>
                  <a:cubicBezTo>
                    <a:pt x="17482" y="70876"/>
                    <a:pt x="17387" y="70781"/>
                    <a:pt x="17292" y="70781"/>
                  </a:cubicBezTo>
                  <a:close/>
                  <a:moveTo>
                    <a:pt x="18875" y="70781"/>
                  </a:moveTo>
                  <a:cubicBezTo>
                    <a:pt x="18780" y="70781"/>
                    <a:pt x="18685" y="70876"/>
                    <a:pt x="18685" y="70971"/>
                  </a:cubicBezTo>
                  <a:cubicBezTo>
                    <a:pt x="18685" y="71097"/>
                    <a:pt x="18780" y="71192"/>
                    <a:pt x="18875" y="71192"/>
                  </a:cubicBezTo>
                  <a:lnTo>
                    <a:pt x="18907" y="71192"/>
                  </a:lnTo>
                  <a:cubicBezTo>
                    <a:pt x="19033" y="71192"/>
                    <a:pt x="19097" y="71097"/>
                    <a:pt x="19097" y="70971"/>
                  </a:cubicBezTo>
                  <a:cubicBezTo>
                    <a:pt x="19097" y="70876"/>
                    <a:pt x="19002" y="70781"/>
                    <a:pt x="18875" y="70781"/>
                  </a:cubicBezTo>
                  <a:close/>
                  <a:moveTo>
                    <a:pt x="20490" y="70781"/>
                  </a:moveTo>
                  <a:cubicBezTo>
                    <a:pt x="20395" y="70781"/>
                    <a:pt x="20300" y="70876"/>
                    <a:pt x="20300" y="70971"/>
                  </a:cubicBezTo>
                  <a:cubicBezTo>
                    <a:pt x="20300" y="71097"/>
                    <a:pt x="20395" y="71192"/>
                    <a:pt x="20490" y="71192"/>
                  </a:cubicBezTo>
                  <a:lnTo>
                    <a:pt x="20553" y="71192"/>
                  </a:lnTo>
                  <a:cubicBezTo>
                    <a:pt x="20648" y="71192"/>
                    <a:pt x="20743" y="71097"/>
                    <a:pt x="20743" y="70971"/>
                  </a:cubicBezTo>
                  <a:cubicBezTo>
                    <a:pt x="20743" y="70876"/>
                    <a:pt x="20648" y="70781"/>
                    <a:pt x="20553" y="70781"/>
                  </a:cubicBezTo>
                  <a:close/>
                  <a:moveTo>
                    <a:pt x="22137" y="70781"/>
                  </a:moveTo>
                  <a:cubicBezTo>
                    <a:pt x="22010" y="70781"/>
                    <a:pt x="21947" y="70876"/>
                    <a:pt x="21947" y="70971"/>
                  </a:cubicBezTo>
                  <a:cubicBezTo>
                    <a:pt x="21947" y="71097"/>
                    <a:pt x="22010" y="71192"/>
                    <a:pt x="22137" y="71192"/>
                  </a:cubicBezTo>
                  <a:lnTo>
                    <a:pt x="22169" y="71192"/>
                  </a:lnTo>
                  <a:cubicBezTo>
                    <a:pt x="22264" y="71192"/>
                    <a:pt x="22359" y="71097"/>
                    <a:pt x="22359" y="70971"/>
                  </a:cubicBezTo>
                  <a:cubicBezTo>
                    <a:pt x="22359" y="70876"/>
                    <a:pt x="22295" y="70781"/>
                    <a:pt x="22169" y="70781"/>
                  </a:cubicBezTo>
                  <a:close/>
                  <a:moveTo>
                    <a:pt x="23752" y="70781"/>
                  </a:moveTo>
                  <a:cubicBezTo>
                    <a:pt x="23657" y="70781"/>
                    <a:pt x="23562" y="70876"/>
                    <a:pt x="23562" y="70971"/>
                  </a:cubicBezTo>
                  <a:cubicBezTo>
                    <a:pt x="23562" y="71097"/>
                    <a:pt x="23657" y="71192"/>
                    <a:pt x="23752" y="71192"/>
                  </a:cubicBezTo>
                  <a:lnTo>
                    <a:pt x="23784" y="71192"/>
                  </a:lnTo>
                  <a:cubicBezTo>
                    <a:pt x="23910" y="71192"/>
                    <a:pt x="24005" y="71097"/>
                    <a:pt x="24005" y="70971"/>
                  </a:cubicBezTo>
                  <a:cubicBezTo>
                    <a:pt x="24005" y="70876"/>
                    <a:pt x="23910" y="70781"/>
                    <a:pt x="23784" y="70781"/>
                  </a:cubicBezTo>
                  <a:close/>
                  <a:moveTo>
                    <a:pt x="25399" y="70781"/>
                  </a:moveTo>
                  <a:cubicBezTo>
                    <a:pt x="25272" y="70781"/>
                    <a:pt x="25177" y="70876"/>
                    <a:pt x="25177" y="70971"/>
                  </a:cubicBezTo>
                  <a:cubicBezTo>
                    <a:pt x="25177" y="71097"/>
                    <a:pt x="25272" y="71192"/>
                    <a:pt x="25399" y="71192"/>
                  </a:cubicBezTo>
                  <a:lnTo>
                    <a:pt x="25430" y="71192"/>
                  </a:lnTo>
                  <a:cubicBezTo>
                    <a:pt x="25525" y="71192"/>
                    <a:pt x="25589" y="71097"/>
                    <a:pt x="25589" y="70971"/>
                  </a:cubicBezTo>
                  <a:cubicBezTo>
                    <a:pt x="25589" y="70876"/>
                    <a:pt x="25494" y="70781"/>
                    <a:pt x="25399" y="70781"/>
                  </a:cubicBezTo>
                  <a:close/>
                  <a:moveTo>
                    <a:pt x="27014" y="70781"/>
                  </a:moveTo>
                  <a:cubicBezTo>
                    <a:pt x="26887" y="70781"/>
                    <a:pt x="26824" y="70876"/>
                    <a:pt x="26824" y="70971"/>
                  </a:cubicBezTo>
                  <a:cubicBezTo>
                    <a:pt x="26824" y="71097"/>
                    <a:pt x="26887" y="71192"/>
                    <a:pt x="27014" y="71192"/>
                  </a:cubicBezTo>
                  <a:lnTo>
                    <a:pt x="27046" y="71192"/>
                  </a:lnTo>
                  <a:cubicBezTo>
                    <a:pt x="27172" y="71192"/>
                    <a:pt x="27236" y="71097"/>
                    <a:pt x="27236" y="70971"/>
                  </a:cubicBezTo>
                  <a:cubicBezTo>
                    <a:pt x="27236" y="70876"/>
                    <a:pt x="27172" y="70781"/>
                    <a:pt x="27046" y="70781"/>
                  </a:cubicBezTo>
                  <a:close/>
                  <a:moveTo>
                    <a:pt x="28629" y="70781"/>
                  </a:moveTo>
                  <a:cubicBezTo>
                    <a:pt x="28534" y="70781"/>
                    <a:pt x="28439" y="70876"/>
                    <a:pt x="28439" y="70971"/>
                  </a:cubicBezTo>
                  <a:cubicBezTo>
                    <a:pt x="28439" y="71097"/>
                    <a:pt x="28534" y="71192"/>
                    <a:pt x="28629" y="71192"/>
                  </a:cubicBezTo>
                  <a:lnTo>
                    <a:pt x="28692" y="71192"/>
                  </a:lnTo>
                  <a:cubicBezTo>
                    <a:pt x="28787" y="71192"/>
                    <a:pt x="28882" y="71097"/>
                    <a:pt x="28882" y="70971"/>
                  </a:cubicBezTo>
                  <a:cubicBezTo>
                    <a:pt x="28882" y="70876"/>
                    <a:pt x="28787" y="70781"/>
                    <a:pt x="28692" y="70781"/>
                  </a:cubicBezTo>
                  <a:close/>
                  <a:moveTo>
                    <a:pt x="30276" y="70781"/>
                  </a:moveTo>
                  <a:cubicBezTo>
                    <a:pt x="30149" y="70781"/>
                    <a:pt x="30054" y="70876"/>
                    <a:pt x="30054" y="70971"/>
                  </a:cubicBezTo>
                  <a:cubicBezTo>
                    <a:pt x="30054" y="71097"/>
                    <a:pt x="30149" y="71192"/>
                    <a:pt x="30276" y="71192"/>
                  </a:cubicBezTo>
                  <a:lnTo>
                    <a:pt x="30307" y="71192"/>
                  </a:lnTo>
                  <a:cubicBezTo>
                    <a:pt x="30403" y="71192"/>
                    <a:pt x="30498" y="71097"/>
                    <a:pt x="30498" y="70971"/>
                  </a:cubicBezTo>
                  <a:cubicBezTo>
                    <a:pt x="30498" y="70876"/>
                    <a:pt x="30403" y="70781"/>
                    <a:pt x="30307" y="70781"/>
                  </a:cubicBezTo>
                  <a:close/>
                  <a:moveTo>
                    <a:pt x="31891" y="70781"/>
                  </a:moveTo>
                  <a:cubicBezTo>
                    <a:pt x="31796" y="70781"/>
                    <a:pt x="31701" y="70876"/>
                    <a:pt x="31701" y="70971"/>
                  </a:cubicBezTo>
                  <a:cubicBezTo>
                    <a:pt x="31701" y="71097"/>
                    <a:pt x="31796" y="71192"/>
                    <a:pt x="31891" y="71192"/>
                  </a:cubicBezTo>
                  <a:lnTo>
                    <a:pt x="31923" y="71192"/>
                  </a:lnTo>
                  <a:cubicBezTo>
                    <a:pt x="32049" y="71192"/>
                    <a:pt x="32113" y="71097"/>
                    <a:pt x="32113" y="70971"/>
                  </a:cubicBezTo>
                  <a:cubicBezTo>
                    <a:pt x="32113" y="70876"/>
                    <a:pt x="32018" y="70781"/>
                    <a:pt x="31891" y="70781"/>
                  </a:cubicBezTo>
                  <a:close/>
                  <a:moveTo>
                    <a:pt x="33506" y="70781"/>
                  </a:moveTo>
                  <a:cubicBezTo>
                    <a:pt x="33411" y="70781"/>
                    <a:pt x="33316" y="70876"/>
                    <a:pt x="33316" y="70971"/>
                  </a:cubicBezTo>
                  <a:cubicBezTo>
                    <a:pt x="33316" y="71097"/>
                    <a:pt x="33411" y="71192"/>
                    <a:pt x="33506" y="71192"/>
                  </a:cubicBezTo>
                  <a:lnTo>
                    <a:pt x="33569" y="71192"/>
                  </a:lnTo>
                  <a:cubicBezTo>
                    <a:pt x="33664" y="71192"/>
                    <a:pt x="33759" y="71097"/>
                    <a:pt x="33759" y="70971"/>
                  </a:cubicBezTo>
                  <a:cubicBezTo>
                    <a:pt x="33759" y="70876"/>
                    <a:pt x="33664" y="70781"/>
                    <a:pt x="33569" y="70781"/>
                  </a:cubicBezTo>
                  <a:close/>
                  <a:moveTo>
                    <a:pt x="35153" y="70781"/>
                  </a:moveTo>
                  <a:cubicBezTo>
                    <a:pt x="35026" y="70781"/>
                    <a:pt x="34963" y="70876"/>
                    <a:pt x="34963" y="70971"/>
                  </a:cubicBezTo>
                  <a:cubicBezTo>
                    <a:pt x="34963" y="71097"/>
                    <a:pt x="35026" y="71192"/>
                    <a:pt x="35153" y="71192"/>
                  </a:cubicBezTo>
                  <a:lnTo>
                    <a:pt x="35185" y="71192"/>
                  </a:lnTo>
                  <a:cubicBezTo>
                    <a:pt x="35311" y="71192"/>
                    <a:pt x="35375" y="71097"/>
                    <a:pt x="35375" y="70971"/>
                  </a:cubicBezTo>
                  <a:cubicBezTo>
                    <a:pt x="35375" y="70876"/>
                    <a:pt x="35311" y="70781"/>
                    <a:pt x="35185" y="70781"/>
                  </a:cubicBezTo>
                  <a:close/>
                  <a:moveTo>
                    <a:pt x="36768" y="70781"/>
                  </a:moveTo>
                  <a:cubicBezTo>
                    <a:pt x="36673" y="70781"/>
                    <a:pt x="36578" y="70876"/>
                    <a:pt x="36578" y="70971"/>
                  </a:cubicBezTo>
                  <a:cubicBezTo>
                    <a:pt x="36578" y="71097"/>
                    <a:pt x="36673" y="71192"/>
                    <a:pt x="36768" y="71192"/>
                  </a:cubicBezTo>
                  <a:lnTo>
                    <a:pt x="36800" y="71192"/>
                  </a:lnTo>
                  <a:cubicBezTo>
                    <a:pt x="36926" y="71192"/>
                    <a:pt x="37021" y="71097"/>
                    <a:pt x="37021" y="70971"/>
                  </a:cubicBezTo>
                  <a:cubicBezTo>
                    <a:pt x="37021" y="70876"/>
                    <a:pt x="36926" y="70781"/>
                    <a:pt x="36800" y="70781"/>
                  </a:cubicBezTo>
                  <a:close/>
                  <a:moveTo>
                    <a:pt x="38415" y="70781"/>
                  </a:moveTo>
                  <a:cubicBezTo>
                    <a:pt x="38288" y="70781"/>
                    <a:pt x="38193" y="70876"/>
                    <a:pt x="38193" y="70971"/>
                  </a:cubicBezTo>
                  <a:cubicBezTo>
                    <a:pt x="38193" y="71097"/>
                    <a:pt x="38288" y="71192"/>
                    <a:pt x="38415" y="71192"/>
                  </a:cubicBezTo>
                  <a:lnTo>
                    <a:pt x="38446" y="71192"/>
                  </a:lnTo>
                  <a:cubicBezTo>
                    <a:pt x="38541" y="71192"/>
                    <a:pt x="38605" y="71097"/>
                    <a:pt x="38605" y="70971"/>
                  </a:cubicBezTo>
                  <a:cubicBezTo>
                    <a:pt x="38605" y="70876"/>
                    <a:pt x="38510" y="70781"/>
                    <a:pt x="38415" y="70781"/>
                  </a:cubicBezTo>
                  <a:close/>
                  <a:moveTo>
                    <a:pt x="40030" y="70781"/>
                  </a:moveTo>
                  <a:cubicBezTo>
                    <a:pt x="39903" y="70781"/>
                    <a:pt x="39840" y="70876"/>
                    <a:pt x="39840" y="70971"/>
                  </a:cubicBezTo>
                  <a:cubicBezTo>
                    <a:pt x="39840" y="71097"/>
                    <a:pt x="39903" y="71192"/>
                    <a:pt x="40030" y="71192"/>
                  </a:cubicBezTo>
                  <a:lnTo>
                    <a:pt x="40062" y="71192"/>
                  </a:lnTo>
                  <a:cubicBezTo>
                    <a:pt x="40188" y="71192"/>
                    <a:pt x="40252" y="71097"/>
                    <a:pt x="40252" y="70971"/>
                  </a:cubicBezTo>
                  <a:cubicBezTo>
                    <a:pt x="40252" y="70876"/>
                    <a:pt x="40125" y="70781"/>
                    <a:pt x="40030" y="70781"/>
                  </a:cubicBezTo>
                  <a:close/>
                  <a:moveTo>
                    <a:pt x="41645" y="70781"/>
                  </a:moveTo>
                  <a:cubicBezTo>
                    <a:pt x="41550" y="70781"/>
                    <a:pt x="41455" y="70876"/>
                    <a:pt x="41455" y="70971"/>
                  </a:cubicBezTo>
                  <a:cubicBezTo>
                    <a:pt x="41455" y="71097"/>
                    <a:pt x="41550" y="71192"/>
                    <a:pt x="41645" y="71192"/>
                  </a:cubicBezTo>
                  <a:lnTo>
                    <a:pt x="41708" y="71192"/>
                  </a:lnTo>
                  <a:cubicBezTo>
                    <a:pt x="41803" y="71192"/>
                    <a:pt x="41898" y="71097"/>
                    <a:pt x="41898" y="70971"/>
                  </a:cubicBezTo>
                  <a:cubicBezTo>
                    <a:pt x="41898" y="70876"/>
                    <a:pt x="41803" y="70781"/>
                    <a:pt x="41708" y="70781"/>
                  </a:cubicBezTo>
                  <a:close/>
                  <a:moveTo>
                    <a:pt x="43292" y="70781"/>
                  </a:moveTo>
                  <a:cubicBezTo>
                    <a:pt x="43165" y="70781"/>
                    <a:pt x="43102" y="70876"/>
                    <a:pt x="43102" y="70971"/>
                  </a:cubicBezTo>
                  <a:cubicBezTo>
                    <a:pt x="43102" y="71097"/>
                    <a:pt x="43165" y="71192"/>
                    <a:pt x="43292" y="71192"/>
                  </a:cubicBezTo>
                  <a:lnTo>
                    <a:pt x="43323" y="71192"/>
                  </a:lnTo>
                  <a:cubicBezTo>
                    <a:pt x="43418" y="71192"/>
                    <a:pt x="43513" y="71097"/>
                    <a:pt x="43513" y="70971"/>
                  </a:cubicBezTo>
                  <a:cubicBezTo>
                    <a:pt x="43513" y="70876"/>
                    <a:pt x="43450" y="70781"/>
                    <a:pt x="43323" y="70781"/>
                  </a:cubicBezTo>
                  <a:close/>
                  <a:moveTo>
                    <a:pt x="44907" y="70781"/>
                  </a:moveTo>
                  <a:cubicBezTo>
                    <a:pt x="44812" y="70781"/>
                    <a:pt x="44717" y="70876"/>
                    <a:pt x="44717" y="70971"/>
                  </a:cubicBezTo>
                  <a:cubicBezTo>
                    <a:pt x="44717" y="71097"/>
                    <a:pt x="44812" y="71192"/>
                    <a:pt x="44907" y="71192"/>
                  </a:cubicBezTo>
                  <a:lnTo>
                    <a:pt x="44939" y="71192"/>
                  </a:lnTo>
                  <a:cubicBezTo>
                    <a:pt x="45065" y="71192"/>
                    <a:pt x="45129" y="71097"/>
                    <a:pt x="45129" y="70971"/>
                  </a:cubicBezTo>
                  <a:cubicBezTo>
                    <a:pt x="45129" y="70876"/>
                    <a:pt x="45034" y="70781"/>
                    <a:pt x="44907" y="70781"/>
                  </a:cubicBezTo>
                  <a:close/>
                  <a:moveTo>
                    <a:pt x="46554" y="70781"/>
                  </a:moveTo>
                  <a:cubicBezTo>
                    <a:pt x="46427" y="70781"/>
                    <a:pt x="46332" y="70876"/>
                    <a:pt x="46332" y="70971"/>
                  </a:cubicBezTo>
                  <a:cubicBezTo>
                    <a:pt x="46332" y="71097"/>
                    <a:pt x="46427" y="71192"/>
                    <a:pt x="46554" y="71192"/>
                  </a:cubicBezTo>
                  <a:lnTo>
                    <a:pt x="46585" y="71192"/>
                  </a:lnTo>
                  <a:cubicBezTo>
                    <a:pt x="46680" y="71192"/>
                    <a:pt x="46744" y="71097"/>
                    <a:pt x="46744" y="70971"/>
                  </a:cubicBezTo>
                  <a:cubicBezTo>
                    <a:pt x="46744" y="70876"/>
                    <a:pt x="46649" y="70781"/>
                    <a:pt x="46554" y="70781"/>
                  </a:cubicBezTo>
                  <a:close/>
                  <a:moveTo>
                    <a:pt x="48169" y="70781"/>
                  </a:moveTo>
                  <a:cubicBezTo>
                    <a:pt x="48042" y="70781"/>
                    <a:pt x="47979" y="70876"/>
                    <a:pt x="47979" y="70971"/>
                  </a:cubicBezTo>
                  <a:cubicBezTo>
                    <a:pt x="47979" y="71097"/>
                    <a:pt x="48042" y="71192"/>
                    <a:pt x="48169" y="71192"/>
                  </a:cubicBezTo>
                  <a:lnTo>
                    <a:pt x="48201" y="71192"/>
                  </a:lnTo>
                  <a:cubicBezTo>
                    <a:pt x="48327" y="71192"/>
                    <a:pt x="48391" y="71097"/>
                    <a:pt x="48391" y="70971"/>
                  </a:cubicBezTo>
                  <a:cubicBezTo>
                    <a:pt x="48391" y="70876"/>
                    <a:pt x="48327" y="70781"/>
                    <a:pt x="48201" y="70781"/>
                  </a:cubicBezTo>
                  <a:close/>
                  <a:moveTo>
                    <a:pt x="49784" y="70781"/>
                  </a:moveTo>
                  <a:cubicBezTo>
                    <a:pt x="49689" y="70781"/>
                    <a:pt x="49594" y="70876"/>
                    <a:pt x="49594" y="70971"/>
                  </a:cubicBezTo>
                  <a:cubicBezTo>
                    <a:pt x="49594" y="71097"/>
                    <a:pt x="49689" y="71192"/>
                    <a:pt x="49784" y="71192"/>
                  </a:cubicBezTo>
                  <a:lnTo>
                    <a:pt x="49847" y="71192"/>
                  </a:lnTo>
                  <a:cubicBezTo>
                    <a:pt x="49942" y="71192"/>
                    <a:pt x="50037" y="71097"/>
                    <a:pt x="50037" y="70971"/>
                  </a:cubicBezTo>
                  <a:cubicBezTo>
                    <a:pt x="50037" y="70876"/>
                    <a:pt x="49942" y="70781"/>
                    <a:pt x="49847" y="70781"/>
                  </a:cubicBezTo>
                  <a:close/>
                  <a:moveTo>
                    <a:pt x="51431" y="70781"/>
                  </a:moveTo>
                  <a:cubicBezTo>
                    <a:pt x="51304" y="70781"/>
                    <a:pt x="51209" y="70876"/>
                    <a:pt x="51209" y="70971"/>
                  </a:cubicBezTo>
                  <a:cubicBezTo>
                    <a:pt x="51209" y="71097"/>
                    <a:pt x="51304" y="71192"/>
                    <a:pt x="51431" y="71192"/>
                  </a:cubicBezTo>
                  <a:lnTo>
                    <a:pt x="51462" y="71192"/>
                  </a:lnTo>
                  <a:cubicBezTo>
                    <a:pt x="51557" y="71192"/>
                    <a:pt x="51652" y="71097"/>
                    <a:pt x="51652" y="70971"/>
                  </a:cubicBezTo>
                  <a:cubicBezTo>
                    <a:pt x="51652" y="70876"/>
                    <a:pt x="51557" y="70781"/>
                    <a:pt x="51462" y="70781"/>
                  </a:cubicBezTo>
                  <a:close/>
                  <a:moveTo>
                    <a:pt x="53046" y="70781"/>
                  </a:moveTo>
                  <a:cubicBezTo>
                    <a:pt x="52951" y="70781"/>
                    <a:pt x="52856" y="70876"/>
                    <a:pt x="52856" y="70971"/>
                  </a:cubicBezTo>
                  <a:cubicBezTo>
                    <a:pt x="52856" y="71097"/>
                    <a:pt x="52951" y="71192"/>
                    <a:pt x="53046" y="71192"/>
                  </a:cubicBezTo>
                  <a:lnTo>
                    <a:pt x="53078" y="71192"/>
                  </a:lnTo>
                  <a:cubicBezTo>
                    <a:pt x="53204" y="71192"/>
                    <a:pt x="53268" y="71097"/>
                    <a:pt x="53268" y="70971"/>
                  </a:cubicBezTo>
                  <a:cubicBezTo>
                    <a:pt x="53268" y="70876"/>
                    <a:pt x="53173" y="70781"/>
                    <a:pt x="53046" y="70781"/>
                  </a:cubicBezTo>
                  <a:close/>
                  <a:moveTo>
                    <a:pt x="54661" y="70781"/>
                  </a:moveTo>
                  <a:cubicBezTo>
                    <a:pt x="54566" y="70781"/>
                    <a:pt x="54471" y="70876"/>
                    <a:pt x="54471" y="70971"/>
                  </a:cubicBezTo>
                  <a:cubicBezTo>
                    <a:pt x="54471" y="71097"/>
                    <a:pt x="54566" y="71192"/>
                    <a:pt x="54661" y="71192"/>
                  </a:cubicBezTo>
                  <a:lnTo>
                    <a:pt x="54724" y="71192"/>
                  </a:lnTo>
                  <a:cubicBezTo>
                    <a:pt x="54819" y="71192"/>
                    <a:pt x="54914" y="71097"/>
                    <a:pt x="54914" y="70971"/>
                  </a:cubicBezTo>
                  <a:cubicBezTo>
                    <a:pt x="54914" y="70876"/>
                    <a:pt x="54819" y="70781"/>
                    <a:pt x="54724" y="70781"/>
                  </a:cubicBezTo>
                  <a:close/>
                  <a:moveTo>
                    <a:pt x="56308" y="70781"/>
                  </a:moveTo>
                  <a:cubicBezTo>
                    <a:pt x="56181" y="70781"/>
                    <a:pt x="56118" y="70876"/>
                    <a:pt x="56118" y="70971"/>
                  </a:cubicBezTo>
                  <a:cubicBezTo>
                    <a:pt x="56118" y="71097"/>
                    <a:pt x="56181" y="71192"/>
                    <a:pt x="56308" y="71192"/>
                  </a:cubicBezTo>
                  <a:lnTo>
                    <a:pt x="56339" y="71192"/>
                  </a:lnTo>
                  <a:cubicBezTo>
                    <a:pt x="56466" y="71192"/>
                    <a:pt x="56529" y="71097"/>
                    <a:pt x="56529" y="70971"/>
                  </a:cubicBezTo>
                  <a:cubicBezTo>
                    <a:pt x="56529" y="70876"/>
                    <a:pt x="56466" y="70781"/>
                    <a:pt x="56339" y="70781"/>
                  </a:cubicBezTo>
                  <a:close/>
                  <a:moveTo>
                    <a:pt x="57923" y="70781"/>
                  </a:moveTo>
                  <a:cubicBezTo>
                    <a:pt x="57828" y="70781"/>
                    <a:pt x="57733" y="70876"/>
                    <a:pt x="57733" y="70971"/>
                  </a:cubicBezTo>
                  <a:cubicBezTo>
                    <a:pt x="57733" y="71097"/>
                    <a:pt x="57828" y="71192"/>
                    <a:pt x="57923" y="71192"/>
                  </a:cubicBezTo>
                  <a:lnTo>
                    <a:pt x="57955" y="71192"/>
                  </a:lnTo>
                  <a:cubicBezTo>
                    <a:pt x="58081" y="71192"/>
                    <a:pt x="58176" y="71097"/>
                    <a:pt x="58176" y="70971"/>
                  </a:cubicBezTo>
                  <a:cubicBezTo>
                    <a:pt x="58176" y="70876"/>
                    <a:pt x="58081" y="70781"/>
                    <a:pt x="57955" y="70781"/>
                  </a:cubicBezTo>
                  <a:close/>
                  <a:moveTo>
                    <a:pt x="59570" y="70781"/>
                  </a:moveTo>
                  <a:cubicBezTo>
                    <a:pt x="59443" y="70781"/>
                    <a:pt x="59348" y="70876"/>
                    <a:pt x="59348" y="70971"/>
                  </a:cubicBezTo>
                  <a:cubicBezTo>
                    <a:pt x="59348" y="71097"/>
                    <a:pt x="59443" y="71192"/>
                    <a:pt x="59570" y="71192"/>
                  </a:cubicBezTo>
                  <a:lnTo>
                    <a:pt x="59601" y="71192"/>
                  </a:lnTo>
                  <a:cubicBezTo>
                    <a:pt x="59696" y="71192"/>
                    <a:pt x="59760" y="71097"/>
                    <a:pt x="59760" y="70971"/>
                  </a:cubicBezTo>
                  <a:cubicBezTo>
                    <a:pt x="59760" y="70876"/>
                    <a:pt x="59665" y="70781"/>
                    <a:pt x="59570" y="70781"/>
                  </a:cubicBezTo>
                  <a:close/>
                  <a:moveTo>
                    <a:pt x="61185" y="70781"/>
                  </a:moveTo>
                  <a:cubicBezTo>
                    <a:pt x="61058" y="70781"/>
                    <a:pt x="60995" y="70876"/>
                    <a:pt x="60995" y="70971"/>
                  </a:cubicBezTo>
                  <a:cubicBezTo>
                    <a:pt x="60995" y="71097"/>
                    <a:pt x="61058" y="71192"/>
                    <a:pt x="61185" y="71192"/>
                  </a:cubicBezTo>
                  <a:lnTo>
                    <a:pt x="61217" y="71192"/>
                  </a:lnTo>
                  <a:cubicBezTo>
                    <a:pt x="61343" y="71192"/>
                    <a:pt x="61407" y="71097"/>
                    <a:pt x="61407" y="70971"/>
                  </a:cubicBezTo>
                  <a:cubicBezTo>
                    <a:pt x="61407" y="70876"/>
                    <a:pt x="61343" y="70781"/>
                    <a:pt x="61217" y="70781"/>
                  </a:cubicBezTo>
                  <a:close/>
                  <a:moveTo>
                    <a:pt x="62800" y="70781"/>
                  </a:moveTo>
                  <a:cubicBezTo>
                    <a:pt x="62705" y="70781"/>
                    <a:pt x="62610" y="70876"/>
                    <a:pt x="62610" y="70971"/>
                  </a:cubicBezTo>
                  <a:cubicBezTo>
                    <a:pt x="62610" y="71097"/>
                    <a:pt x="62705" y="71192"/>
                    <a:pt x="62800" y="71192"/>
                  </a:cubicBezTo>
                  <a:lnTo>
                    <a:pt x="62863" y="71192"/>
                  </a:lnTo>
                  <a:cubicBezTo>
                    <a:pt x="62958" y="71192"/>
                    <a:pt x="63053" y="71097"/>
                    <a:pt x="63053" y="70971"/>
                  </a:cubicBezTo>
                  <a:cubicBezTo>
                    <a:pt x="63053" y="70876"/>
                    <a:pt x="62958" y="70781"/>
                    <a:pt x="62863" y="70781"/>
                  </a:cubicBezTo>
                  <a:close/>
                  <a:moveTo>
                    <a:pt x="64447" y="70781"/>
                  </a:moveTo>
                  <a:cubicBezTo>
                    <a:pt x="64320" y="70781"/>
                    <a:pt x="64225" y="70876"/>
                    <a:pt x="64225" y="70971"/>
                  </a:cubicBezTo>
                  <a:cubicBezTo>
                    <a:pt x="64225" y="71097"/>
                    <a:pt x="64320" y="71192"/>
                    <a:pt x="64447" y="71192"/>
                  </a:cubicBezTo>
                  <a:lnTo>
                    <a:pt x="64478" y="71192"/>
                  </a:lnTo>
                  <a:cubicBezTo>
                    <a:pt x="64573" y="71192"/>
                    <a:pt x="64668" y="71097"/>
                    <a:pt x="64668" y="70971"/>
                  </a:cubicBezTo>
                  <a:cubicBezTo>
                    <a:pt x="64668" y="70876"/>
                    <a:pt x="64573" y="70781"/>
                    <a:pt x="64478" y="70781"/>
                  </a:cubicBezTo>
                  <a:close/>
                  <a:moveTo>
                    <a:pt x="66062" y="70781"/>
                  </a:moveTo>
                  <a:cubicBezTo>
                    <a:pt x="65967" y="70781"/>
                    <a:pt x="65872" y="70876"/>
                    <a:pt x="65872" y="70971"/>
                  </a:cubicBezTo>
                  <a:cubicBezTo>
                    <a:pt x="65872" y="71097"/>
                    <a:pt x="65967" y="71192"/>
                    <a:pt x="66062" y="71192"/>
                  </a:cubicBezTo>
                  <a:lnTo>
                    <a:pt x="66094" y="71192"/>
                  </a:lnTo>
                  <a:cubicBezTo>
                    <a:pt x="66220" y="71192"/>
                    <a:pt x="66284" y="71097"/>
                    <a:pt x="66284" y="70971"/>
                  </a:cubicBezTo>
                  <a:cubicBezTo>
                    <a:pt x="66284" y="70876"/>
                    <a:pt x="66189" y="70781"/>
                    <a:pt x="66062" y="70781"/>
                  </a:cubicBezTo>
                  <a:close/>
                  <a:moveTo>
                    <a:pt x="67677" y="70781"/>
                  </a:moveTo>
                  <a:cubicBezTo>
                    <a:pt x="67582" y="70781"/>
                    <a:pt x="67487" y="70876"/>
                    <a:pt x="67487" y="70971"/>
                  </a:cubicBezTo>
                  <a:cubicBezTo>
                    <a:pt x="67487" y="71097"/>
                    <a:pt x="67582" y="71192"/>
                    <a:pt x="67677" y="71192"/>
                  </a:cubicBezTo>
                  <a:lnTo>
                    <a:pt x="67740" y="71192"/>
                  </a:lnTo>
                  <a:cubicBezTo>
                    <a:pt x="67835" y="71192"/>
                    <a:pt x="67930" y="71097"/>
                    <a:pt x="67930" y="70971"/>
                  </a:cubicBezTo>
                  <a:cubicBezTo>
                    <a:pt x="67930" y="70876"/>
                    <a:pt x="67835" y="70781"/>
                    <a:pt x="67740" y="70781"/>
                  </a:cubicBezTo>
                  <a:close/>
                  <a:moveTo>
                    <a:pt x="69324" y="70781"/>
                  </a:moveTo>
                  <a:cubicBezTo>
                    <a:pt x="69197" y="70781"/>
                    <a:pt x="69134" y="70876"/>
                    <a:pt x="69134" y="70971"/>
                  </a:cubicBezTo>
                  <a:cubicBezTo>
                    <a:pt x="69134" y="71097"/>
                    <a:pt x="69197" y="71192"/>
                    <a:pt x="69324" y="71192"/>
                  </a:cubicBezTo>
                  <a:lnTo>
                    <a:pt x="69355" y="71192"/>
                  </a:lnTo>
                  <a:cubicBezTo>
                    <a:pt x="69482" y="71192"/>
                    <a:pt x="69545" y="71097"/>
                    <a:pt x="69545" y="70971"/>
                  </a:cubicBezTo>
                  <a:cubicBezTo>
                    <a:pt x="69545" y="70876"/>
                    <a:pt x="69482" y="70781"/>
                    <a:pt x="69355" y="70781"/>
                  </a:cubicBezTo>
                  <a:close/>
                  <a:moveTo>
                    <a:pt x="70939" y="70781"/>
                  </a:moveTo>
                  <a:cubicBezTo>
                    <a:pt x="70844" y="70781"/>
                    <a:pt x="70749" y="70876"/>
                    <a:pt x="70749" y="70971"/>
                  </a:cubicBezTo>
                  <a:cubicBezTo>
                    <a:pt x="70749" y="71097"/>
                    <a:pt x="70844" y="71192"/>
                    <a:pt x="70939" y="71192"/>
                  </a:cubicBezTo>
                  <a:lnTo>
                    <a:pt x="71002" y="71192"/>
                  </a:lnTo>
                  <a:cubicBezTo>
                    <a:pt x="71129" y="71192"/>
                    <a:pt x="71192" y="71097"/>
                    <a:pt x="71192" y="70971"/>
                  </a:cubicBezTo>
                  <a:cubicBezTo>
                    <a:pt x="71192" y="70876"/>
                    <a:pt x="71097" y="70781"/>
                    <a:pt x="70971" y="7078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" name="Google Shape;1298;p39"/>
          <p:cNvSpPr txBox="1">
            <a:spLocks noGrp="1"/>
          </p:cNvSpPr>
          <p:nvPr>
            <p:ph type="title"/>
          </p:nvPr>
        </p:nvSpPr>
        <p:spPr>
          <a:xfrm>
            <a:off x="1028700" y="2631550"/>
            <a:ext cx="235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438C"/>
                </a:solidFill>
              </a:rPr>
              <a:t>Models</a:t>
            </a:r>
            <a:endParaRPr dirty="0">
              <a:solidFill>
                <a:srgbClr val="2A438C"/>
              </a:solidFill>
            </a:endParaRPr>
          </a:p>
        </p:txBody>
      </p:sp>
      <p:sp>
        <p:nvSpPr>
          <p:cNvPr id="1299" name="Google Shape;1299;p39"/>
          <p:cNvSpPr txBox="1">
            <a:spLocks noGrp="1"/>
          </p:cNvSpPr>
          <p:nvPr>
            <p:ph type="subTitle" idx="1"/>
          </p:nvPr>
        </p:nvSpPr>
        <p:spPr>
          <a:xfrm>
            <a:off x="3715625" y="1736825"/>
            <a:ext cx="19347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and Classification models</a:t>
            </a:r>
            <a:endParaRPr dirty="0"/>
          </a:p>
        </p:txBody>
      </p:sp>
      <p:sp>
        <p:nvSpPr>
          <p:cNvPr id="1300" name="Google Shape;1300;p39"/>
          <p:cNvSpPr txBox="1">
            <a:spLocks noGrp="1"/>
          </p:cNvSpPr>
          <p:nvPr>
            <p:ph type="title" idx="2"/>
          </p:nvPr>
        </p:nvSpPr>
        <p:spPr>
          <a:xfrm>
            <a:off x="1028700" y="1432500"/>
            <a:ext cx="23550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5764"/>
                </a:solidFill>
              </a:rPr>
              <a:t>02</a:t>
            </a:r>
            <a:endParaRPr>
              <a:solidFill>
                <a:srgbClr val="F25764"/>
              </a:solidFill>
            </a:endParaRPr>
          </a:p>
        </p:txBody>
      </p:sp>
      <p:grpSp>
        <p:nvGrpSpPr>
          <p:cNvPr id="1301" name="Google Shape;1301;p39"/>
          <p:cNvGrpSpPr/>
          <p:nvPr/>
        </p:nvGrpSpPr>
        <p:grpSpPr>
          <a:xfrm>
            <a:off x="1782213" y="2507988"/>
            <a:ext cx="847975" cy="15075"/>
            <a:chOff x="4148013" y="2331975"/>
            <a:chExt cx="847975" cy="15075"/>
          </a:xfrm>
        </p:grpSpPr>
        <p:sp>
          <p:nvSpPr>
            <p:cNvPr id="1302" name="Google Shape;1302;p39"/>
            <p:cNvSpPr/>
            <p:nvPr/>
          </p:nvSpPr>
          <p:spPr>
            <a:xfrm>
              <a:off x="41480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4186813" y="2331975"/>
              <a:ext cx="769575" cy="15075"/>
            </a:xfrm>
            <a:custGeom>
              <a:avLst/>
              <a:gdLst/>
              <a:ahLst/>
              <a:cxnLst/>
              <a:rect l="l" t="t" r="r" b="b"/>
              <a:pathLst>
                <a:path w="30783" h="603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9809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9"/>
          <p:cNvGrpSpPr/>
          <p:nvPr/>
        </p:nvGrpSpPr>
        <p:grpSpPr>
          <a:xfrm>
            <a:off x="1844022" y="440035"/>
            <a:ext cx="724357" cy="668478"/>
            <a:chOff x="1715738" y="91585"/>
            <a:chExt cx="724357" cy="668478"/>
          </a:xfrm>
        </p:grpSpPr>
        <p:sp>
          <p:nvSpPr>
            <p:cNvPr id="1312" name="Google Shape;1312;p39"/>
            <p:cNvSpPr/>
            <p:nvPr/>
          </p:nvSpPr>
          <p:spPr>
            <a:xfrm>
              <a:off x="1715738" y="91585"/>
              <a:ext cx="724357" cy="668478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1908888" y="259172"/>
              <a:ext cx="340891" cy="284086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702977" y="203902"/>
            <a:ext cx="506675" cy="916949"/>
            <a:chOff x="6702977" y="203902"/>
            <a:chExt cx="506675" cy="916949"/>
          </a:xfrm>
        </p:grpSpPr>
        <p:sp>
          <p:nvSpPr>
            <p:cNvPr id="1315" name="Google Shape;1315;p39"/>
            <p:cNvSpPr/>
            <p:nvPr/>
          </p:nvSpPr>
          <p:spPr>
            <a:xfrm>
              <a:off x="6741060" y="203902"/>
              <a:ext cx="430510" cy="397074"/>
            </a:xfrm>
            <a:custGeom>
              <a:avLst/>
              <a:gdLst/>
              <a:ahLst/>
              <a:cxnLst/>
              <a:rect l="l" t="t" r="r" b="b"/>
              <a:pathLst>
                <a:path w="17545" h="16184" extrusionOk="0">
                  <a:moveTo>
                    <a:pt x="2280" y="1"/>
                  </a:moveTo>
                  <a:cubicBezTo>
                    <a:pt x="1013" y="1"/>
                    <a:pt x="0" y="1046"/>
                    <a:pt x="0" y="2313"/>
                  </a:cubicBezTo>
                  <a:lnTo>
                    <a:pt x="0" y="11623"/>
                  </a:lnTo>
                  <a:cubicBezTo>
                    <a:pt x="0" y="12890"/>
                    <a:pt x="1013" y="13904"/>
                    <a:pt x="2280" y="13904"/>
                  </a:cubicBezTo>
                  <a:lnTo>
                    <a:pt x="6841" y="13904"/>
                  </a:lnTo>
                  <a:cubicBezTo>
                    <a:pt x="7062" y="13904"/>
                    <a:pt x="7284" y="14030"/>
                    <a:pt x="7411" y="14252"/>
                  </a:cubicBezTo>
                  <a:lnTo>
                    <a:pt x="8424" y="15994"/>
                  </a:lnTo>
                  <a:cubicBezTo>
                    <a:pt x="8503" y="16120"/>
                    <a:pt x="8638" y="16184"/>
                    <a:pt x="8772" y="16184"/>
                  </a:cubicBezTo>
                  <a:cubicBezTo>
                    <a:pt x="8907" y="16184"/>
                    <a:pt x="9042" y="16120"/>
                    <a:pt x="9121" y="15994"/>
                  </a:cubicBezTo>
                  <a:lnTo>
                    <a:pt x="10134" y="14252"/>
                  </a:lnTo>
                  <a:cubicBezTo>
                    <a:pt x="10261" y="14030"/>
                    <a:pt x="10483" y="13904"/>
                    <a:pt x="10704" y="13904"/>
                  </a:cubicBezTo>
                  <a:lnTo>
                    <a:pt x="15265" y="13904"/>
                  </a:lnTo>
                  <a:cubicBezTo>
                    <a:pt x="16531" y="13904"/>
                    <a:pt x="17545" y="12890"/>
                    <a:pt x="17545" y="11623"/>
                  </a:cubicBezTo>
                  <a:lnTo>
                    <a:pt x="17545" y="2281"/>
                  </a:lnTo>
                  <a:cubicBezTo>
                    <a:pt x="17545" y="1014"/>
                    <a:pt x="16531" y="1"/>
                    <a:pt x="15265" y="1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6856069" y="303374"/>
              <a:ext cx="202827" cy="168629"/>
            </a:xfrm>
            <a:custGeom>
              <a:avLst/>
              <a:gdLst/>
              <a:ahLst/>
              <a:cxnLst/>
              <a:rect l="l" t="t" r="r" b="b"/>
              <a:pathLst>
                <a:path w="8266" h="6873" extrusionOk="0">
                  <a:moveTo>
                    <a:pt x="2502" y="1"/>
                  </a:moveTo>
                  <a:cubicBezTo>
                    <a:pt x="2122" y="1"/>
                    <a:pt x="1742" y="127"/>
                    <a:pt x="1394" y="349"/>
                  </a:cubicBezTo>
                  <a:cubicBezTo>
                    <a:pt x="348" y="1014"/>
                    <a:pt x="0" y="2502"/>
                    <a:pt x="602" y="3674"/>
                  </a:cubicBezTo>
                  <a:cubicBezTo>
                    <a:pt x="1077" y="4593"/>
                    <a:pt x="2977" y="6144"/>
                    <a:pt x="3769" y="6778"/>
                  </a:cubicBezTo>
                  <a:cubicBezTo>
                    <a:pt x="3895" y="6841"/>
                    <a:pt x="3990" y="6873"/>
                    <a:pt x="4117" y="6873"/>
                  </a:cubicBezTo>
                  <a:cubicBezTo>
                    <a:pt x="4244" y="6873"/>
                    <a:pt x="4370" y="6841"/>
                    <a:pt x="4465" y="6778"/>
                  </a:cubicBezTo>
                  <a:cubicBezTo>
                    <a:pt x="5257" y="6144"/>
                    <a:pt x="7189" y="4593"/>
                    <a:pt x="7664" y="3674"/>
                  </a:cubicBezTo>
                  <a:cubicBezTo>
                    <a:pt x="8266" y="2502"/>
                    <a:pt x="7917" y="1014"/>
                    <a:pt x="6841" y="349"/>
                  </a:cubicBezTo>
                  <a:cubicBezTo>
                    <a:pt x="6524" y="127"/>
                    <a:pt x="6144" y="1"/>
                    <a:pt x="5732" y="1"/>
                  </a:cubicBezTo>
                  <a:cubicBezTo>
                    <a:pt x="5130" y="1"/>
                    <a:pt x="4529" y="286"/>
                    <a:pt x="4117" y="792"/>
                  </a:cubicBezTo>
                  <a:cubicBezTo>
                    <a:pt x="3705" y="286"/>
                    <a:pt x="3135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6702977" y="660235"/>
              <a:ext cx="506675" cy="460399"/>
            </a:xfrm>
            <a:custGeom>
              <a:avLst/>
              <a:gdLst/>
              <a:ahLst/>
              <a:cxnLst/>
              <a:rect l="l" t="t" r="r" b="b"/>
              <a:pathLst>
                <a:path w="20649" h="18765" extrusionOk="0">
                  <a:moveTo>
                    <a:pt x="10318" y="0"/>
                  </a:moveTo>
                  <a:cubicBezTo>
                    <a:pt x="6062" y="0"/>
                    <a:pt x="2210" y="2923"/>
                    <a:pt x="1204" y="7245"/>
                  </a:cubicBezTo>
                  <a:cubicBezTo>
                    <a:pt x="0" y="12312"/>
                    <a:pt x="3136" y="17347"/>
                    <a:pt x="8203" y="18519"/>
                  </a:cubicBezTo>
                  <a:cubicBezTo>
                    <a:pt x="8916" y="18685"/>
                    <a:pt x="9629" y="18764"/>
                    <a:pt x="10331" y="18764"/>
                  </a:cubicBezTo>
                  <a:cubicBezTo>
                    <a:pt x="14587" y="18764"/>
                    <a:pt x="18444" y="15842"/>
                    <a:pt x="19477" y="11520"/>
                  </a:cubicBezTo>
                  <a:cubicBezTo>
                    <a:pt x="20649" y="6485"/>
                    <a:pt x="17513" y="1418"/>
                    <a:pt x="12446" y="246"/>
                  </a:cubicBezTo>
                  <a:cubicBezTo>
                    <a:pt x="11733" y="80"/>
                    <a:pt x="11020" y="0"/>
                    <a:pt x="103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6846744" y="729061"/>
              <a:ext cx="219144" cy="195176"/>
            </a:xfrm>
            <a:custGeom>
              <a:avLst/>
              <a:gdLst/>
              <a:ahLst/>
              <a:cxnLst/>
              <a:rect l="l" t="t" r="r" b="b"/>
              <a:pathLst>
                <a:path w="8931" h="7955" extrusionOk="0">
                  <a:moveTo>
                    <a:pt x="4470" y="0"/>
                  </a:moveTo>
                  <a:cubicBezTo>
                    <a:pt x="3302" y="0"/>
                    <a:pt x="2144" y="512"/>
                    <a:pt x="1362" y="1495"/>
                  </a:cubicBezTo>
                  <a:cubicBezTo>
                    <a:pt x="0" y="3205"/>
                    <a:pt x="285" y="5707"/>
                    <a:pt x="1995" y="7068"/>
                  </a:cubicBezTo>
                  <a:cubicBezTo>
                    <a:pt x="2729" y="7666"/>
                    <a:pt x="3608" y="7955"/>
                    <a:pt x="4481" y="7955"/>
                  </a:cubicBezTo>
                  <a:cubicBezTo>
                    <a:pt x="5642" y="7955"/>
                    <a:pt x="6791" y="7443"/>
                    <a:pt x="7569" y="6467"/>
                  </a:cubicBezTo>
                  <a:cubicBezTo>
                    <a:pt x="8931" y="4725"/>
                    <a:pt x="8646" y="2255"/>
                    <a:pt x="6936" y="861"/>
                  </a:cubicBezTo>
                  <a:cubicBezTo>
                    <a:pt x="6208" y="282"/>
                    <a:pt x="5336" y="0"/>
                    <a:pt x="4470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6839751" y="951437"/>
              <a:ext cx="233916" cy="169414"/>
            </a:xfrm>
            <a:custGeom>
              <a:avLst/>
              <a:gdLst/>
              <a:ahLst/>
              <a:cxnLst/>
              <a:rect l="l" t="t" r="r" b="b"/>
              <a:pathLst>
                <a:path w="9533" h="6905" extrusionOk="0">
                  <a:moveTo>
                    <a:pt x="4149" y="0"/>
                  </a:moveTo>
                  <a:cubicBezTo>
                    <a:pt x="1837" y="0"/>
                    <a:pt x="0" y="1869"/>
                    <a:pt x="0" y="4181"/>
                  </a:cubicBezTo>
                  <a:lnTo>
                    <a:pt x="0" y="5606"/>
                  </a:lnTo>
                  <a:cubicBezTo>
                    <a:pt x="1393" y="6429"/>
                    <a:pt x="3009" y="6904"/>
                    <a:pt x="4750" y="6904"/>
                  </a:cubicBezTo>
                  <a:cubicBezTo>
                    <a:pt x="6492" y="6904"/>
                    <a:pt x="8139" y="6429"/>
                    <a:pt x="9532" y="5606"/>
                  </a:cubicBezTo>
                  <a:lnTo>
                    <a:pt x="9532" y="4181"/>
                  </a:lnTo>
                  <a:cubicBezTo>
                    <a:pt x="9532" y="1869"/>
                    <a:pt x="7664" y="0"/>
                    <a:pt x="5384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876263" y="773497"/>
              <a:ext cx="160868" cy="177952"/>
            </a:xfrm>
            <a:custGeom>
              <a:avLst/>
              <a:gdLst/>
              <a:ahLst/>
              <a:cxnLst/>
              <a:rect l="l" t="t" r="r" b="b"/>
              <a:pathLst>
                <a:path w="6556" h="7253" extrusionOk="0">
                  <a:moveTo>
                    <a:pt x="5574" y="0"/>
                  </a:moveTo>
                  <a:cubicBezTo>
                    <a:pt x="4677" y="391"/>
                    <a:pt x="3868" y="521"/>
                    <a:pt x="3187" y="521"/>
                  </a:cubicBezTo>
                  <a:cubicBezTo>
                    <a:pt x="1827" y="521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1267" y="792"/>
                    <a:pt x="1331" y="2122"/>
                    <a:pt x="95" y="3959"/>
                  </a:cubicBezTo>
                  <a:lnTo>
                    <a:pt x="0" y="3959"/>
                  </a:lnTo>
                  <a:cubicBezTo>
                    <a:pt x="0" y="5764"/>
                    <a:pt x="1457" y="7252"/>
                    <a:pt x="3262" y="7252"/>
                  </a:cubicBezTo>
                  <a:cubicBezTo>
                    <a:pt x="5099" y="7252"/>
                    <a:pt x="6556" y="5764"/>
                    <a:pt x="6556" y="3959"/>
                  </a:cubicBezTo>
                  <a:lnTo>
                    <a:pt x="6461" y="3959"/>
                  </a:lnTo>
                  <a:cubicBezTo>
                    <a:pt x="5194" y="2122"/>
                    <a:pt x="5289" y="792"/>
                    <a:pt x="5574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925216" y="907909"/>
              <a:ext cx="62963" cy="100275"/>
            </a:xfrm>
            <a:custGeom>
              <a:avLst/>
              <a:gdLst/>
              <a:ahLst/>
              <a:cxnLst/>
              <a:rect l="l" t="t" r="r" b="b"/>
              <a:pathLst>
                <a:path w="2566" h="4087" extrusionOk="0">
                  <a:moveTo>
                    <a:pt x="1" y="1"/>
                  </a:moveTo>
                  <a:lnTo>
                    <a:pt x="1" y="2820"/>
                  </a:lnTo>
                  <a:cubicBezTo>
                    <a:pt x="1" y="3516"/>
                    <a:pt x="571" y="4086"/>
                    <a:pt x="1267" y="4086"/>
                  </a:cubicBezTo>
                  <a:cubicBezTo>
                    <a:pt x="1996" y="4086"/>
                    <a:pt x="2566" y="3516"/>
                    <a:pt x="2566" y="2820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6929878" y="896254"/>
              <a:ext cx="52878" cy="24118"/>
            </a:xfrm>
            <a:custGeom>
              <a:avLst/>
              <a:gdLst/>
              <a:ahLst/>
              <a:cxnLst/>
              <a:rect l="l" t="t" r="r" b="b"/>
              <a:pathLst>
                <a:path w="2155" h="983" extrusionOk="0">
                  <a:moveTo>
                    <a:pt x="1" y="1"/>
                  </a:moveTo>
                  <a:cubicBezTo>
                    <a:pt x="64" y="571"/>
                    <a:pt x="507" y="983"/>
                    <a:pt x="1077" y="983"/>
                  </a:cubicBezTo>
                  <a:cubicBezTo>
                    <a:pt x="1647" y="983"/>
                    <a:pt x="2122" y="571"/>
                    <a:pt x="2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6851406" y="841881"/>
              <a:ext cx="47406" cy="46641"/>
            </a:xfrm>
            <a:custGeom>
              <a:avLst/>
              <a:gdLst/>
              <a:ahLst/>
              <a:cxnLst/>
              <a:rect l="l" t="t" r="r" b="b"/>
              <a:pathLst>
                <a:path w="1932" h="1901" extrusionOk="0">
                  <a:moveTo>
                    <a:pt x="982" y="0"/>
                  </a:moveTo>
                  <a:cubicBezTo>
                    <a:pt x="443" y="0"/>
                    <a:pt x="0" y="412"/>
                    <a:pt x="0" y="950"/>
                  </a:cubicBezTo>
                  <a:cubicBezTo>
                    <a:pt x="0" y="1489"/>
                    <a:pt x="443" y="1900"/>
                    <a:pt x="982" y="1900"/>
                  </a:cubicBezTo>
                  <a:cubicBezTo>
                    <a:pt x="1489" y="1900"/>
                    <a:pt x="1932" y="1489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7014583" y="841881"/>
              <a:ext cx="46646" cy="46641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0"/>
                  </a:moveTo>
                  <a:cubicBezTo>
                    <a:pt x="412" y="0"/>
                    <a:pt x="1" y="412"/>
                    <a:pt x="1" y="950"/>
                  </a:cubicBezTo>
                  <a:cubicBezTo>
                    <a:pt x="1" y="1489"/>
                    <a:pt x="412" y="1900"/>
                    <a:pt x="951" y="1900"/>
                  </a:cubicBezTo>
                  <a:cubicBezTo>
                    <a:pt x="1489" y="1900"/>
                    <a:pt x="1901" y="1489"/>
                    <a:pt x="1901" y="950"/>
                  </a:cubicBezTo>
                  <a:cubicBezTo>
                    <a:pt x="1901" y="412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9"/>
          <p:cNvGrpSpPr/>
          <p:nvPr/>
        </p:nvGrpSpPr>
        <p:grpSpPr>
          <a:xfrm>
            <a:off x="6750336" y="3605448"/>
            <a:ext cx="322893" cy="282173"/>
            <a:chOff x="1472386" y="3045861"/>
            <a:chExt cx="322893" cy="282173"/>
          </a:xfrm>
        </p:grpSpPr>
        <p:sp>
          <p:nvSpPr>
            <p:cNvPr id="1326" name="Google Shape;1326;p39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39"/>
          <p:cNvSpPr/>
          <p:nvPr/>
        </p:nvSpPr>
        <p:spPr>
          <a:xfrm>
            <a:off x="5929600" y="4440143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9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9"/>
          <p:cNvSpPr/>
          <p:nvPr/>
        </p:nvSpPr>
        <p:spPr>
          <a:xfrm>
            <a:off x="3847658" y="43897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9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9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9"/>
          <p:cNvSpPr/>
          <p:nvPr/>
        </p:nvSpPr>
        <p:spPr>
          <a:xfrm>
            <a:off x="6529697" y="41645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9"/>
          <p:cNvSpPr/>
          <p:nvPr/>
        </p:nvSpPr>
        <p:spPr>
          <a:xfrm>
            <a:off x="4694166" y="24728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9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9"/>
          <p:cNvSpPr/>
          <p:nvPr/>
        </p:nvSpPr>
        <p:spPr>
          <a:xfrm>
            <a:off x="273731" y="19665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9"/>
          <p:cNvSpPr/>
          <p:nvPr/>
        </p:nvSpPr>
        <p:spPr>
          <a:xfrm>
            <a:off x="1095428" y="4603996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9"/>
          <p:cNvSpPr/>
          <p:nvPr/>
        </p:nvSpPr>
        <p:spPr>
          <a:xfrm>
            <a:off x="8430781" y="2231745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9"/>
          <p:cNvSpPr/>
          <p:nvPr/>
        </p:nvSpPr>
        <p:spPr>
          <a:xfrm>
            <a:off x="376985" y="14325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9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9"/>
          <p:cNvSpPr/>
          <p:nvPr/>
        </p:nvSpPr>
        <p:spPr>
          <a:xfrm>
            <a:off x="6353312" y="21857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9"/>
          <p:cNvSpPr/>
          <p:nvPr/>
        </p:nvSpPr>
        <p:spPr>
          <a:xfrm>
            <a:off x="6249104" y="327624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39"/>
          <p:cNvSpPr/>
          <p:nvPr/>
        </p:nvSpPr>
        <p:spPr>
          <a:xfrm>
            <a:off x="1094483" y="20389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9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9"/>
          <p:cNvSpPr/>
          <p:nvPr/>
        </p:nvSpPr>
        <p:spPr>
          <a:xfrm>
            <a:off x="8234767" y="35052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39"/>
          <p:cNvSpPr/>
          <p:nvPr/>
        </p:nvSpPr>
        <p:spPr>
          <a:xfrm>
            <a:off x="2568386" y="4440140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39"/>
          <p:cNvSpPr/>
          <p:nvPr/>
        </p:nvSpPr>
        <p:spPr>
          <a:xfrm>
            <a:off x="160255" y="299093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39"/>
          <p:cNvSpPr/>
          <p:nvPr/>
        </p:nvSpPr>
        <p:spPr>
          <a:xfrm>
            <a:off x="4639737" y="44660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0" name="Google Shape;2420;p50"/>
          <p:cNvGrpSpPr/>
          <p:nvPr/>
        </p:nvGrpSpPr>
        <p:grpSpPr>
          <a:xfrm>
            <a:off x="6560973" y="2966044"/>
            <a:ext cx="390255" cy="17413"/>
            <a:chOff x="1315577" y="3716911"/>
            <a:chExt cx="390255" cy="17413"/>
          </a:xfrm>
        </p:grpSpPr>
        <p:sp>
          <p:nvSpPr>
            <p:cNvPr id="2421" name="Google Shape;2421;p50"/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4" name="Google Shape;2424;p50"/>
          <p:cNvSpPr txBox="1">
            <a:spLocks noGrp="1"/>
          </p:cNvSpPr>
          <p:nvPr>
            <p:ph type="title"/>
          </p:nvPr>
        </p:nvSpPr>
        <p:spPr>
          <a:xfrm>
            <a:off x="795550" y="222371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425" name="Google Shape;2425;p50"/>
          <p:cNvSpPr txBox="1">
            <a:spLocks noGrp="1"/>
          </p:cNvSpPr>
          <p:nvPr>
            <p:ph type="body" idx="1"/>
          </p:nvPr>
        </p:nvSpPr>
        <p:spPr>
          <a:xfrm>
            <a:off x="5200658" y="2337826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</a:t>
            </a:r>
            <a:r>
              <a:rPr lang="en" dirty="0"/>
              <a:t>rop rows with missing values without handling the missings</a:t>
            </a:r>
            <a:endParaRPr dirty="0"/>
          </a:p>
        </p:txBody>
      </p:sp>
      <p:sp>
        <p:nvSpPr>
          <p:cNvPr id="2426" name="Google Shape;2426;p50"/>
          <p:cNvSpPr txBox="1">
            <a:spLocks noGrp="1"/>
          </p:cNvSpPr>
          <p:nvPr>
            <p:ph type="body" idx="2"/>
          </p:nvPr>
        </p:nvSpPr>
        <p:spPr>
          <a:xfrm>
            <a:off x="5200658" y="3409962"/>
            <a:ext cx="3074642" cy="110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H</a:t>
            </a:r>
            <a:r>
              <a:rPr lang="en" dirty="0"/>
              <a:t>andle the missing values by imputing mean and median or extracting some missings from another column </a:t>
            </a:r>
            <a:endParaRPr dirty="0"/>
          </a:p>
        </p:txBody>
      </p:sp>
      <p:sp>
        <p:nvSpPr>
          <p:cNvPr id="2427" name="Google Shape;2427;p50"/>
          <p:cNvSpPr txBox="1">
            <a:spLocks noGrp="1"/>
          </p:cNvSpPr>
          <p:nvPr>
            <p:ph type="subTitle" idx="3"/>
          </p:nvPr>
        </p:nvSpPr>
        <p:spPr>
          <a:xfrm>
            <a:off x="5236900" y="1828838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/>
              <a:t>Df_dropna</a:t>
            </a:r>
            <a:endParaRPr lang="en-GB" dirty="0"/>
          </a:p>
        </p:txBody>
      </p:sp>
      <p:sp>
        <p:nvSpPr>
          <p:cNvPr id="2428" name="Google Shape;2428;p50"/>
          <p:cNvSpPr txBox="1">
            <a:spLocks noGrp="1"/>
          </p:cNvSpPr>
          <p:nvPr>
            <p:ph type="subTitle" idx="4"/>
          </p:nvPr>
        </p:nvSpPr>
        <p:spPr>
          <a:xfrm>
            <a:off x="5236900" y="3109362"/>
            <a:ext cx="3038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 err="1"/>
              <a:t>Df_replaceMissing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29" name="Google Shape;2429;p50"/>
          <p:cNvSpPr/>
          <p:nvPr/>
        </p:nvSpPr>
        <p:spPr>
          <a:xfrm>
            <a:off x="6676513" y="4151650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50"/>
          <p:cNvSpPr/>
          <p:nvPr/>
        </p:nvSpPr>
        <p:spPr>
          <a:xfrm rot="4735091">
            <a:off x="7923655" y="1089610"/>
            <a:ext cx="159166" cy="137767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50"/>
          <p:cNvSpPr/>
          <p:nvPr/>
        </p:nvSpPr>
        <p:spPr>
          <a:xfrm>
            <a:off x="8580017" y="2636513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50"/>
          <p:cNvSpPr/>
          <p:nvPr/>
        </p:nvSpPr>
        <p:spPr>
          <a:xfrm>
            <a:off x="8223558" y="19117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50"/>
          <p:cNvSpPr/>
          <p:nvPr/>
        </p:nvSpPr>
        <p:spPr>
          <a:xfrm>
            <a:off x="8589680" y="14356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50"/>
          <p:cNvSpPr/>
          <p:nvPr/>
        </p:nvSpPr>
        <p:spPr>
          <a:xfrm>
            <a:off x="6835705" y="7447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50"/>
          <p:cNvSpPr/>
          <p:nvPr/>
        </p:nvSpPr>
        <p:spPr>
          <a:xfrm>
            <a:off x="5342908" y="11776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50"/>
          <p:cNvSpPr/>
          <p:nvPr/>
        </p:nvSpPr>
        <p:spPr>
          <a:xfrm>
            <a:off x="4978558" y="2014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50"/>
          <p:cNvSpPr/>
          <p:nvPr/>
        </p:nvSpPr>
        <p:spPr>
          <a:xfrm>
            <a:off x="5697330" y="30423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0"/>
          <p:cNvSpPr/>
          <p:nvPr/>
        </p:nvSpPr>
        <p:spPr>
          <a:xfrm>
            <a:off x="5200658" y="423618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0"/>
          <p:cNvSpPr/>
          <p:nvPr/>
        </p:nvSpPr>
        <p:spPr>
          <a:xfrm>
            <a:off x="8589680" y="42357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0"/>
          <p:cNvSpPr/>
          <p:nvPr/>
        </p:nvSpPr>
        <p:spPr>
          <a:xfrm>
            <a:off x="7458255" y="4289427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Classification Models</a:t>
            </a:r>
            <a:endParaRPr dirty="0"/>
          </a:p>
        </p:txBody>
      </p:sp>
      <p:graphicFrame>
        <p:nvGraphicFramePr>
          <p:cNvPr id="2564" name="Google Shape;2564;p53"/>
          <p:cNvGraphicFramePr/>
          <p:nvPr>
            <p:extLst>
              <p:ext uri="{D42A27DB-BD31-4B8C-83A1-F6EECF244321}">
                <p14:modId xmlns:p14="http://schemas.microsoft.com/office/powerpoint/2010/main" val="2542848136"/>
              </p:ext>
            </p:extLst>
          </p:nvPr>
        </p:nvGraphicFramePr>
        <p:xfrm>
          <a:off x="923188" y="1770537"/>
          <a:ext cx="6508308" cy="2621130"/>
        </p:xfrm>
        <a:graphic>
          <a:graphicData uri="http://schemas.openxmlformats.org/drawingml/2006/table">
            <a:tbl>
              <a:tblPr>
                <a:noFill/>
                <a:tableStyleId>{059EE3A7-6EB7-402B-8F40-7E8EC0CBD1D9}</a:tableStyleId>
              </a:tblPr>
              <a:tblGrid>
                <a:gridCol w="11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3926096671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734289527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4023568469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187156580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31950081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A438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Logistic Regression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Logistic Regression (scaling)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Decesion Tree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Random Forest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Accuracy 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5764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Precision</a:t>
                      </a:r>
                      <a:endParaRPr sz="1600" dirty="0">
                        <a:solidFill>
                          <a:srgbClr val="F25764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8DB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Recall</a:t>
                      </a:r>
                      <a:endParaRPr sz="1600" dirty="0">
                        <a:solidFill>
                          <a:srgbClr val="F28DB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accent1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F1 Score</a:t>
                      </a:r>
                      <a:endParaRPr sz="1600" dirty="0">
                        <a:solidFill>
                          <a:schemeClr val="accent1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0.94%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99.9%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14356"/>
                  </a:ext>
                </a:extLst>
              </a:tr>
            </a:tbl>
          </a:graphicData>
        </a:graphic>
      </p:graphicFrame>
      <p:sp>
        <p:nvSpPr>
          <p:cNvPr id="2565" name="Google Shape;2565;p53"/>
          <p:cNvSpPr/>
          <p:nvPr/>
        </p:nvSpPr>
        <p:spPr>
          <a:xfrm>
            <a:off x="5884913" y="1431500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3"/>
          <p:cNvSpPr/>
          <p:nvPr/>
        </p:nvSpPr>
        <p:spPr>
          <a:xfrm>
            <a:off x="5337869" y="4402931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3"/>
          <p:cNvSpPr/>
          <p:nvPr/>
        </p:nvSpPr>
        <p:spPr>
          <a:xfrm>
            <a:off x="7253109" y="10884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5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5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5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5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5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5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5" name="Google Shape;2575;p53"/>
          <p:cNvGrpSpPr/>
          <p:nvPr/>
        </p:nvGrpSpPr>
        <p:grpSpPr>
          <a:xfrm>
            <a:off x="4092802" y="1189689"/>
            <a:ext cx="524582" cy="483622"/>
            <a:chOff x="4967326" y="4357281"/>
            <a:chExt cx="524582" cy="483622"/>
          </a:xfrm>
        </p:grpSpPr>
        <p:sp>
          <p:nvSpPr>
            <p:cNvPr id="2576" name="Google Shape;2576;p53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53"/>
          <p:cNvGrpSpPr/>
          <p:nvPr/>
        </p:nvGrpSpPr>
        <p:grpSpPr>
          <a:xfrm>
            <a:off x="8115928" y="4345562"/>
            <a:ext cx="724371" cy="661855"/>
            <a:chOff x="3430528" y="4206737"/>
            <a:chExt cx="724371" cy="661855"/>
          </a:xfrm>
        </p:grpSpPr>
        <p:sp>
          <p:nvSpPr>
            <p:cNvPr id="2586" name="Google Shape;2586;p53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53"/>
          <p:cNvGrpSpPr/>
          <p:nvPr/>
        </p:nvGrpSpPr>
        <p:grpSpPr>
          <a:xfrm>
            <a:off x="7914799" y="1176800"/>
            <a:ext cx="402819" cy="379481"/>
            <a:chOff x="4473174" y="-325663"/>
            <a:chExt cx="402819" cy="379481"/>
          </a:xfrm>
        </p:grpSpPr>
        <p:sp>
          <p:nvSpPr>
            <p:cNvPr id="2592" name="Google Shape;2592;p53"/>
            <p:cNvSpPr/>
            <p:nvPr/>
          </p:nvSpPr>
          <p:spPr>
            <a:xfrm rot="1265594">
              <a:off x="4513133" y="-277012"/>
              <a:ext cx="322902" cy="282180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 rot="1265594">
              <a:off x="4588855" y="-204048"/>
              <a:ext cx="161929" cy="160972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34DE37-20B9-4F5C-A588-09585EFA11E3}"/>
              </a:ext>
            </a:extLst>
          </p:cNvPr>
          <p:cNvSpPr txBox="1"/>
          <p:nvPr/>
        </p:nvSpPr>
        <p:spPr>
          <a:xfrm>
            <a:off x="57074" y="1691732"/>
            <a:ext cx="173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Df_replaceMissing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Df_dropna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Google Shape;2563;p53">
            <a:extLst>
              <a:ext uri="{FF2B5EF4-FFF2-40B4-BE49-F238E27FC236}">
                <a16:creationId xmlns:a16="http://schemas.microsoft.com/office/drawing/2014/main" id="{7A240ADB-9E73-41AC-9BE7-AED5F3FA16FB}"/>
              </a:ext>
            </a:extLst>
          </p:cNvPr>
          <p:cNvSpPr txBox="1">
            <a:spLocks/>
          </p:cNvSpPr>
          <p:nvPr/>
        </p:nvSpPr>
        <p:spPr>
          <a:xfrm>
            <a:off x="207820" y="4748963"/>
            <a:ext cx="85206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2800"/>
              <a:buFont typeface="Quicksand"/>
              <a:buNone/>
              <a:defRPr sz="2800" b="1" i="0" u="none" strike="noStrike" cap="none">
                <a:solidFill>
                  <a:srgbClr val="2A438C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GB" sz="1200" dirty="0"/>
              <a:t>By applying the cross validation, I got 1% in the logistic and 100% un the decision and random forest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Regression Models</a:t>
            </a:r>
            <a:endParaRPr dirty="0"/>
          </a:p>
        </p:txBody>
      </p:sp>
      <p:graphicFrame>
        <p:nvGraphicFramePr>
          <p:cNvPr id="2564" name="Google Shape;2564;p53"/>
          <p:cNvGraphicFramePr/>
          <p:nvPr>
            <p:extLst>
              <p:ext uri="{D42A27DB-BD31-4B8C-83A1-F6EECF244321}">
                <p14:modId xmlns:p14="http://schemas.microsoft.com/office/powerpoint/2010/main" val="2885979408"/>
              </p:ext>
            </p:extLst>
          </p:nvPr>
        </p:nvGraphicFramePr>
        <p:xfrm>
          <a:off x="923188" y="1770537"/>
          <a:ext cx="6508308" cy="1767750"/>
        </p:xfrm>
        <a:graphic>
          <a:graphicData uri="http://schemas.openxmlformats.org/drawingml/2006/table">
            <a:tbl>
              <a:tblPr>
                <a:noFill/>
                <a:tableStyleId>{059EE3A7-6EB7-402B-8F40-7E8EC0CBD1D9}</a:tableStyleId>
              </a:tblPr>
              <a:tblGrid>
                <a:gridCol w="11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36">
                  <a:extLst>
                    <a:ext uri="{9D8B030D-6E8A-4147-A177-3AD203B41FA5}">
                      <a16:colId xmlns:a16="http://schemas.microsoft.com/office/drawing/2014/main" val="3926096671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341">
                  <a:extLst>
                    <a:ext uri="{9D8B030D-6E8A-4147-A177-3AD203B41FA5}">
                      <a16:colId xmlns:a16="http://schemas.microsoft.com/office/drawing/2014/main" val="2734289527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553">
                  <a:extLst>
                    <a:ext uri="{9D8B030D-6E8A-4147-A177-3AD203B41FA5}">
                      <a16:colId xmlns:a16="http://schemas.microsoft.com/office/drawing/2014/main" val="4023568469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187156580"/>
                    </a:ext>
                  </a:extLst>
                </a:gridCol>
                <a:gridCol w="678034">
                  <a:extLst>
                    <a:ext uri="{9D8B030D-6E8A-4147-A177-3AD203B41FA5}">
                      <a16:colId xmlns:a16="http://schemas.microsoft.com/office/drawing/2014/main" val="31950081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A438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DA0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Linear Regression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Linear Regression (scaling)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Decesion Tree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Random Forest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2A438C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Accuracy </a:t>
                      </a:r>
                      <a:endParaRPr sz="1600" dirty="0">
                        <a:solidFill>
                          <a:srgbClr val="2A438C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0.99%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100%</a:t>
                      </a:r>
                      <a:endParaRPr sz="12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F25764"/>
                          </a:solidFill>
                          <a:latin typeface="Quicksand SemiBold"/>
                          <a:ea typeface="Quicksand SemiBold"/>
                          <a:cs typeface="Quicksand SemiBold"/>
                          <a:sym typeface="Quicksand SemiBold"/>
                        </a:rPr>
                        <a:t>RMSE</a:t>
                      </a:r>
                      <a:endParaRPr sz="1600" dirty="0">
                        <a:solidFill>
                          <a:srgbClr val="F25764"/>
                        </a:solidFill>
                        <a:latin typeface="Quicksand SemiBold"/>
                        <a:ea typeface="Quicksand SemiBold"/>
                        <a:cs typeface="Quicksand SemiBold"/>
                        <a:sym typeface="Quicksand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1.84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1.85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1057041.5</a:t>
                      </a:r>
                      <a:endParaRPr sz="800"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507969.0</a:t>
                      </a:r>
                      <a:endParaRPr lang="en-GB"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0.50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0.47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A43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2A438C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5" name="Google Shape;2565;p53"/>
          <p:cNvSpPr/>
          <p:nvPr/>
        </p:nvSpPr>
        <p:spPr>
          <a:xfrm>
            <a:off x="5884913" y="1431500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53"/>
          <p:cNvSpPr/>
          <p:nvPr/>
        </p:nvSpPr>
        <p:spPr>
          <a:xfrm>
            <a:off x="5337869" y="4402931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3"/>
          <p:cNvSpPr/>
          <p:nvPr/>
        </p:nvSpPr>
        <p:spPr>
          <a:xfrm>
            <a:off x="7253109" y="10884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5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5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5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5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5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5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5" name="Google Shape;2575;p53"/>
          <p:cNvGrpSpPr/>
          <p:nvPr/>
        </p:nvGrpSpPr>
        <p:grpSpPr>
          <a:xfrm>
            <a:off x="4092802" y="1189689"/>
            <a:ext cx="524582" cy="483622"/>
            <a:chOff x="4967326" y="4357281"/>
            <a:chExt cx="524582" cy="483622"/>
          </a:xfrm>
        </p:grpSpPr>
        <p:sp>
          <p:nvSpPr>
            <p:cNvPr id="2576" name="Google Shape;2576;p53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3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53"/>
          <p:cNvGrpSpPr/>
          <p:nvPr/>
        </p:nvGrpSpPr>
        <p:grpSpPr>
          <a:xfrm>
            <a:off x="8115928" y="4345562"/>
            <a:ext cx="724371" cy="661855"/>
            <a:chOff x="3430528" y="4206737"/>
            <a:chExt cx="724371" cy="661855"/>
          </a:xfrm>
        </p:grpSpPr>
        <p:sp>
          <p:nvSpPr>
            <p:cNvPr id="2586" name="Google Shape;2586;p53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3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3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3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3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1" name="Google Shape;2591;p53"/>
          <p:cNvGrpSpPr/>
          <p:nvPr/>
        </p:nvGrpSpPr>
        <p:grpSpPr>
          <a:xfrm>
            <a:off x="7914799" y="1176800"/>
            <a:ext cx="402819" cy="379481"/>
            <a:chOff x="4473174" y="-325663"/>
            <a:chExt cx="402819" cy="379481"/>
          </a:xfrm>
        </p:grpSpPr>
        <p:sp>
          <p:nvSpPr>
            <p:cNvPr id="2592" name="Google Shape;2592;p53"/>
            <p:cNvSpPr/>
            <p:nvPr/>
          </p:nvSpPr>
          <p:spPr>
            <a:xfrm rot="1265594">
              <a:off x="4513133" y="-277012"/>
              <a:ext cx="322902" cy="282180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 rot="1265594">
              <a:off x="4588855" y="-204048"/>
              <a:ext cx="161929" cy="160972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34DE37-20B9-4F5C-A588-09585EFA11E3}"/>
              </a:ext>
            </a:extLst>
          </p:cNvPr>
          <p:cNvSpPr txBox="1"/>
          <p:nvPr/>
        </p:nvSpPr>
        <p:spPr>
          <a:xfrm>
            <a:off x="57074" y="1691732"/>
            <a:ext cx="173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Df_replaceMissing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Df_dropna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0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/>
          <p:nvPr/>
        </p:nvSpPr>
        <p:spPr>
          <a:xfrm>
            <a:off x="1275214" y="1731800"/>
            <a:ext cx="775119" cy="775119"/>
          </a:xfrm>
          <a:custGeom>
            <a:avLst/>
            <a:gdLst/>
            <a:ahLst/>
            <a:cxnLst/>
            <a:rect l="l" t="t" r="r" b="b"/>
            <a:pathLst>
              <a:path w="25368" h="25368" extrusionOk="0">
                <a:moveTo>
                  <a:pt x="12668" y="1"/>
                </a:moveTo>
                <a:cubicBezTo>
                  <a:pt x="5669" y="1"/>
                  <a:pt x="0" y="5669"/>
                  <a:pt x="0" y="12700"/>
                </a:cubicBezTo>
                <a:cubicBezTo>
                  <a:pt x="0" y="19699"/>
                  <a:pt x="5669" y="25368"/>
                  <a:pt x="12668" y="25368"/>
                </a:cubicBezTo>
                <a:cubicBezTo>
                  <a:pt x="19698" y="25368"/>
                  <a:pt x="25367" y="19699"/>
                  <a:pt x="25367" y="12700"/>
                </a:cubicBezTo>
                <a:cubicBezTo>
                  <a:pt x="25367" y="5669"/>
                  <a:pt x="19698" y="1"/>
                  <a:pt x="12668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4183958" y="1731881"/>
            <a:ext cx="776066" cy="775119"/>
          </a:xfrm>
          <a:custGeom>
            <a:avLst/>
            <a:gdLst/>
            <a:ahLst/>
            <a:cxnLst/>
            <a:rect l="l" t="t" r="r" b="b"/>
            <a:pathLst>
              <a:path w="25399" h="25368" extrusionOk="0">
                <a:moveTo>
                  <a:pt x="12700" y="1"/>
                </a:moveTo>
                <a:cubicBezTo>
                  <a:pt x="5701" y="1"/>
                  <a:pt x="0" y="5670"/>
                  <a:pt x="0" y="12700"/>
                </a:cubicBezTo>
                <a:cubicBezTo>
                  <a:pt x="0" y="19699"/>
                  <a:pt x="5701" y="25368"/>
                  <a:pt x="12700" y="25368"/>
                </a:cubicBezTo>
                <a:cubicBezTo>
                  <a:pt x="19699" y="25368"/>
                  <a:pt x="25399" y="19699"/>
                  <a:pt x="25399" y="12700"/>
                </a:cubicBezTo>
                <a:cubicBezTo>
                  <a:pt x="25399" y="5670"/>
                  <a:pt x="19699" y="1"/>
                  <a:pt x="12700" y="1"/>
                </a:cubicBez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7093680" y="1731800"/>
            <a:ext cx="775119" cy="775119"/>
          </a:xfrm>
          <a:custGeom>
            <a:avLst/>
            <a:gdLst/>
            <a:ahLst/>
            <a:cxnLst/>
            <a:rect l="l" t="t" r="r" b="b"/>
            <a:pathLst>
              <a:path w="25368" h="25368" extrusionOk="0">
                <a:moveTo>
                  <a:pt x="12700" y="1"/>
                </a:moveTo>
                <a:cubicBezTo>
                  <a:pt x="5669" y="1"/>
                  <a:pt x="0" y="5669"/>
                  <a:pt x="0" y="12700"/>
                </a:cubicBezTo>
                <a:cubicBezTo>
                  <a:pt x="0" y="19699"/>
                  <a:pt x="5669" y="25368"/>
                  <a:pt x="12700" y="25368"/>
                </a:cubicBezTo>
                <a:cubicBezTo>
                  <a:pt x="19698" y="25368"/>
                  <a:pt x="25367" y="19699"/>
                  <a:pt x="25367" y="12700"/>
                </a:cubicBezTo>
                <a:cubicBezTo>
                  <a:pt x="25367" y="5669"/>
                  <a:pt x="19698" y="1"/>
                  <a:pt x="12700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2729571" y="3288730"/>
            <a:ext cx="775119" cy="776097"/>
          </a:xfrm>
          <a:custGeom>
            <a:avLst/>
            <a:gdLst/>
            <a:ahLst/>
            <a:cxnLst/>
            <a:rect l="l" t="t" r="r" b="b"/>
            <a:pathLst>
              <a:path w="25368" h="25400" extrusionOk="0">
                <a:moveTo>
                  <a:pt x="12700" y="1"/>
                </a:moveTo>
                <a:cubicBezTo>
                  <a:pt x="5670" y="1"/>
                  <a:pt x="1" y="5701"/>
                  <a:pt x="1" y="12700"/>
                </a:cubicBezTo>
                <a:cubicBezTo>
                  <a:pt x="1" y="19699"/>
                  <a:pt x="5670" y="25399"/>
                  <a:pt x="12700" y="25399"/>
                </a:cubicBezTo>
                <a:cubicBezTo>
                  <a:pt x="19699" y="25399"/>
                  <a:pt x="25368" y="19699"/>
                  <a:pt x="25368" y="12700"/>
                </a:cubicBezTo>
                <a:cubicBezTo>
                  <a:pt x="25368" y="5701"/>
                  <a:pt x="19699" y="1"/>
                  <a:pt x="12700" y="1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5639293" y="3288730"/>
            <a:ext cx="775119" cy="776097"/>
          </a:xfrm>
          <a:custGeom>
            <a:avLst/>
            <a:gdLst/>
            <a:ahLst/>
            <a:cxnLst/>
            <a:rect l="l" t="t" r="r" b="b"/>
            <a:pathLst>
              <a:path w="25368" h="25400" extrusionOk="0">
                <a:moveTo>
                  <a:pt x="12668" y="1"/>
                </a:moveTo>
                <a:cubicBezTo>
                  <a:pt x="5669" y="1"/>
                  <a:pt x="1" y="5701"/>
                  <a:pt x="1" y="12700"/>
                </a:cubicBezTo>
                <a:cubicBezTo>
                  <a:pt x="1" y="19699"/>
                  <a:pt x="5669" y="25399"/>
                  <a:pt x="12668" y="25399"/>
                </a:cubicBezTo>
                <a:cubicBezTo>
                  <a:pt x="19699" y="25399"/>
                  <a:pt x="25368" y="19699"/>
                  <a:pt x="25368" y="12700"/>
                </a:cubicBezTo>
                <a:cubicBezTo>
                  <a:pt x="25368" y="5701"/>
                  <a:pt x="19699" y="1"/>
                  <a:pt x="12668" y="1"/>
                </a:cubicBez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1664209" y="2470169"/>
            <a:ext cx="15050" cy="710200"/>
          </a:xfrm>
          <a:custGeom>
            <a:avLst/>
            <a:gdLst/>
            <a:ahLst/>
            <a:cxnLst/>
            <a:rect l="l" t="t" r="r" b="b"/>
            <a:pathLst>
              <a:path w="602" h="28408" extrusionOk="0">
                <a:moveTo>
                  <a:pt x="285" y="0"/>
                </a:moveTo>
                <a:cubicBezTo>
                  <a:pt x="127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27" y="634"/>
                  <a:pt x="285" y="634"/>
                </a:cubicBezTo>
                <a:cubicBezTo>
                  <a:pt x="443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43" y="0"/>
                  <a:pt x="285" y="0"/>
                </a:cubicBezTo>
                <a:close/>
                <a:moveTo>
                  <a:pt x="285" y="1647"/>
                </a:moveTo>
                <a:cubicBezTo>
                  <a:pt x="127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27" y="2280"/>
                  <a:pt x="285" y="2280"/>
                </a:cubicBezTo>
                <a:cubicBezTo>
                  <a:pt x="443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43" y="1647"/>
                  <a:pt x="285" y="1647"/>
                </a:cubicBezTo>
                <a:close/>
                <a:moveTo>
                  <a:pt x="285" y="3294"/>
                </a:moveTo>
                <a:cubicBezTo>
                  <a:pt x="127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27" y="3927"/>
                  <a:pt x="285" y="3927"/>
                </a:cubicBezTo>
                <a:cubicBezTo>
                  <a:pt x="443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43" y="3294"/>
                  <a:pt x="285" y="3294"/>
                </a:cubicBezTo>
                <a:close/>
                <a:moveTo>
                  <a:pt x="285" y="4909"/>
                </a:moveTo>
                <a:cubicBezTo>
                  <a:pt x="127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27" y="5542"/>
                  <a:pt x="285" y="5542"/>
                </a:cubicBezTo>
                <a:cubicBezTo>
                  <a:pt x="443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43" y="4909"/>
                  <a:pt x="285" y="4909"/>
                </a:cubicBezTo>
                <a:close/>
                <a:moveTo>
                  <a:pt x="285" y="6556"/>
                </a:moveTo>
                <a:cubicBezTo>
                  <a:pt x="127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27" y="7189"/>
                  <a:pt x="285" y="7189"/>
                </a:cubicBezTo>
                <a:cubicBezTo>
                  <a:pt x="443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43" y="6556"/>
                  <a:pt x="285" y="6556"/>
                </a:cubicBezTo>
                <a:close/>
                <a:moveTo>
                  <a:pt x="285" y="8171"/>
                </a:moveTo>
                <a:cubicBezTo>
                  <a:pt x="127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27" y="8804"/>
                  <a:pt x="285" y="8804"/>
                </a:cubicBezTo>
                <a:cubicBezTo>
                  <a:pt x="443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43" y="8171"/>
                  <a:pt x="285" y="8171"/>
                </a:cubicBezTo>
                <a:close/>
                <a:moveTo>
                  <a:pt x="285" y="9818"/>
                </a:moveTo>
                <a:cubicBezTo>
                  <a:pt x="127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27" y="10451"/>
                  <a:pt x="285" y="10451"/>
                </a:cubicBezTo>
                <a:cubicBezTo>
                  <a:pt x="443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43" y="9818"/>
                  <a:pt x="285" y="9818"/>
                </a:cubicBezTo>
                <a:close/>
                <a:moveTo>
                  <a:pt x="285" y="11464"/>
                </a:moveTo>
                <a:cubicBezTo>
                  <a:pt x="127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27" y="12098"/>
                  <a:pt x="285" y="12098"/>
                </a:cubicBezTo>
                <a:cubicBezTo>
                  <a:pt x="443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43" y="11464"/>
                  <a:pt x="285" y="11464"/>
                </a:cubicBezTo>
                <a:close/>
                <a:moveTo>
                  <a:pt x="285" y="13080"/>
                </a:moveTo>
                <a:cubicBezTo>
                  <a:pt x="127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27" y="13713"/>
                  <a:pt x="285" y="13713"/>
                </a:cubicBezTo>
                <a:cubicBezTo>
                  <a:pt x="443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43" y="13080"/>
                  <a:pt x="285" y="13080"/>
                </a:cubicBezTo>
                <a:close/>
                <a:moveTo>
                  <a:pt x="285" y="14726"/>
                </a:moveTo>
                <a:cubicBezTo>
                  <a:pt x="127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27" y="15360"/>
                  <a:pt x="285" y="15360"/>
                </a:cubicBezTo>
                <a:cubicBezTo>
                  <a:pt x="443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43" y="14726"/>
                  <a:pt x="285" y="14726"/>
                </a:cubicBezTo>
                <a:close/>
                <a:moveTo>
                  <a:pt x="285" y="16341"/>
                </a:moveTo>
                <a:cubicBezTo>
                  <a:pt x="127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27" y="16975"/>
                  <a:pt x="285" y="16975"/>
                </a:cubicBezTo>
                <a:cubicBezTo>
                  <a:pt x="443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43" y="16341"/>
                  <a:pt x="285" y="16341"/>
                </a:cubicBezTo>
                <a:close/>
                <a:moveTo>
                  <a:pt x="285" y="17988"/>
                </a:moveTo>
                <a:cubicBezTo>
                  <a:pt x="127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27" y="18622"/>
                  <a:pt x="285" y="18622"/>
                </a:cubicBezTo>
                <a:cubicBezTo>
                  <a:pt x="443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43" y="17988"/>
                  <a:pt x="285" y="17988"/>
                </a:cubicBezTo>
                <a:close/>
                <a:moveTo>
                  <a:pt x="285" y="19635"/>
                </a:moveTo>
                <a:cubicBezTo>
                  <a:pt x="127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27" y="20268"/>
                  <a:pt x="285" y="20268"/>
                </a:cubicBezTo>
                <a:cubicBezTo>
                  <a:pt x="443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43" y="19635"/>
                  <a:pt x="285" y="19635"/>
                </a:cubicBezTo>
                <a:close/>
                <a:moveTo>
                  <a:pt x="285" y="21250"/>
                </a:moveTo>
                <a:cubicBezTo>
                  <a:pt x="127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27" y="21883"/>
                  <a:pt x="285" y="21883"/>
                </a:cubicBezTo>
                <a:cubicBezTo>
                  <a:pt x="443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43" y="21250"/>
                  <a:pt x="285" y="21250"/>
                </a:cubicBezTo>
                <a:close/>
                <a:moveTo>
                  <a:pt x="285" y="22897"/>
                </a:moveTo>
                <a:cubicBezTo>
                  <a:pt x="127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27" y="23530"/>
                  <a:pt x="285" y="23530"/>
                </a:cubicBezTo>
                <a:cubicBezTo>
                  <a:pt x="443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43" y="22897"/>
                  <a:pt x="285" y="22897"/>
                </a:cubicBezTo>
                <a:close/>
                <a:moveTo>
                  <a:pt x="285" y="24512"/>
                </a:moveTo>
                <a:cubicBezTo>
                  <a:pt x="127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27" y="25145"/>
                  <a:pt x="285" y="25145"/>
                </a:cubicBezTo>
                <a:cubicBezTo>
                  <a:pt x="443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43" y="24512"/>
                  <a:pt x="285" y="24512"/>
                </a:cubicBezTo>
                <a:close/>
                <a:moveTo>
                  <a:pt x="285" y="26159"/>
                </a:moveTo>
                <a:cubicBezTo>
                  <a:pt x="127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27" y="26792"/>
                  <a:pt x="285" y="26792"/>
                </a:cubicBezTo>
                <a:cubicBezTo>
                  <a:pt x="443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43" y="26159"/>
                  <a:pt x="285" y="26159"/>
                </a:cubicBezTo>
                <a:close/>
                <a:moveTo>
                  <a:pt x="285" y="27774"/>
                </a:moveTo>
                <a:cubicBezTo>
                  <a:pt x="127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27" y="28407"/>
                  <a:pt x="285" y="28407"/>
                </a:cubicBezTo>
                <a:cubicBezTo>
                  <a:pt x="443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43" y="27774"/>
                  <a:pt x="285" y="27774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3"/>
          <p:cNvSpPr/>
          <p:nvPr/>
        </p:nvSpPr>
        <p:spPr>
          <a:xfrm>
            <a:off x="3117619" y="2572755"/>
            <a:ext cx="15075" cy="710200"/>
          </a:xfrm>
          <a:custGeom>
            <a:avLst/>
            <a:gdLst/>
            <a:ahLst/>
            <a:cxnLst/>
            <a:rect l="l" t="t" r="r" b="b"/>
            <a:pathLst>
              <a:path w="603" h="28408" extrusionOk="0">
                <a:moveTo>
                  <a:pt x="317" y="0"/>
                </a:moveTo>
                <a:cubicBezTo>
                  <a:pt x="159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59" y="634"/>
                  <a:pt x="317" y="634"/>
                </a:cubicBezTo>
                <a:cubicBezTo>
                  <a:pt x="475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75" y="0"/>
                  <a:pt x="317" y="0"/>
                </a:cubicBezTo>
                <a:close/>
                <a:moveTo>
                  <a:pt x="317" y="1647"/>
                </a:moveTo>
                <a:cubicBezTo>
                  <a:pt x="159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59" y="2280"/>
                  <a:pt x="317" y="2280"/>
                </a:cubicBezTo>
                <a:cubicBezTo>
                  <a:pt x="475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75" y="1647"/>
                  <a:pt x="317" y="1647"/>
                </a:cubicBezTo>
                <a:close/>
                <a:moveTo>
                  <a:pt x="317" y="3294"/>
                </a:moveTo>
                <a:cubicBezTo>
                  <a:pt x="159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59" y="3927"/>
                  <a:pt x="317" y="3927"/>
                </a:cubicBezTo>
                <a:cubicBezTo>
                  <a:pt x="475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75" y="3294"/>
                  <a:pt x="317" y="3294"/>
                </a:cubicBezTo>
                <a:close/>
                <a:moveTo>
                  <a:pt x="317" y="4909"/>
                </a:moveTo>
                <a:cubicBezTo>
                  <a:pt x="159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59" y="5542"/>
                  <a:pt x="317" y="5542"/>
                </a:cubicBezTo>
                <a:cubicBezTo>
                  <a:pt x="475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75" y="4909"/>
                  <a:pt x="317" y="4909"/>
                </a:cubicBezTo>
                <a:close/>
                <a:moveTo>
                  <a:pt x="317" y="6556"/>
                </a:moveTo>
                <a:cubicBezTo>
                  <a:pt x="159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59" y="7189"/>
                  <a:pt x="317" y="7189"/>
                </a:cubicBezTo>
                <a:cubicBezTo>
                  <a:pt x="475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75" y="6556"/>
                  <a:pt x="317" y="6556"/>
                </a:cubicBezTo>
                <a:close/>
                <a:moveTo>
                  <a:pt x="317" y="8171"/>
                </a:moveTo>
                <a:cubicBezTo>
                  <a:pt x="159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59" y="8804"/>
                  <a:pt x="317" y="8804"/>
                </a:cubicBezTo>
                <a:cubicBezTo>
                  <a:pt x="475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75" y="8171"/>
                  <a:pt x="317" y="8171"/>
                </a:cubicBezTo>
                <a:close/>
                <a:moveTo>
                  <a:pt x="317" y="9818"/>
                </a:moveTo>
                <a:cubicBezTo>
                  <a:pt x="159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59" y="10451"/>
                  <a:pt x="317" y="10451"/>
                </a:cubicBezTo>
                <a:cubicBezTo>
                  <a:pt x="475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75" y="9818"/>
                  <a:pt x="317" y="9818"/>
                </a:cubicBezTo>
                <a:close/>
                <a:moveTo>
                  <a:pt x="317" y="11464"/>
                </a:moveTo>
                <a:cubicBezTo>
                  <a:pt x="159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59" y="12098"/>
                  <a:pt x="317" y="12098"/>
                </a:cubicBezTo>
                <a:cubicBezTo>
                  <a:pt x="475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75" y="11464"/>
                  <a:pt x="317" y="11464"/>
                </a:cubicBezTo>
                <a:close/>
                <a:moveTo>
                  <a:pt x="317" y="13080"/>
                </a:moveTo>
                <a:cubicBezTo>
                  <a:pt x="159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59" y="13713"/>
                  <a:pt x="317" y="13713"/>
                </a:cubicBezTo>
                <a:cubicBezTo>
                  <a:pt x="475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75" y="13080"/>
                  <a:pt x="317" y="13080"/>
                </a:cubicBezTo>
                <a:close/>
                <a:moveTo>
                  <a:pt x="317" y="14726"/>
                </a:moveTo>
                <a:cubicBezTo>
                  <a:pt x="159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59" y="15360"/>
                  <a:pt x="317" y="15360"/>
                </a:cubicBezTo>
                <a:cubicBezTo>
                  <a:pt x="475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75" y="14726"/>
                  <a:pt x="317" y="14726"/>
                </a:cubicBezTo>
                <a:close/>
                <a:moveTo>
                  <a:pt x="317" y="16341"/>
                </a:moveTo>
                <a:cubicBezTo>
                  <a:pt x="159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59" y="16975"/>
                  <a:pt x="317" y="16975"/>
                </a:cubicBezTo>
                <a:cubicBezTo>
                  <a:pt x="475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75" y="16341"/>
                  <a:pt x="317" y="16341"/>
                </a:cubicBezTo>
                <a:close/>
                <a:moveTo>
                  <a:pt x="317" y="17988"/>
                </a:moveTo>
                <a:cubicBezTo>
                  <a:pt x="159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59" y="18622"/>
                  <a:pt x="317" y="18622"/>
                </a:cubicBezTo>
                <a:cubicBezTo>
                  <a:pt x="475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75" y="17988"/>
                  <a:pt x="317" y="17988"/>
                </a:cubicBezTo>
                <a:close/>
                <a:moveTo>
                  <a:pt x="317" y="19635"/>
                </a:moveTo>
                <a:cubicBezTo>
                  <a:pt x="159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59" y="20268"/>
                  <a:pt x="317" y="20268"/>
                </a:cubicBezTo>
                <a:cubicBezTo>
                  <a:pt x="475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75" y="19635"/>
                  <a:pt x="317" y="19635"/>
                </a:cubicBezTo>
                <a:close/>
                <a:moveTo>
                  <a:pt x="317" y="21250"/>
                </a:moveTo>
                <a:cubicBezTo>
                  <a:pt x="159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59" y="21883"/>
                  <a:pt x="317" y="21883"/>
                </a:cubicBezTo>
                <a:cubicBezTo>
                  <a:pt x="475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75" y="21250"/>
                  <a:pt x="317" y="21250"/>
                </a:cubicBezTo>
                <a:close/>
                <a:moveTo>
                  <a:pt x="317" y="22897"/>
                </a:moveTo>
                <a:cubicBezTo>
                  <a:pt x="159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59" y="23530"/>
                  <a:pt x="317" y="23530"/>
                </a:cubicBezTo>
                <a:cubicBezTo>
                  <a:pt x="475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75" y="22897"/>
                  <a:pt x="317" y="22897"/>
                </a:cubicBezTo>
                <a:close/>
                <a:moveTo>
                  <a:pt x="317" y="24512"/>
                </a:moveTo>
                <a:cubicBezTo>
                  <a:pt x="159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59" y="25145"/>
                  <a:pt x="317" y="25145"/>
                </a:cubicBezTo>
                <a:cubicBezTo>
                  <a:pt x="475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75" y="24512"/>
                  <a:pt x="317" y="24512"/>
                </a:cubicBezTo>
                <a:close/>
                <a:moveTo>
                  <a:pt x="317" y="26159"/>
                </a:moveTo>
                <a:cubicBezTo>
                  <a:pt x="159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59" y="26792"/>
                  <a:pt x="317" y="26792"/>
                </a:cubicBezTo>
                <a:cubicBezTo>
                  <a:pt x="475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75" y="26159"/>
                  <a:pt x="317" y="26159"/>
                </a:cubicBezTo>
                <a:close/>
                <a:moveTo>
                  <a:pt x="317" y="27774"/>
                </a:moveTo>
                <a:cubicBezTo>
                  <a:pt x="159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59" y="28407"/>
                  <a:pt x="317" y="28407"/>
                </a:cubicBezTo>
                <a:cubicBezTo>
                  <a:pt x="475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75" y="27774"/>
                  <a:pt x="317" y="27774"/>
                </a:cubicBez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6018864" y="2572755"/>
            <a:ext cx="15050" cy="710200"/>
          </a:xfrm>
          <a:custGeom>
            <a:avLst/>
            <a:gdLst/>
            <a:ahLst/>
            <a:cxnLst/>
            <a:rect l="l" t="t" r="r" b="b"/>
            <a:pathLst>
              <a:path w="602" h="28408" extrusionOk="0">
                <a:moveTo>
                  <a:pt x="285" y="0"/>
                </a:moveTo>
                <a:cubicBezTo>
                  <a:pt x="127" y="0"/>
                  <a:pt x="0" y="159"/>
                  <a:pt x="0" y="317"/>
                </a:cubicBezTo>
                <a:lnTo>
                  <a:pt x="0" y="349"/>
                </a:lnTo>
                <a:cubicBezTo>
                  <a:pt x="0" y="507"/>
                  <a:pt x="127" y="634"/>
                  <a:pt x="285" y="634"/>
                </a:cubicBezTo>
                <a:cubicBezTo>
                  <a:pt x="475" y="634"/>
                  <a:pt x="602" y="507"/>
                  <a:pt x="602" y="349"/>
                </a:cubicBezTo>
                <a:lnTo>
                  <a:pt x="602" y="317"/>
                </a:lnTo>
                <a:cubicBezTo>
                  <a:pt x="602" y="159"/>
                  <a:pt x="444" y="0"/>
                  <a:pt x="285" y="0"/>
                </a:cubicBezTo>
                <a:close/>
                <a:moveTo>
                  <a:pt x="285" y="1647"/>
                </a:moveTo>
                <a:cubicBezTo>
                  <a:pt x="127" y="1647"/>
                  <a:pt x="0" y="1774"/>
                  <a:pt x="0" y="1932"/>
                </a:cubicBezTo>
                <a:lnTo>
                  <a:pt x="0" y="1995"/>
                </a:lnTo>
                <a:cubicBezTo>
                  <a:pt x="0" y="2154"/>
                  <a:pt x="127" y="2280"/>
                  <a:pt x="285" y="2280"/>
                </a:cubicBezTo>
                <a:cubicBezTo>
                  <a:pt x="475" y="2280"/>
                  <a:pt x="602" y="2154"/>
                  <a:pt x="602" y="1995"/>
                </a:cubicBezTo>
                <a:lnTo>
                  <a:pt x="602" y="1932"/>
                </a:lnTo>
                <a:cubicBezTo>
                  <a:pt x="602" y="1774"/>
                  <a:pt x="444" y="1647"/>
                  <a:pt x="285" y="1647"/>
                </a:cubicBezTo>
                <a:close/>
                <a:moveTo>
                  <a:pt x="285" y="3294"/>
                </a:moveTo>
                <a:cubicBezTo>
                  <a:pt x="127" y="3294"/>
                  <a:pt x="0" y="3421"/>
                  <a:pt x="0" y="3579"/>
                </a:cubicBezTo>
                <a:lnTo>
                  <a:pt x="0" y="3611"/>
                </a:lnTo>
                <a:cubicBezTo>
                  <a:pt x="0" y="3769"/>
                  <a:pt x="127" y="3927"/>
                  <a:pt x="285" y="3927"/>
                </a:cubicBezTo>
                <a:cubicBezTo>
                  <a:pt x="475" y="3927"/>
                  <a:pt x="602" y="3769"/>
                  <a:pt x="602" y="3611"/>
                </a:cubicBezTo>
                <a:lnTo>
                  <a:pt x="602" y="3579"/>
                </a:lnTo>
                <a:cubicBezTo>
                  <a:pt x="602" y="3421"/>
                  <a:pt x="444" y="3294"/>
                  <a:pt x="285" y="3294"/>
                </a:cubicBezTo>
                <a:close/>
                <a:moveTo>
                  <a:pt x="285" y="4909"/>
                </a:moveTo>
                <a:cubicBezTo>
                  <a:pt x="127" y="4909"/>
                  <a:pt x="0" y="5036"/>
                  <a:pt x="0" y="5226"/>
                </a:cubicBezTo>
                <a:lnTo>
                  <a:pt x="0" y="5257"/>
                </a:lnTo>
                <a:cubicBezTo>
                  <a:pt x="0" y="5416"/>
                  <a:pt x="127" y="5542"/>
                  <a:pt x="285" y="5542"/>
                </a:cubicBezTo>
                <a:cubicBezTo>
                  <a:pt x="475" y="5542"/>
                  <a:pt x="602" y="5416"/>
                  <a:pt x="602" y="5257"/>
                </a:cubicBezTo>
                <a:lnTo>
                  <a:pt x="602" y="5226"/>
                </a:lnTo>
                <a:cubicBezTo>
                  <a:pt x="602" y="5036"/>
                  <a:pt x="444" y="4909"/>
                  <a:pt x="285" y="4909"/>
                </a:cubicBezTo>
                <a:close/>
                <a:moveTo>
                  <a:pt x="285" y="6556"/>
                </a:moveTo>
                <a:cubicBezTo>
                  <a:pt x="127" y="6556"/>
                  <a:pt x="0" y="6682"/>
                  <a:pt x="0" y="6841"/>
                </a:cubicBezTo>
                <a:lnTo>
                  <a:pt x="0" y="6872"/>
                </a:lnTo>
                <a:cubicBezTo>
                  <a:pt x="0" y="7062"/>
                  <a:pt x="127" y="7189"/>
                  <a:pt x="285" y="7189"/>
                </a:cubicBezTo>
                <a:cubicBezTo>
                  <a:pt x="475" y="7189"/>
                  <a:pt x="602" y="7062"/>
                  <a:pt x="602" y="6872"/>
                </a:cubicBezTo>
                <a:lnTo>
                  <a:pt x="602" y="6841"/>
                </a:lnTo>
                <a:cubicBezTo>
                  <a:pt x="602" y="6682"/>
                  <a:pt x="444" y="6556"/>
                  <a:pt x="285" y="6556"/>
                </a:cubicBezTo>
                <a:close/>
                <a:moveTo>
                  <a:pt x="285" y="8171"/>
                </a:moveTo>
                <a:cubicBezTo>
                  <a:pt x="127" y="8171"/>
                  <a:pt x="0" y="8329"/>
                  <a:pt x="0" y="8488"/>
                </a:cubicBezTo>
                <a:lnTo>
                  <a:pt x="0" y="8519"/>
                </a:lnTo>
                <a:cubicBezTo>
                  <a:pt x="0" y="8678"/>
                  <a:pt x="127" y="8804"/>
                  <a:pt x="285" y="8804"/>
                </a:cubicBezTo>
                <a:cubicBezTo>
                  <a:pt x="475" y="8804"/>
                  <a:pt x="602" y="8678"/>
                  <a:pt x="602" y="8519"/>
                </a:cubicBezTo>
                <a:lnTo>
                  <a:pt x="602" y="8488"/>
                </a:lnTo>
                <a:cubicBezTo>
                  <a:pt x="602" y="8329"/>
                  <a:pt x="444" y="8171"/>
                  <a:pt x="285" y="8171"/>
                </a:cubicBezTo>
                <a:close/>
                <a:moveTo>
                  <a:pt x="285" y="9818"/>
                </a:moveTo>
                <a:cubicBezTo>
                  <a:pt x="127" y="9818"/>
                  <a:pt x="0" y="9944"/>
                  <a:pt x="0" y="10103"/>
                </a:cubicBezTo>
                <a:lnTo>
                  <a:pt x="0" y="10166"/>
                </a:lnTo>
                <a:cubicBezTo>
                  <a:pt x="0" y="10324"/>
                  <a:pt x="127" y="10451"/>
                  <a:pt x="285" y="10451"/>
                </a:cubicBezTo>
                <a:cubicBezTo>
                  <a:pt x="475" y="10451"/>
                  <a:pt x="602" y="10324"/>
                  <a:pt x="602" y="10166"/>
                </a:cubicBezTo>
                <a:lnTo>
                  <a:pt x="602" y="10103"/>
                </a:lnTo>
                <a:cubicBezTo>
                  <a:pt x="602" y="9944"/>
                  <a:pt x="444" y="9818"/>
                  <a:pt x="285" y="9818"/>
                </a:cubicBezTo>
                <a:close/>
                <a:moveTo>
                  <a:pt x="285" y="11464"/>
                </a:moveTo>
                <a:cubicBezTo>
                  <a:pt x="127" y="11464"/>
                  <a:pt x="0" y="11591"/>
                  <a:pt x="0" y="11749"/>
                </a:cubicBezTo>
                <a:lnTo>
                  <a:pt x="0" y="11781"/>
                </a:lnTo>
                <a:cubicBezTo>
                  <a:pt x="0" y="11939"/>
                  <a:pt x="127" y="12098"/>
                  <a:pt x="285" y="12098"/>
                </a:cubicBezTo>
                <a:cubicBezTo>
                  <a:pt x="475" y="12098"/>
                  <a:pt x="602" y="11939"/>
                  <a:pt x="602" y="11781"/>
                </a:cubicBezTo>
                <a:lnTo>
                  <a:pt x="602" y="11749"/>
                </a:lnTo>
                <a:cubicBezTo>
                  <a:pt x="602" y="11591"/>
                  <a:pt x="444" y="11464"/>
                  <a:pt x="285" y="11464"/>
                </a:cubicBezTo>
                <a:close/>
                <a:moveTo>
                  <a:pt x="285" y="13080"/>
                </a:moveTo>
                <a:cubicBezTo>
                  <a:pt x="127" y="13080"/>
                  <a:pt x="0" y="13206"/>
                  <a:pt x="0" y="13396"/>
                </a:cubicBezTo>
                <a:lnTo>
                  <a:pt x="0" y="13428"/>
                </a:lnTo>
                <a:cubicBezTo>
                  <a:pt x="0" y="13586"/>
                  <a:pt x="127" y="13713"/>
                  <a:pt x="285" y="13713"/>
                </a:cubicBezTo>
                <a:cubicBezTo>
                  <a:pt x="475" y="13713"/>
                  <a:pt x="602" y="13586"/>
                  <a:pt x="602" y="13428"/>
                </a:cubicBezTo>
                <a:lnTo>
                  <a:pt x="602" y="13396"/>
                </a:lnTo>
                <a:cubicBezTo>
                  <a:pt x="602" y="13206"/>
                  <a:pt x="444" y="13080"/>
                  <a:pt x="285" y="13080"/>
                </a:cubicBezTo>
                <a:close/>
                <a:moveTo>
                  <a:pt x="285" y="14726"/>
                </a:moveTo>
                <a:cubicBezTo>
                  <a:pt x="127" y="14726"/>
                  <a:pt x="0" y="14853"/>
                  <a:pt x="0" y="15011"/>
                </a:cubicBezTo>
                <a:lnTo>
                  <a:pt x="0" y="15043"/>
                </a:lnTo>
                <a:cubicBezTo>
                  <a:pt x="0" y="15233"/>
                  <a:pt x="127" y="15360"/>
                  <a:pt x="285" y="15360"/>
                </a:cubicBezTo>
                <a:cubicBezTo>
                  <a:pt x="475" y="15360"/>
                  <a:pt x="602" y="15233"/>
                  <a:pt x="602" y="15043"/>
                </a:cubicBezTo>
                <a:lnTo>
                  <a:pt x="602" y="15011"/>
                </a:lnTo>
                <a:cubicBezTo>
                  <a:pt x="602" y="14853"/>
                  <a:pt x="444" y="14726"/>
                  <a:pt x="285" y="14726"/>
                </a:cubicBezTo>
                <a:close/>
                <a:moveTo>
                  <a:pt x="285" y="16341"/>
                </a:moveTo>
                <a:cubicBezTo>
                  <a:pt x="127" y="16341"/>
                  <a:pt x="0" y="16500"/>
                  <a:pt x="0" y="16658"/>
                </a:cubicBezTo>
                <a:lnTo>
                  <a:pt x="0" y="16690"/>
                </a:lnTo>
                <a:cubicBezTo>
                  <a:pt x="0" y="16848"/>
                  <a:pt x="127" y="16975"/>
                  <a:pt x="285" y="16975"/>
                </a:cubicBezTo>
                <a:cubicBezTo>
                  <a:pt x="475" y="16975"/>
                  <a:pt x="602" y="16848"/>
                  <a:pt x="602" y="16690"/>
                </a:cubicBezTo>
                <a:lnTo>
                  <a:pt x="602" y="16658"/>
                </a:lnTo>
                <a:cubicBezTo>
                  <a:pt x="602" y="16500"/>
                  <a:pt x="444" y="16341"/>
                  <a:pt x="285" y="16341"/>
                </a:cubicBezTo>
                <a:close/>
                <a:moveTo>
                  <a:pt x="285" y="17988"/>
                </a:moveTo>
                <a:cubicBezTo>
                  <a:pt x="127" y="17988"/>
                  <a:pt x="0" y="18115"/>
                  <a:pt x="0" y="18273"/>
                </a:cubicBezTo>
                <a:lnTo>
                  <a:pt x="0" y="18337"/>
                </a:lnTo>
                <a:cubicBezTo>
                  <a:pt x="0" y="18495"/>
                  <a:pt x="127" y="18622"/>
                  <a:pt x="285" y="18622"/>
                </a:cubicBezTo>
                <a:cubicBezTo>
                  <a:pt x="475" y="18622"/>
                  <a:pt x="602" y="18495"/>
                  <a:pt x="602" y="18337"/>
                </a:cubicBezTo>
                <a:lnTo>
                  <a:pt x="602" y="18273"/>
                </a:lnTo>
                <a:cubicBezTo>
                  <a:pt x="602" y="18115"/>
                  <a:pt x="444" y="17988"/>
                  <a:pt x="285" y="17988"/>
                </a:cubicBezTo>
                <a:close/>
                <a:moveTo>
                  <a:pt x="285" y="19635"/>
                </a:moveTo>
                <a:cubicBezTo>
                  <a:pt x="127" y="19635"/>
                  <a:pt x="0" y="19762"/>
                  <a:pt x="0" y="19920"/>
                </a:cubicBezTo>
                <a:lnTo>
                  <a:pt x="0" y="19952"/>
                </a:lnTo>
                <a:cubicBezTo>
                  <a:pt x="0" y="20110"/>
                  <a:pt x="127" y="20268"/>
                  <a:pt x="285" y="20268"/>
                </a:cubicBezTo>
                <a:cubicBezTo>
                  <a:pt x="475" y="20268"/>
                  <a:pt x="602" y="20110"/>
                  <a:pt x="602" y="19952"/>
                </a:cubicBezTo>
                <a:lnTo>
                  <a:pt x="602" y="19920"/>
                </a:lnTo>
                <a:cubicBezTo>
                  <a:pt x="602" y="19762"/>
                  <a:pt x="444" y="19635"/>
                  <a:pt x="285" y="19635"/>
                </a:cubicBezTo>
                <a:close/>
                <a:moveTo>
                  <a:pt x="285" y="21250"/>
                </a:moveTo>
                <a:cubicBezTo>
                  <a:pt x="127" y="21250"/>
                  <a:pt x="0" y="21377"/>
                  <a:pt x="0" y="21567"/>
                </a:cubicBezTo>
                <a:lnTo>
                  <a:pt x="0" y="21598"/>
                </a:lnTo>
                <a:cubicBezTo>
                  <a:pt x="0" y="21757"/>
                  <a:pt x="127" y="21883"/>
                  <a:pt x="285" y="21883"/>
                </a:cubicBezTo>
                <a:cubicBezTo>
                  <a:pt x="475" y="21883"/>
                  <a:pt x="602" y="21757"/>
                  <a:pt x="602" y="21598"/>
                </a:cubicBezTo>
                <a:lnTo>
                  <a:pt x="602" y="21567"/>
                </a:lnTo>
                <a:cubicBezTo>
                  <a:pt x="602" y="21377"/>
                  <a:pt x="444" y="21250"/>
                  <a:pt x="285" y="21250"/>
                </a:cubicBezTo>
                <a:close/>
                <a:moveTo>
                  <a:pt x="285" y="22897"/>
                </a:moveTo>
                <a:cubicBezTo>
                  <a:pt x="127" y="22897"/>
                  <a:pt x="0" y="23024"/>
                  <a:pt x="0" y="23182"/>
                </a:cubicBezTo>
                <a:lnTo>
                  <a:pt x="0" y="23214"/>
                </a:lnTo>
                <a:cubicBezTo>
                  <a:pt x="0" y="23372"/>
                  <a:pt x="127" y="23530"/>
                  <a:pt x="285" y="23530"/>
                </a:cubicBezTo>
                <a:cubicBezTo>
                  <a:pt x="475" y="23530"/>
                  <a:pt x="602" y="23404"/>
                  <a:pt x="602" y="23214"/>
                </a:cubicBezTo>
                <a:lnTo>
                  <a:pt x="602" y="23182"/>
                </a:lnTo>
                <a:cubicBezTo>
                  <a:pt x="602" y="23024"/>
                  <a:pt x="444" y="22897"/>
                  <a:pt x="285" y="22897"/>
                </a:cubicBezTo>
                <a:close/>
                <a:moveTo>
                  <a:pt x="285" y="24512"/>
                </a:moveTo>
                <a:cubicBezTo>
                  <a:pt x="127" y="24512"/>
                  <a:pt x="0" y="24670"/>
                  <a:pt x="0" y="24829"/>
                </a:cubicBezTo>
                <a:lnTo>
                  <a:pt x="0" y="24860"/>
                </a:lnTo>
                <a:cubicBezTo>
                  <a:pt x="0" y="25019"/>
                  <a:pt x="127" y="25145"/>
                  <a:pt x="285" y="25145"/>
                </a:cubicBezTo>
                <a:cubicBezTo>
                  <a:pt x="475" y="25145"/>
                  <a:pt x="602" y="25019"/>
                  <a:pt x="602" y="24860"/>
                </a:cubicBezTo>
                <a:lnTo>
                  <a:pt x="602" y="24829"/>
                </a:lnTo>
                <a:cubicBezTo>
                  <a:pt x="602" y="24670"/>
                  <a:pt x="444" y="24512"/>
                  <a:pt x="285" y="24512"/>
                </a:cubicBezTo>
                <a:close/>
                <a:moveTo>
                  <a:pt x="285" y="26159"/>
                </a:moveTo>
                <a:cubicBezTo>
                  <a:pt x="127" y="26159"/>
                  <a:pt x="0" y="26285"/>
                  <a:pt x="0" y="26444"/>
                </a:cubicBezTo>
                <a:lnTo>
                  <a:pt x="0" y="26507"/>
                </a:lnTo>
                <a:cubicBezTo>
                  <a:pt x="0" y="26665"/>
                  <a:pt x="127" y="26792"/>
                  <a:pt x="285" y="26792"/>
                </a:cubicBezTo>
                <a:cubicBezTo>
                  <a:pt x="475" y="26792"/>
                  <a:pt x="602" y="26665"/>
                  <a:pt x="602" y="26507"/>
                </a:cubicBezTo>
                <a:lnTo>
                  <a:pt x="602" y="26444"/>
                </a:lnTo>
                <a:cubicBezTo>
                  <a:pt x="602" y="26285"/>
                  <a:pt x="444" y="26159"/>
                  <a:pt x="285" y="26159"/>
                </a:cubicBezTo>
                <a:close/>
                <a:moveTo>
                  <a:pt x="285" y="27774"/>
                </a:moveTo>
                <a:cubicBezTo>
                  <a:pt x="127" y="27774"/>
                  <a:pt x="0" y="27932"/>
                  <a:pt x="0" y="28091"/>
                </a:cubicBezTo>
                <a:lnTo>
                  <a:pt x="0" y="28122"/>
                </a:lnTo>
                <a:cubicBezTo>
                  <a:pt x="0" y="28281"/>
                  <a:pt x="127" y="28407"/>
                  <a:pt x="285" y="28407"/>
                </a:cubicBezTo>
                <a:cubicBezTo>
                  <a:pt x="475" y="28407"/>
                  <a:pt x="602" y="28281"/>
                  <a:pt x="602" y="28122"/>
                </a:cubicBezTo>
                <a:lnTo>
                  <a:pt x="602" y="28091"/>
                </a:lnTo>
                <a:cubicBezTo>
                  <a:pt x="602" y="27932"/>
                  <a:pt x="444" y="27774"/>
                  <a:pt x="285" y="27774"/>
                </a:cubicBez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4564850" y="2470169"/>
            <a:ext cx="14275" cy="710200"/>
          </a:xfrm>
          <a:custGeom>
            <a:avLst/>
            <a:gdLst/>
            <a:ahLst/>
            <a:cxnLst/>
            <a:rect l="l" t="t" r="r" b="b"/>
            <a:pathLst>
              <a:path w="571" h="28408" extrusionOk="0">
                <a:moveTo>
                  <a:pt x="286" y="0"/>
                </a:moveTo>
                <a:cubicBezTo>
                  <a:pt x="127" y="0"/>
                  <a:pt x="1" y="159"/>
                  <a:pt x="1" y="317"/>
                </a:cubicBezTo>
                <a:lnTo>
                  <a:pt x="1" y="349"/>
                </a:lnTo>
                <a:cubicBezTo>
                  <a:pt x="1" y="507"/>
                  <a:pt x="127" y="634"/>
                  <a:pt x="286" y="634"/>
                </a:cubicBezTo>
                <a:cubicBezTo>
                  <a:pt x="444" y="634"/>
                  <a:pt x="571" y="507"/>
                  <a:pt x="571" y="349"/>
                </a:cubicBezTo>
                <a:lnTo>
                  <a:pt x="571" y="317"/>
                </a:lnTo>
                <a:cubicBezTo>
                  <a:pt x="571" y="159"/>
                  <a:pt x="444" y="0"/>
                  <a:pt x="286" y="0"/>
                </a:cubicBezTo>
                <a:close/>
                <a:moveTo>
                  <a:pt x="286" y="1647"/>
                </a:moveTo>
                <a:cubicBezTo>
                  <a:pt x="127" y="1647"/>
                  <a:pt x="1" y="1774"/>
                  <a:pt x="1" y="1932"/>
                </a:cubicBezTo>
                <a:lnTo>
                  <a:pt x="1" y="1995"/>
                </a:lnTo>
                <a:cubicBezTo>
                  <a:pt x="1" y="2154"/>
                  <a:pt x="127" y="2280"/>
                  <a:pt x="286" y="2280"/>
                </a:cubicBezTo>
                <a:cubicBezTo>
                  <a:pt x="444" y="2280"/>
                  <a:pt x="571" y="2154"/>
                  <a:pt x="571" y="1995"/>
                </a:cubicBezTo>
                <a:lnTo>
                  <a:pt x="571" y="1932"/>
                </a:lnTo>
                <a:cubicBezTo>
                  <a:pt x="571" y="1774"/>
                  <a:pt x="444" y="1647"/>
                  <a:pt x="286" y="1647"/>
                </a:cubicBezTo>
                <a:close/>
                <a:moveTo>
                  <a:pt x="286" y="3294"/>
                </a:moveTo>
                <a:cubicBezTo>
                  <a:pt x="127" y="3294"/>
                  <a:pt x="1" y="3421"/>
                  <a:pt x="1" y="3579"/>
                </a:cubicBezTo>
                <a:lnTo>
                  <a:pt x="1" y="3611"/>
                </a:lnTo>
                <a:cubicBezTo>
                  <a:pt x="1" y="3769"/>
                  <a:pt x="127" y="3927"/>
                  <a:pt x="286" y="3927"/>
                </a:cubicBezTo>
                <a:cubicBezTo>
                  <a:pt x="444" y="3927"/>
                  <a:pt x="571" y="3769"/>
                  <a:pt x="571" y="3611"/>
                </a:cubicBezTo>
                <a:lnTo>
                  <a:pt x="571" y="3579"/>
                </a:lnTo>
                <a:cubicBezTo>
                  <a:pt x="571" y="3421"/>
                  <a:pt x="444" y="3294"/>
                  <a:pt x="286" y="3294"/>
                </a:cubicBezTo>
                <a:close/>
                <a:moveTo>
                  <a:pt x="286" y="4909"/>
                </a:moveTo>
                <a:cubicBezTo>
                  <a:pt x="127" y="4909"/>
                  <a:pt x="1" y="5036"/>
                  <a:pt x="1" y="5226"/>
                </a:cubicBezTo>
                <a:lnTo>
                  <a:pt x="1" y="5257"/>
                </a:lnTo>
                <a:cubicBezTo>
                  <a:pt x="1" y="5416"/>
                  <a:pt x="127" y="5542"/>
                  <a:pt x="286" y="5542"/>
                </a:cubicBezTo>
                <a:cubicBezTo>
                  <a:pt x="444" y="5542"/>
                  <a:pt x="571" y="5416"/>
                  <a:pt x="571" y="5257"/>
                </a:cubicBezTo>
                <a:lnTo>
                  <a:pt x="571" y="5226"/>
                </a:lnTo>
                <a:cubicBezTo>
                  <a:pt x="571" y="5036"/>
                  <a:pt x="444" y="4909"/>
                  <a:pt x="286" y="4909"/>
                </a:cubicBezTo>
                <a:close/>
                <a:moveTo>
                  <a:pt x="286" y="6556"/>
                </a:moveTo>
                <a:cubicBezTo>
                  <a:pt x="127" y="6556"/>
                  <a:pt x="1" y="6682"/>
                  <a:pt x="1" y="6841"/>
                </a:cubicBezTo>
                <a:lnTo>
                  <a:pt x="1" y="6872"/>
                </a:lnTo>
                <a:cubicBezTo>
                  <a:pt x="1" y="7062"/>
                  <a:pt x="127" y="7189"/>
                  <a:pt x="286" y="7189"/>
                </a:cubicBezTo>
                <a:cubicBezTo>
                  <a:pt x="444" y="7189"/>
                  <a:pt x="571" y="7062"/>
                  <a:pt x="571" y="6872"/>
                </a:cubicBezTo>
                <a:lnTo>
                  <a:pt x="571" y="6841"/>
                </a:lnTo>
                <a:cubicBezTo>
                  <a:pt x="571" y="6682"/>
                  <a:pt x="444" y="6556"/>
                  <a:pt x="286" y="6556"/>
                </a:cubicBezTo>
                <a:close/>
                <a:moveTo>
                  <a:pt x="286" y="8171"/>
                </a:moveTo>
                <a:cubicBezTo>
                  <a:pt x="127" y="8171"/>
                  <a:pt x="1" y="8329"/>
                  <a:pt x="1" y="8488"/>
                </a:cubicBezTo>
                <a:lnTo>
                  <a:pt x="1" y="8519"/>
                </a:lnTo>
                <a:cubicBezTo>
                  <a:pt x="1" y="8678"/>
                  <a:pt x="127" y="8804"/>
                  <a:pt x="286" y="8804"/>
                </a:cubicBezTo>
                <a:cubicBezTo>
                  <a:pt x="444" y="8804"/>
                  <a:pt x="571" y="8678"/>
                  <a:pt x="571" y="8519"/>
                </a:cubicBezTo>
                <a:lnTo>
                  <a:pt x="571" y="8488"/>
                </a:lnTo>
                <a:cubicBezTo>
                  <a:pt x="571" y="8329"/>
                  <a:pt x="444" y="8171"/>
                  <a:pt x="286" y="8171"/>
                </a:cubicBezTo>
                <a:close/>
                <a:moveTo>
                  <a:pt x="286" y="9818"/>
                </a:moveTo>
                <a:cubicBezTo>
                  <a:pt x="127" y="9818"/>
                  <a:pt x="1" y="9944"/>
                  <a:pt x="1" y="10103"/>
                </a:cubicBezTo>
                <a:lnTo>
                  <a:pt x="1" y="10166"/>
                </a:lnTo>
                <a:cubicBezTo>
                  <a:pt x="1" y="10324"/>
                  <a:pt x="127" y="10451"/>
                  <a:pt x="286" y="10451"/>
                </a:cubicBezTo>
                <a:cubicBezTo>
                  <a:pt x="444" y="10451"/>
                  <a:pt x="571" y="10324"/>
                  <a:pt x="571" y="10166"/>
                </a:cubicBezTo>
                <a:lnTo>
                  <a:pt x="571" y="10103"/>
                </a:lnTo>
                <a:cubicBezTo>
                  <a:pt x="571" y="9944"/>
                  <a:pt x="444" y="9818"/>
                  <a:pt x="286" y="9818"/>
                </a:cubicBezTo>
                <a:close/>
                <a:moveTo>
                  <a:pt x="286" y="11464"/>
                </a:moveTo>
                <a:cubicBezTo>
                  <a:pt x="127" y="11464"/>
                  <a:pt x="1" y="11591"/>
                  <a:pt x="1" y="11749"/>
                </a:cubicBezTo>
                <a:lnTo>
                  <a:pt x="1" y="11781"/>
                </a:lnTo>
                <a:cubicBezTo>
                  <a:pt x="1" y="11939"/>
                  <a:pt x="127" y="12098"/>
                  <a:pt x="286" y="12098"/>
                </a:cubicBezTo>
                <a:cubicBezTo>
                  <a:pt x="444" y="12098"/>
                  <a:pt x="571" y="11939"/>
                  <a:pt x="571" y="11781"/>
                </a:cubicBezTo>
                <a:lnTo>
                  <a:pt x="571" y="11749"/>
                </a:lnTo>
                <a:cubicBezTo>
                  <a:pt x="571" y="11591"/>
                  <a:pt x="444" y="11464"/>
                  <a:pt x="286" y="11464"/>
                </a:cubicBezTo>
                <a:close/>
                <a:moveTo>
                  <a:pt x="286" y="13080"/>
                </a:moveTo>
                <a:cubicBezTo>
                  <a:pt x="127" y="13080"/>
                  <a:pt x="1" y="13206"/>
                  <a:pt x="1" y="13396"/>
                </a:cubicBezTo>
                <a:lnTo>
                  <a:pt x="1" y="13428"/>
                </a:lnTo>
                <a:cubicBezTo>
                  <a:pt x="1" y="13586"/>
                  <a:pt x="127" y="13713"/>
                  <a:pt x="286" y="13713"/>
                </a:cubicBezTo>
                <a:cubicBezTo>
                  <a:pt x="444" y="13713"/>
                  <a:pt x="571" y="13586"/>
                  <a:pt x="571" y="13428"/>
                </a:cubicBezTo>
                <a:lnTo>
                  <a:pt x="571" y="13396"/>
                </a:lnTo>
                <a:cubicBezTo>
                  <a:pt x="571" y="13206"/>
                  <a:pt x="444" y="13080"/>
                  <a:pt x="286" y="13080"/>
                </a:cubicBezTo>
                <a:close/>
                <a:moveTo>
                  <a:pt x="286" y="14726"/>
                </a:moveTo>
                <a:cubicBezTo>
                  <a:pt x="127" y="14726"/>
                  <a:pt x="1" y="14853"/>
                  <a:pt x="1" y="15011"/>
                </a:cubicBezTo>
                <a:lnTo>
                  <a:pt x="1" y="15043"/>
                </a:lnTo>
                <a:cubicBezTo>
                  <a:pt x="1" y="15233"/>
                  <a:pt x="127" y="15360"/>
                  <a:pt x="286" y="15360"/>
                </a:cubicBezTo>
                <a:cubicBezTo>
                  <a:pt x="444" y="15360"/>
                  <a:pt x="571" y="15233"/>
                  <a:pt x="571" y="15043"/>
                </a:cubicBezTo>
                <a:lnTo>
                  <a:pt x="571" y="15011"/>
                </a:lnTo>
                <a:cubicBezTo>
                  <a:pt x="571" y="14853"/>
                  <a:pt x="444" y="14726"/>
                  <a:pt x="286" y="14726"/>
                </a:cubicBezTo>
                <a:close/>
                <a:moveTo>
                  <a:pt x="286" y="16341"/>
                </a:moveTo>
                <a:cubicBezTo>
                  <a:pt x="127" y="16341"/>
                  <a:pt x="1" y="16500"/>
                  <a:pt x="1" y="16658"/>
                </a:cubicBezTo>
                <a:lnTo>
                  <a:pt x="1" y="16690"/>
                </a:lnTo>
                <a:cubicBezTo>
                  <a:pt x="1" y="16848"/>
                  <a:pt x="127" y="16975"/>
                  <a:pt x="286" y="16975"/>
                </a:cubicBezTo>
                <a:cubicBezTo>
                  <a:pt x="444" y="16975"/>
                  <a:pt x="571" y="16848"/>
                  <a:pt x="571" y="16690"/>
                </a:cubicBezTo>
                <a:lnTo>
                  <a:pt x="571" y="16658"/>
                </a:lnTo>
                <a:cubicBezTo>
                  <a:pt x="571" y="16500"/>
                  <a:pt x="444" y="16341"/>
                  <a:pt x="286" y="16341"/>
                </a:cubicBezTo>
                <a:close/>
                <a:moveTo>
                  <a:pt x="286" y="17988"/>
                </a:moveTo>
                <a:cubicBezTo>
                  <a:pt x="127" y="17988"/>
                  <a:pt x="1" y="18115"/>
                  <a:pt x="1" y="18273"/>
                </a:cubicBezTo>
                <a:lnTo>
                  <a:pt x="1" y="18337"/>
                </a:lnTo>
                <a:cubicBezTo>
                  <a:pt x="1" y="18495"/>
                  <a:pt x="127" y="18622"/>
                  <a:pt x="286" y="18622"/>
                </a:cubicBezTo>
                <a:cubicBezTo>
                  <a:pt x="444" y="18622"/>
                  <a:pt x="571" y="18495"/>
                  <a:pt x="571" y="18337"/>
                </a:cubicBezTo>
                <a:lnTo>
                  <a:pt x="571" y="18273"/>
                </a:lnTo>
                <a:cubicBezTo>
                  <a:pt x="571" y="18115"/>
                  <a:pt x="444" y="17988"/>
                  <a:pt x="286" y="17988"/>
                </a:cubicBezTo>
                <a:close/>
                <a:moveTo>
                  <a:pt x="286" y="19635"/>
                </a:moveTo>
                <a:cubicBezTo>
                  <a:pt x="127" y="19635"/>
                  <a:pt x="1" y="19762"/>
                  <a:pt x="1" y="19920"/>
                </a:cubicBezTo>
                <a:lnTo>
                  <a:pt x="1" y="19952"/>
                </a:lnTo>
                <a:cubicBezTo>
                  <a:pt x="1" y="20110"/>
                  <a:pt x="127" y="20268"/>
                  <a:pt x="286" y="20268"/>
                </a:cubicBezTo>
                <a:cubicBezTo>
                  <a:pt x="444" y="20268"/>
                  <a:pt x="571" y="20110"/>
                  <a:pt x="571" y="19952"/>
                </a:cubicBezTo>
                <a:lnTo>
                  <a:pt x="571" y="19920"/>
                </a:lnTo>
                <a:cubicBezTo>
                  <a:pt x="571" y="19762"/>
                  <a:pt x="444" y="19635"/>
                  <a:pt x="286" y="19635"/>
                </a:cubicBezTo>
                <a:close/>
                <a:moveTo>
                  <a:pt x="286" y="21250"/>
                </a:moveTo>
                <a:cubicBezTo>
                  <a:pt x="127" y="21250"/>
                  <a:pt x="1" y="21377"/>
                  <a:pt x="1" y="21567"/>
                </a:cubicBezTo>
                <a:lnTo>
                  <a:pt x="1" y="21598"/>
                </a:lnTo>
                <a:cubicBezTo>
                  <a:pt x="1" y="21757"/>
                  <a:pt x="127" y="21883"/>
                  <a:pt x="286" y="21883"/>
                </a:cubicBezTo>
                <a:cubicBezTo>
                  <a:pt x="444" y="21883"/>
                  <a:pt x="571" y="21757"/>
                  <a:pt x="571" y="21598"/>
                </a:cubicBezTo>
                <a:lnTo>
                  <a:pt x="571" y="21567"/>
                </a:lnTo>
                <a:cubicBezTo>
                  <a:pt x="571" y="21377"/>
                  <a:pt x="444" y="21250"/>
                  <a:pt x="286" y="21250"/>
                </a:cubicBezTo>
                <a:close/>
                <a:moveTo>
                  <a:pt x="286" y="22897"/>
                </a:moveTo>
                <a:cubicBezTo>
                  <a:pt x="127" y="22897"/>
                  <a:pt x="1" y="23024"/>
                  <a:pt x="1" y="23182"/>
                </a:cubicBezTo>
                <a:lnTo>
                  <a:pt x="1" y="23214"/>
                </a:lnTo>
                <a:cubicBezTo>
                  <a:pt x="1" y="23372"/>
                  <a:pt x="127" y="23530"/>
                  <a:pt x="286" y="23530"/>
                </a:cubicBezTo>
                <a:cubicBezTo>
                  <a:pt x="444" y="23530"/>
                  <a:pt x="571" y="23404"/>
                  <a:pt x="571" y="23214"/>
                </a:cubicBezTo>
                <a:lnTo>
                  <a:pt x="571" y="23182"/>
                </a:lnTo>
                <a:cubicBezTo>
                  <a:pt x="571" y="23024"/>
                  <a:pt x="444" y="22897"/>
                  <a:pt x="286" y="22897"/>
                </a:cubicBezTo>
                <a:close/>
                <a:moveTo>
                  <a:pt x="286" y="24512"/>
                </a:moveTo>
                <a:cubicBezTo>
                  <a:pt x="127" y="24512"/>
                  <a:pt x="1" y="24670"/>
                  <a:pt x="1" y="24829"/>
                </a:cubicBezTo>
                <a:lnTo>
                  <a:pt x="1" y="24860"/>
                </a:lnTo>
                <a:cubicBezTo>
                  <a:pt x="1" y="25019"/>
                  <a:pt x="127" y="25145"/>
                  <a:pt x="286" y="25145"/>
                </a:cubicBezTo>
                <a:cubicBezTo>
                  <a:pt x="444" y="25145"/>
                  <a:pt x="571" y="25019"/>
                  <a:pt x="571" y="24860"/>
                </a:cubicBezTo>
                <a:lnTo>
                  <a:pt x="571" y="24829"/>
                </a:lnTo>
                <a:cubicBezTo>
                  <a:pt x="571" y="24670"/>
                  <a:pt x="444" y="24512"/>
                  <a:pt x="286" y="24512"/>
                </a:cubicBezTo>
                <a:close/>
                <a:moveTo>
                  <a:pt x="286" y="26159"/>
                </a:moveTo>
                <a:cubicBezTo>
                  <a:pt x="127" y="26159"/>
                  <a:pt x="1" y="26285"/>
                  <a:pt x="1" y="26444"/>
                </a:cubicBezTo>
                <a:lnTo>
                  <a:pt x="1" y="26507"/>
                </a:lnTo>
                <a:cubicBezTo>
                  <a:pt x="1" y="26665"/>
                  <a:pt x="127" y="26792"/>
                  <a:pt x="286" y="26792"/>
                </a:cubicBezTo>
                <a:cubicBezTo>
                  <a:pt x="444" y="26792"/>
                  <a:pt x="571" y="26665"/>
                  <a:pt x="571" y="26507"/>
                </a:cubicBezTo>
                <a:lnTo>
                  <a:pt x="571" y="26444"/>
                </a:lnTo>
                <a:cubicBezTo>
                  <a:pt x="571" y="26285"/>
                  <a:pt x="444" y="26159"/>
                  <a:pt x="286" y="26159"/>
                </a:cubicBezTo>
                <a:close/>
                <a:moveTo>
                  <a:pt x="286" y="27774"/>
                </a:moveTo>
                <a:cubicBezTo>
                  <a:pt x="127" y="27774"/>
                  <a:pt x="1" y="27932"/>
                  <a:pt x="1" y="28091"/>
                </a:cubicBezTo>
                <a:lnTo>
                  <a:pt x="1" y="28122"/>
                </a:lnTo>
                <a:cubicBezTo>
                  <a:pt x="1" y="28281"/>
                  <a:pt x="127" y="28407"/>
                  <a:pt x="286" y="28407"/>
                </a:cubicBezTo>
                <a:cubicBezTo>
                  <a:pt x="444" y="28407"/>
                  <a:pt x="571" y="28281"/>
                  <a:pt x="571" y="28122"/>
                </a:cubicBezTo>
                <a:lnTo>
                  <a:pt x="571" y="28091"/>
                </a:lnTo>
                <a:cubicBezTo>
                  <a:pt x="571" y="27932"/>
                  <a:pt x="444" y="27774"/>
                  <a:pt x="286" y="27774"/>
                </a:cubicBez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7466654" y="2470169"/>
            <a:ext cx="15075" cy="710200"/>
          </a:xfrm>
          <a:custGeom>
            <a:avLst/>
            <a:gdLst/>
            <a:ahLst/>
            <a:cxnLst/>
            <a:rect l="l" t="t" r="r" b="b"/>
            <a:pathLst>
              <a:path w="603" h="28408" extrusionOk="0">
                <a:moveTo>
                  <a:pt x="318" y="0"/>
                </a:moveTo>
                <a:cubicBezTo>
                  <a:pt x="159" y="0"/>
                  <a:pt x="1" y="159"/>
                  <a:pt x="1" y="317"/>
                </a:cubicBezTo>
                <a:lnTo>
                  <a:pt x="1" y="349"/>
                </a:lnTo>
                <a:cubicBezTo>
                  <a:pt x="1" y="507"/>
                  <a:pt x="159" y="634"/>
                  <a:pt x="318" y="634"/>
                </a:cubicBezTo>
                <a:cubicBezTo>
                  <a:pt x="476" y="634"/>
                  <a:pt x="603" y="507"/>
                  <a:pt x="603" y="349"/>
                </a:cubicBezTo>
                <a:lnTo>
                  <a:pt x="603" y="317"/>
                </a:lnTo>
                <a:cubicBezTo>
                  <a:pt x="603" y="159"/>
                  <a:pt x="476" y="0"/>
                  <a:pt x="318" y="0"/>
                </a:cubicBezTo>
                <a:close/>
                <a:moveTo>
                  <a:pt x="318" y="1647"/>
                </a:moveTo>
                <a:cubicBezTo>
                  <a:pt x="159" y="1647"/>
                  <a:pt x="1" y="1774"/>
                  <a:pt x="1" y="1932"/>
                </a:cubicBezTo>
                <a:lnTo>
                  <a:pt x="1" y="1995"/>
                </a:lnTo>
                <a:cubicBezTo>
                  <a:pt x="1" y="2154"/>
                  <a:pt x="159" y="2280"/>
                  <a:pt x="318" y="2280"/>
                </a:cubicBezTo>
                <a:cubicBezTo>
                  <a:pt x="476" y="2280"/>
                  <a:pt x="603" y="2154"/>
                  <a:pt x="603" y="1995"/>
                </a:cubicBezTo>
                <a:lnTo>
                  <a:pt x="603" y="1932"/>
                </a:lnTo>
                <a:cubicBezTo>
                  <a:pt x="603" y="1774"/>
                  <a:pt x="476" y="1647"/>
                  <a:pt x="318" y="1647"/>
                </a:cubicBezTo>
                <a:close/>
                <a:moveTo>
                  <a:pt x="318" y="3294"/>
                </a:moveTo>
                <a:cubicBezTo>
                  <a:pt x="159" y="3294"/>
                  <a:pt x="1" y="3421"/>
                  <a:pt x="1" y="3579"/>
                </a:cubicBezTo>
                <a:lnTo>
                  <a:pt x="1" y="3611"/>
                </a:lnTo>
                <a:cubicBezTo>
                  <a:pt x="1" y="3769"/>
                  <a:pt x="159" y="3927"/>
                  <a:pt x="318" y="3927"/>
                </a:cubicBezTo>
                <a:cubicBezTo>
                  <a:pt x="476" y="3927"/>
                  <a:pt x="603" y="3769"/>
                  <a:pt x="603" y="3611"/>
                </a:cubicBezTo>
                <a:lnTo>
                  <a:pt x="603" y="3579"/>
                </a:lnTo>
                <a:cubicBezTo>
                  <a:pt x="603" y="3421"/>
                  <a:pt x="476" y="3294"/>
                  <a:pt x="318" y="3294"/>
                </a:cubicBezTo>
                <a:close/>
                <a:moveTo>
                  <a:pt x="318" y="4909"/>
                </a:moveTo>
                <a:cubicBezTo>
                  <a:pt x="159" y="4909"/>
                  <a:pt x="1" y="5036"/>
                  <a:pt x="1" y="5226"/>
                </a:cubicBezTo>
                <a:lnTo>
                  <a:pt x="1" y="5257"/>
                </a:lnTo>
                <a:cubicBezTo>
                  <a:pt x="1" y="5416"/>
                  <a:pt x="159" y="5542"/>
                  <a:pt x="318" y="5542"/>
                </a:cubicBezTo>
                <a:cubicBezTo>
                  <a:pt x="476" y="5542"/>
                  <a:pt x="603" y="5416"/>
                  <a:pt x="603" y="5257"/>
                </a:cubicBezTo>
                <a:lnTo>
                  <a:pt x="603" y="5226"/>
                </a:lnTo>
                <a:cubicBezTo>
                  <a:pt x="603" y="5036"/>
                  <a:pt x="476" y="4909"/>
                  <a:pt x="318" y="4909"/>
                </a:cubicBezTo>
                <a:close/>
                <a:moveTo>
                  <a:pt x="318" y="6556"/>
                </a:moveTo>
                <a:cubicBezTo>
                  <a:pt x="159" y="6556"/>
                  <a:pt x="1" y="6682"/>
                  <a:pt x="1" y="6841"/>
                </a:cubicBezTo>
                <a:lnTo>
                  <a:pt x="1" y="6872"/>
                </a:lnTo>
                <a:cubicBezTo>
                  <a:pt x="1" y="7062"/>
                  <a:pt x="159" y="7189"/>
                  <a:pt x="318" y="7189"/>
                </a:cubicBezTo>
                <a:cubicBezTo>
                  <a:pt x="476" y="7189"/>
                  <a:pt x="603" y="7062"/>
                  <a:pt x="603" y="6872"/>
                </a:cubicBezTo>
                <a:lnTo>
                  <a:pt x="603" y="6841"/>
                </a:lnTo>
                <a:cubicBezTo>
                  <a:pt x="603" y="6682"/>
                  <a:pt x="476" y="6556"/>
                  <a:pt x="318" y="6556"/>
                </a:cubicBezTo>
                <a:close/>
                <a:moveTo>
                  <a:pt x="318" y="8171"/>
                </a:moveTo>
                <a:cubicBezTo>
                  <a:pt x="159" y="8171"/>
                  <a:pt x="1" y="8329"/>
                  <a:pt x="1" y="8488"/>
                </a:cubicBezTo>
                <a:lnTo>
                  <a:pt x="1" y="8519"/>
                </a:lnTo>
                <a:cubicBezTo>
                  <a:pt x="1" y="8678"/>
                  <a:pt x="159" y="8804"/>
                  <a:pt x="318" y="8804"/>
                </a:cubicBezTo>
                <a:cubicBezTo>
                  <a:pt x="476" y="8804"/>
                  <a:pt x="603" y="8678"/>
                  <a:pt x="603" y="8519"/>
                </a:cubicBezTo>
                <a:lnTo>
                  <a:pt x="603" y="8488"/>
                </a:lnTo>
                <a:cubicBezTo>
                  <a:pt x="603" y="8329"/>
                  <a:pt x="476" y="8171"/>
                  <a:pt x="318" y="8171"/>
                </a:cubicBezTo>
                <a:close/>
                <a:moveTo>
                  <a:pt x="318" y="9818"/>
                </a:moveTo>
                <a:cubicBezTo>
                  <a:pt x="159" y="9818"/>
                  <a:pt x="1" y="9944"/>
                  <a:pt x="1" y="10103"/>
                </a:cubicBezTo>
                <a:lnTo>
                  <a:pt x="1" y="10166"/>
                </a:lnTo>
                <a:cubicBezTo>
                  <a:pt x="1" y="10324"/>
                  <a:pt x="159" y="10451"/>
                  <a:pt x="318" y="10451"/>
                </a:cubicBezTo>
                <a:cubicBezTo>
                  <a:pt x="476" y="10451"/>
                  <a:pt x="603" y="10324"/>
                  <a:pt x="603" y="10166"/>
                </a:cubicBezTo>
                <a:lnTo>
                  <a:pt x="603" y="10103"/>
                </a:lnTo>
                <a:cubicBezTo>
                  <a:pt x="603" y="9944"/>
                  <a:pt x="476" y="9818"/>
                  <a:pt x="318" y="9818"/>
                </a:cubicBezTo>
                <a:close/>
                <a:moveTo>
                  <a:pt x="318" y="11464"/>
                </a:moveTo>
                <a:cubicBezTo>
                  <a:pt x="159" y="11464"/>
                  <a:pt x="1" y="11591"/>
                  <a:pt x="1" y="11749"/>
                </a:cubicBezTo>
                <a:lnTo>
                  <a:pt x="1" y="11781"/>
                </a:lnTo>
                <a:cubicBezTo>
                  <a:pt x="1" y="11939"/>
                  <a:pt x="159" y="12098"/>
                  <a:pt x="318" y="12098"/>
                </a:cubicBezTo>
                <a:cubicBezTo>
                  <a:pt x="476" y="12098"/>
                  <a:pt x="603" y="11939"/>
                  <a:pt x="603" y="11781"/>
                </a:cubicBezTo>
                <a:lnTo>
                  <a:pt x="603" y="11749"/>
                </a:lnTo>
                <a:cubicBezTo>
                  <a:pt x="603" y="11591"/>
                  <a:pt x="476" y="11464"/>
                  <a:pt x="318" y="11464"/>
                </a:cubicBezTo>
                <a:close/>
                <a:moveTo>
                  <a:pt x="318" y="13080"/>
                </a:moveTo>
                <a:cubicBezTo>
                  <a:pt x="159" y="13080"/>
                  <a:pt x="1" y="13206"/>
                  <a:pt x="1" y="13396"/>
                </a:cubicBezTo>
                <a:lnTo>
                  <a:pt x="1" y="13428"/>
                </a:lnTo>
                <a:cubicBezTo>
                  <a:pt x="1" y="13586"/>
                  <a:pt x="159" y="13713"/>
                  <a:pt x="318" y="13713"/>
                </a:cubicBezTo>
                <a:cubicBezTo>
                  <a:pt x="476" y="13713"/>
                  <a:pt x="603" y="13586"/>
                  <a:pt x="603" y="13428"/>
                </a:cubicBezTo>
                <a:lnTo>
                  <a:pt x="603" y="13396"/>
                </a:lnTo>
                <a:cubicBezTo>
                  <a:pt x="603" y="13206"/>
                  <a:pt x="476" y="13080"/>
                  <a:pt x="318" y="13080"/>
                </a:cubicBezTo>
                <a:close/>
                <a:moveTo>
                  <a:pt x="318" y="14726"/>
                </a:moveTo>
                <a:cubicBezTo>
                  <a:pt x="159" y="14726"/>
                  <a:pt x="1" y="14853"/>
                  <a:pt x="1" y="15011"/>
                </a:cubicBezTo>
                <a:lnTo>
                  <a:pt x="1" y="15043"/>
                </a:lnTo>
                <a:cubicBezTo>
                  <a:pt x="1" y="15233"/>
                  <a:pt x="159" y="15360"/>
                  <a:pt x="318" y="15360"/>
                </a:cubicBezTo>
                <a:cubicBezTo>
                  <a:pt x="476" y="15360"/>
                  <a:pt x="603" y="15233"/>
                  <a:pt x="603" y="15043"/>
                </a:cubicBezTo>
                <a:lnTo>
                  <a:pt x="603" y="15011"/>
                </a:lnTo>
                <a:cubicBezTo>
                  <a:pt x="603" y="14853"/>
                  <a:pt x="476" y="14726"/>
                  <a:pt x="318" y="14726"/>
                </a:cubicBezTo>
                <a:close/>
                <a:moveTo>
                  <a:pt x="318" y="16341"/>
                </a:moveTo>
                <a:cubicBezTo>
                  <a:pt x="159" y="16341"/>
                  <a:pt x="1" y="16500"/>
                  <a:pt x="1" y="16658"/>
                </a:cubicBezTo>
                <a:lnTo>
                  <a:pt x="1" y="16690"/>
                </a:lnTo>
                <a:cubicBezTo>
                  <a:pt x="1" y="16848"/>
                  <a:pt x="159" y="16975"/>
                  <a:pt x="318" y="16975"/>
                </a:cubicBezTo>
                <a:cubicBezTo>
                  <a:pt x="476" y="16975"/>
                  <a:pt x="603" y="16848"/>
                  <a:pt x="603" y="16690"/>
                </a:cubicBezTo>
                <a:lnTo>
                  <a:pt x="603" y="16658"/>
                </a:lnTo>
                <a:cubicBezTo>
                  <a:pt x="603" y="16500"/>
                  <a:pt x="476" y="16341"/>
                  <a:pt x="318" y="16341"/>
                </a:cubicBezTo>
                <a:close/>
                <a:moveTo>
                  <a:pt x="318" y="17988"/>
                </a:moveTo>
                <a:cubicBezTo>
                  <a:pt x="159" y="17988"/>
                  <a:pt x="1" y="18115"/>
                  <a:pt x="1" y="18273"/>
                </a:cubicBezTo>
                <a:lnTo>
                  <a:pt x="1" y="18337"/>
                </a:lnTo>
                <a:cubicBezTo>
                  <a:pt x="1" y="18495"/>
                  <a:pt x="159" y="18622"/>
                  <a:pt x="318" y="18622"/>
                </a:cubicBezTo>
                <a:cubicBezTo>
                  <a:pt x="476" y="18622"/>
                  <a:pt x="603" y="18495"/>
                  <a:pt x="603" y="18337"/>
                </a:cubicBezTo>
                <a:lnTo>
                  <a:pt x="603" y="18273"/>
                </a:lnTo>
                <a:cubicBezTo>
                  <a:pt x="603" y="18115"/>
                  <a:pt x="476" y="17988"/>
                  <a:pt x="318" y="17988"/>
                </a:cubicBezTo>
                <a:close/>
                <a:moveTo>
                  <a:pt x="318" y="19635"/>
                </a:moveTo>
                <a:cubicBezTo>
                  <a:pt x="159" y="19635"/>
                  <a:pt x="1" y="19762"/>
                  <a:pt x="1" y="19920"/>
                </a:cubicBezTo>
                <a:lnTo>
                  <a:pt x="1" y="19952"/>
                </a:lnTo>
                <a:cubicBezTo>
                  <a:pt x="1" y="20110"/>
                  <a:pt x="159" y="20268"/>
                  <a:pt x="318" y="20268"/>
                </a:cubicBezTo>
                <a:cubicBezTo>
                  <a:pt x="476" y="20268"/>
                  <a:pt x="603" y="20110"/>
                  <a:pt x="603" y="19952"/>
                </a:cubicBezTo>
                <a:lnTo>
                  <a:pt x="603" y="19920"/>
                </a:lnTo>
                <a:cubicBezTo>
                  <a:pt x="603" y="19762"/>
                  <a:pt x="476" y="19635"/>
                  <a:pt x="318" y="19635"/>
                </a:cubicBezTo>
                <a:close/>
                <a:moveTo>
                  <a:pt x="318" y="21250"/>
                </a:moveTo>
                <a:cubicBezTo>
                  <a:pt x="159" y="21250"/>
                  <a:pt x="1" y="21377"/>
                  <a:pt x="1" y="21567"/>
                </a:cubicBezTo>
                <a:lnTo>
                  <a:pt x="1" y="21598"/>
                </a:lnTo>
                <a:cubicBezTo>
                  <a:pt x="1" y="21757"/>
                  <a:pt x="159" y="21883"/>
                  <a:pt x="318" y="21883"/>
                </a:cubicBezTo>
                <a:cubicBezTo>
                  <a:pt x="476" y="21883"/>
                  <a:pt x="603" y="21757"/>
                  <a:pt x="603" y="21598"/>
                </a:cubicBezTo>
                <a:lnTo>
                  <a:pt x="603" y="21567"/>
                </a:lnTo>
                <a:cubicBezTo>
                  <a:pt x="603" y="21377"/>
                  <a:pt x="476" y="21250"/>
                  <a:pt x="318" y="21250"/>
                </a:cubicBezTo>
                <a:close/>
                <a:moveTo>
                  <a:pt x="318" y="22897"/>
                </a:moveTo>
                <a:cubicBezTo>
                  <a:pt x="159" y="22897"/>
                  <a:pt x="1" y="23024"/>
                  <a:pt x="1" y="23182"/>
                </a:cubicBezTo>
                <a:lnTo>
                  <a:pt x="1" y="23214"/>
                </a:lnTo>
                <a:cubicBezTo>
                  <a:pt x="1" y="23372"/>
                  <a:pt x="159" y="23530"/>
                  <a:pt x="318" y="23530"/>
                </a:cubicBezTo>
                <a:cubicBezTo>
                  <a:pt x="476" y="23530"/>
                  <a:pt x="603" y="23404"/>
                  <a:pt x="603" y="23214"/>
                </a:cubicBezTo>
                <a:lnTo>
                  <a:pt x="603" y="23182"/>
                </a:lnTo>
                <a:cubicBezTo>
                  <a:pt x="603" y="23024"/>
                  <a:pt x="476" y="22897"/>
                  <a:pt x="318" y="22897"/>
                </a:cubicBezTo>
                <a:close/>
                <a:moveTo>
                  <a:pt x="318" y="24512"/>
                </a:moveTo>
                <a:cubicBezTo>
                  <a:pt x="159" y="24512"/>
                  <a:pt x="1" y="24670"/>
                  <a:pt x="1" y="24829"/>
                </a:cubicBezTo>
                <a:lnTo>
                  <a:pt x="1" y="24860"/>
                </a:lnTo>
                <a:cubicBezTo>
                  <a:pt x="1" y="25019"/>
                  <a:pt x="159" y="25145"/>
                  <a:pt x="318" y="25145"/>
                </a:cubicBezTo>
                <a:cubicBezTo>
                  <a:pt x="476" y="25145"/>
                  <a:pt x="603" y="25019"/>
                  <a:pt x="603" y="24860"/>
                </a:cubicBezTo>
                <a:lnTo>
                  <a:pt x="603" y="24829"/>
                </a:lnTo>
                <a:cubicBezTo>
                  <a:pt x="603" y="24670"/>
                  <a:pt x="476" y="24512"/>
                  <a:pt x="318" y="24512"/>
                </a:cubicBezTo>
                <a:close/>
                <a:moveTo>
                  <a:pt x="318" y="26159"/>
                </a:moveTo>
                <a:cubicBezTo>
                  <a:pt x="159" y="26159"/>
                  <a:pt x="1" y="26285"/>
                  <a:pt x="1" y="26444"/>
                </a:cubicBezTo>
                <a:lnTo>
                  <a:pt x="1" y="26507"/>
                </a:lnTo>
                <a:cubicBezTo>
                  <a:pt x="1" y="26665"/>
                  <a:pt x="159" y="26792"/>
                  <a:pt x="318" y="26792"/>
                </a:cubicBezTo>
                <a:cubicBezTo>
                  <a:pt x="476" y="26792"/>
                  <a:pt x="603" y="26665"/>
                  <a:pt x="603" y="26507"/>
                </a:cubicBezTo>
                <a:lnTo>
                  <a:pt x="603" y="26444"/>
                </a:lnTo>
                <a:cubicBezTo>
                  <a:pt x="603" y="26285"/>
                  <a:pt x="476" y="26159"/>
                  <a:pt x="318" y="26159"/>
                </a:cubicBezTo>
                <a:close/>
                <a:moveTo>
                  <a:pt x="318" y="27774"/>
                </a:moveTo>
                <a:cubicBezTo>
                  <a:pt x="159" y="27774"/>
                  <a:pt x="1" y="27932"/>
                  <a:pt x="1" y="28091"/>
                </a:cubicBezTo>
                <a:lnTo>
                  <a:pt x="1" y="28122"/>
                </a:lnTo>
                <a:cubicBezTo>
                  <a:pt x="1" y="28281"/>
                  <a:pt x="159" y="28407"/>
                  <a:pt x="318" y="28407"/>
                </a:cubicBezTo>
                <a:cubicBezTo>
                  <a:pt x="476" y="28407"/>
                  <a:pt x="603" y="28281"/>
                  <a:pt x="603" y="28122"/>
                </a:cubicBezTo>
                <a:lnTo>
                  <a:pt x="603" y="28091"/>
                </a:lnTo>
                <a:cubicBezTo>
                  <a:pt x="603" y="27932"/>
                  <a:pt x="476" y="27774"/>
                  <a:pt x="318" y="27774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3719492" y="3180382"/>
            <a:ext cx="1705030" cy="992824"/>
          </a:xfrm>
          <a:custGeom>
            <a:avLst/>
            <a:gdLst/>
            <a:ahLst/>
            <a:cxnLst/>
            <a:rect l="l" t="t" r="r" b="b"/>
            <a:pathLst>
              <a:path w="55802" h="32493" extrusionOk="0">
                <a:moveTo>
                  <a:pt x="5637" y="0"/>
                </a:moveTo>
                <a:cubicBezTo>
                  <a:pt x="2502" y="0"/>
                  <a:pt x="0" y="2534"/>
                  <a:pt x="0" y="5637"/>
                </a:cubicBezTo>
                <a:lnTo>
                  <a:pt x="0" y="26824"/>
                </a:lnTo>
                <a:cubicBezTo>
                  <a:pt x="0" y="29959"/>
                  <a:pt x="2502" y="32492"/>
                  <a:pt x="5637" y="32492"/>
                </a:cubicBezTo>
                <a:lnTo>
                  <a:pt x="50164" y="32492"/>
                </a:lnTo>
                <a:cubicBezTo>
                  <a:pt x="53299" y="32492"/>
                  <a:pt x="55801" y="29959"/>
                  <a:pt x="55801" y="26824"/>
                </a:cubicBezTo>
                <a:lnTo>
                  <a:pt x="55801" y="5637"/>
                </a:lnTo>
                <a:cubicBezTo>
                  <a:pt x="55801" y="2534"/>
                  <a:pt x="53299" y="0"/>
                  <a:pt x="5016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2264126" y="1623422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70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70" y="32461"/>
                </a:cubicBezTo>
                <a:lnTo>
                  <a:pt x="50196" y="32461"/>
                </a:lnTo>
                <a:cubicBezTo>
                  <a:pt x="53300" y="32461"/>
                  <a:pt x="55834" y="29960"/>
                  <a:pt x="55834" y="26824"/>
                </a:cubicBezTo>
                <a:lnTo>
                  <a:pt x="55834" y="5638"/>
                </a:lnTo>
                <a:cubicBezTo>
                  <a:pt x="55834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5173848" y="1623422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38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38" y="32461"/>
                </a:cubicBezTo>
                <a:lnTo>
                  <a:pt x="50196" y="32461"/>
                </a:lnTo>
                <a:cubicBezTo>
                  <a:pt x="53300" y="32461"/>
                  <a:pt x="55833" y="29960"/>
                  <a:pt x="55833" y="26824"/>
                </a:cubicBezTo>
                <a:lnTo>
                  <a:pt x="55833" y="5638"/>
                </a:lnTo>
                <a:cubicBezTo>
                  <a:pt x="55833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6628236" y="3180382"/>
            <a:ext cx="1705977" cy="992824"/>
          </a:xfrm>
          <a:custGeom>
            <a:avLst/>
            <a:gdLst/>
            <a:ahLst/>
            <a:cxnLst/>
            <a:rect l="l" t="t" r="r" b="b"/>
            <a:pathLst>
              <a:path w="55833" h="32493" extrusionOk="0">
                <a:moveTo>
                  <a:pt x="5638" y="0"/>
                </a:moveTo>
                <a:cubicBezTo>
                  <a:pt x="2534" y="0"/>
                  <a:pt x="0" y="2534"/>
                  <a:pt x="0" y="5637"/>
                </a:cubicBezTo>
                <a:lnTo>
                  <a:pt x="0" y="26824"/>
                </a:lnTo>
                <a:cubicBezTo>
                  <a:pt x="0" y="29959"/>
                  <a:pt x="2534" y="32492"/>
                  <a:pt x="5638" y="32492"/>
                </a:cubicBezTo>
                <a:lnTo>
                  <a:pt x="50196" y="32492"/>
                </a:lnTo>
                <a:cubicBezTo>
                  <a:pt x="53299" y="32492"/>
                  <a:pt x="55833" y="29959"/>
                  <a:pt x="55833" y="26824"/>
                </a:cubicBezTo>
                <a:lnTo>
                  <a:pt x="55833" y="5637"/>
                </a:lnTo>
                <a:cubicBezTo>
                  <a:pt x="55833" y="2534"/>
                  <a:pt x="53299" y="0"/>
                  <a:pt x="50196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811226" y="3180834"/>
            <a:ext cx="1706008" cy="991876"/>
          </a:xfrm>
          <a:custGeom>
            <a:avLst/>
            <a:gdLst/>
            <a:ahLst/>
            <a:cxnLst/>
            <a:rect l="l" t="t" r="r" b="b"/>
            <a:pathLst>
              <a:path w="55834" h="32462" extrusionOk="0">
                <a:moveTo>
                  <a:pt x="5670" y="1"/>
                </a:moveTo>
                <a:cubicBezTo>
                  <a:pt x="2534" y="1"/>
                  <a:pt x="1" y="2534"/>
                  <a:pt x="1" y="5638"/>
                </a:cubicBezTo>
                <a:lnTo>
                  <a:pt x="1" y="26824"/>
                </a:lnTo>
                <a:cubicBezTo>
                  <a:pt x="1" y="29960"/>
                  <a:pt x="2534" y="32461"/>
                  <a:pt x="5670" y="32461"/>
                </a:cubicBezTo>
                <a:lnTo>
                  <a:pt x="50196" y="32461"/>
                </a:lnTo>
                <a:cubicBezTo>
                  <a:pt x="53300" y="32461"/>
                  <a:pt x="55834" y="29960"/>
                  <a:pt x="55834" y="26824"/>
                </a:cubicBezTo>
                <a:lnTo>
                  <a:pt x="55834" y="5638"/>
                </a:lnTo>
                <a:cubicBezTo>
                  <a:pt x="55834" y="2534"/>
                  <a:pt x="53300" y="1"/>
                  <a:pt x="501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Google Shape;497;p3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onclusion </a:t>
            </a:r>
            <a:endParaRPr dirty="0"/>
          </a:p>
        </p:txBody>
      </p:sp>
      <p:sp>
        <p:nvSpPr>
          <p:cNvPr id="498" name="Google Shape;498;p33"/>
          <p:cNvSpPr txBox="1">
            <a:spLocks noGrp="1"/>
          </p:cNvSpPr>
          <p:nvPr>
            <p:ph type="body" idx="1"/>
          </p:nvPr>
        </p:nvSpPr>
        <p:spPr>
          <a:xfrm>
            <a:off x="8098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most installed App is “</a:t>
            </a:r>
            <a:r>
              <a:rPr lang="en-GB" dirty="0"/>
              <a:t>"Google Play services“ from “Tool” category</a:t>
            </a:r>
            <a:endParaRPr dirty="0"/>
          </a:p>
        </p:txBody>
      </p:sp>
      <p:sp>
        <p:nvSpPr>
          <p:cNvPr id="499" name="Google Shape;499;p33"/>
          <p:cNvSpPr txBox="1">
            <a:spLocks noGrp="1"/>
          </p:cNvSpPr>
          <p:nvPr>
            <p:ph type="body" idx="2"/>
          </p:nvPr>
        </p:nvSpPr>
        <p:spPr>
          <a:xfrm>
            <a:off x="3719550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</a:t>
            </a:r>
            <a:r>
              <a:rPr lang="en-GB" dirty="0" err="1"/>
              <a:t>Subsplash</a:t>
            </a:r>
            <a:r>
              <a:rPr lang="en-GB" dirty="0"/>
              <a:t> Inc ‘ is the developer with the highest number of Apps. </a:t>
            </a:r>
            <a:endParaRPr dirty="0"/>
          </a:p>
        </p:txBody>
      </p:sp>
      <p:sp>
        <p:nvSpPr>
          <p:cNvPr id="500" name="Google Shape;500;p33"/>
          <p:cNvSpPr txBox="1">
            <a:spLocks noGrp="1"/>
          </p:cNvSpPr>
          <p:nvPr>
            <p:ph type="body" idx="3"/>
          </p:nvPr>
        </p:nvSpPr>
        <p:spPr>
          <a:xfrm>
            <a:off x="6629175" y="3180825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here is no big diffrence between the two datasets</a:t>
            </a:r>
            <a:endParaRPr dirty="0"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 idx="4"/>
          </p:nvPr>
        </p:nvSpPr>
        <p:spPr>
          <a:xfrm>
            <a:off x="1275125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5"/>
          </p:nvPr>
        </p:nvSpPr>
        <p:spPr>
          <a:xfrm>
            <a:off x="27157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 idx="6"/>
          </p:nvPr>
        </p:nvSpPr>
        <p:spPr>
          <a:xfrm>
            <a:off x="5639238" y="328918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body" idx="7"/>
          </p:nvPr>
        </p:nvSpPr>
        <p:spPr>
          <a:xfrm>
            <a:off x="2272700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maximum Installed Apps belongs to “Too Low Installed” </a:t>
            </a:r>
            <a:endParaRPr dirty="0"/>
          </a:p>
        </p:txBody>
      </p:sp>
      <p:sp>
        <p:nvSpPr>
          <p:cNvPr id="505" name="Google Shape;505;p33"/>
          <p:cNvSpPr txBox="1">
            <a:spLocks noGrp="1"/>
          </p:cNvSpPr>
          <p:nvPr>
            <p:ph type="body" idx="8"/>
          </p:nvPr>
        </p:nvSpPr>
        <p:spPr>
          <a:xfrm>
            <a:off x="5174188" y="1623462"/>
            <a:ext cx="1704900" cy="9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</a:t>
            </a:r>
            <a:r>
              <a:rPr lang="en" dirty="0"/>
              <a:t>regressions worse than trees</a:t>
            </a:r>
            <a:endParaRPr dirty="0"/>
          </a:p>
        </p:txBody>
      </p:sp>
      <p:sp>
        <p:nvSpPr>
          <p:cNvPr id="506" name="Google Shape;506;p33"/>
          <p:cNvSpPr txBox="1">
            <a:spLocks noGrp="1"/>
          </p:cNvSpPr>
          <p:nvPr>
            <p:ph type="title" idx="9"/>
          </p:nvPr>
        </p:nvSpPr>
        <p:spPr>
          <a:xfrm>
            <a:off x="4188300" y="1731838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13"/>
          </p:nvPr>
        </p:nvSpPr>
        <p:spPr>
          <a:xfrm>
            <a:off x="7090200" y="1731800"/>
            <a:ext cx="775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514" name="Google Shape;514;p33"/>
          <p:cNvGrpSpPr/>
          <p:nvPr/>
        </p:nvGrpSpPr>
        <p:grpSpPr>
          <a:xfrm>
            <a:off x="2399386" y="4691411"/>
            <a:ext cx="322893" cy="282173"/>
            <a:chOff x="1472386" y="3045861"/>
            <a:chExt cx="322893" cy="282173"/>
          </a:xfrm>
        </p:grpSpPr>
        <p:sp>
          <p:nvSpPr>
            <p:cNvPr id="515" name="Google Shape;515;p33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3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7636571" y="1477599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6561951" y="133119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5262929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3565617" y="2754613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33"/>
          <p:cNvGrpSpPr/>
          <p:nvPr/>
        </p:nvGrpSpPr>
        <p:grpSpPr>
          <a:xfrm>
            <a:off x="346550" y="2383021"/>
            <a:ext cx="519828" cy="479107"/>
            <a:chOff x="474375" y="2162421"/>
            <a:chExt cx="519828" cy="479107"/>
          </a:xfrm>
        </p:grpSpPr>
        <p:sp>
          <p:nvSpPr>
            <p:cNvPr id="540" name="Google Shape;540;p33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3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7812748" y="29253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5879187" y="4598178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/>
          <p:nvPr/>
        </p:nvSpPr>
        <p:spPr>
          <a:xfrm>
            <a:off x="4669216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1" y="0"/>
                </a:moveTo>
                <a:lnTo>
                  <a:pt x="1" y="8868"/>
                </a:lnTo>
                <a:lnTo>
                  <a:pt x="571" y="8868"/>
                </a:lnTo>
                <a:lnTo>
                  <a:pt x="571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5"/>
          <p:cNvGrpSpPr/>
          <p:nvPr/>
        </p:nvGrpSpPr>
        <p:grpSpPr>
          <a:xfrm>
            <a:off x="2597180" y="2067243"/>
            <a:ext cx="4167013" cy="749331"/>
            <a:chOff x="911553" y="2041152"/>
            <a:chExt cx="4167013" cy="749331"/>
          </a:xfrm>
        </p:grpSpPr>
        <p:sp>
          <p:nvSpPr>
            <p:cNvPr id="653" name="Google Shape;653;p35"/>
            <p:cNvSpPr/>
            <p:nvPr/>
          </p:nvSpPr>
          <p:spPr>
            <a:xfrm>
              <a:off x="911553" y="2225288"/>
              <a:ext cx="1165215" cy="565195"/>
            </a:xfrm>
            <a:custGeom>
              <a:avLst/>
              <a:gdLst/>
              <a:ahLst/>
              <a:cxnLst/>
              <a:rect l="l" t="t" r="r" b="b"/>
              <a:pathLst>
                <a:path w="40284" h="19540" extrusionOk="0">
                  <a:moveTo>
                    <a:pt x="0" y="0"/>
                  </a:moveTo>
                  <a:cubicBezTo>
                    <a:pt x="317" y="10831"/>
                    <a:pt x="9216" y="19540"/>
                    <a:pt x="20142" y="19540"/>
                  </a:cubicBezTo>
                  <a:cubicBezTo>
                    <a:pt x="31068" y="19540"/>
                    <a:pt x="39935" y="10831"/>
                    <a:pt x="40283" y="0"/>
                  </a:cubicBezTo>
                  <a:lnTo>
                    <a:pt x="39713" y="0"/>
                  </a:lnTo>
                  <a:cubicBezTo>
                    <a:pt x="39397" y="10514"/>
                    <a:pt x="30751" y="18970"/>
                    <a:pt x="20142" y="18970"/>
                  </a:cubicBezTo>
                  <a:cubicBezTo>
                    <a:pt x="9533" y="18970"/>
                    <a:pt x="887" y="10514"/>
                    <a:pt x="57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412003" y="2225288"/>
              <a:ext cx="1166111" cy="565195"/>
            </a:xfrm>
            <a:custGeom>
              <a:avLst/>
              <a:gdLst/>
              <a:ahLst/>
              <a:cxnLst/>
              <a:rect l="l" t="t" r="r" b="b"/>
              <a:pathLst>
                <a:path w="40315" h="19540" extrusionOk="0">
                  <a:moveTo>
                    <a:pt x="0" y="0"/>
                  </a:moveTo>
                  <a:cubicBezTo>
                    <a:pt x="348" y="10831"/>
                    <a:pt x="9216" y="19540"/>
                    <a:pt x="20142" y="19540"/>
                  </a:cubicBezTo>
                  <a:cubicBezTo>
                    <a:pt x="31067" y="19540"/>
                    <a:pt x="39966" y="10831"/>
                    <a:pt x="40315" y="0"/>
                  </a:cubicBezTo>
                  <a:lnTo>
                    <a:pt x="39745" y="0"/>
                  </a:lnTo>
                  <a:cubicBezTo>
                    <a:pt x="39396" y="10514"/>
                    <a:pt x="30782" y="18970"/>
                    <a:pt x="20142" y="18970"/>
                  </a:cubicBezTo>
                  <a:cubicBezTo>
                    <a:pt x="9533" y="18970"/>
                    <a:pt x="919" y="10514"/>
                    <a:pt x="570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913351" y="2225288"/>
              <a:ext cx="1165215" cy="565195"/>
            </a:xfrm>
            <a:custGeom>
              <a:avLst/>
              <a:gdLst/>
              <a:ahLst/>
              <a:cxnLst/>
              <a:rect l="l" t="t" r="r" b="b"/>
              <a:pathLst>
                <a:path w="40284" h="19540" extrusionOk="0">
                  <a:moveTo>
                    <a:pt x="1" y="0"/>
                  </a:moveTo>
                  <a:cubicBezTo>
                    <a:pt x="317" y="10831"/>
                    <a:pt x="9216" y="19540"/>
                    <a:pt x="20142" y="19540"/>
                  </a:cubicBezTo>
                  <a:cubicBezTo>
                    <a:pt x="31068" y="19540"/>
                    <a:pt x="39935" y="10831"/>
                    <a:pt x="40284" y="0"/>
                  </a:cubicBezTo>
                  <a:lnTo>
                    <a:pt x="39714" y="0"/>
                  </a:lnTo>
                  <a:cubicBezTo>
                    <a:pt x="39397" y="10514"/>
                    <a:pt x="30751" y="18970"/>
                    <a:pt x="20142" y="18970"/>
                  </a:cubicBezTo>
                  <a:cubicBezTo>
                    <a:pt x="9533" y="18970"/>
                    <a:pt x="887" y="10514"/>
                    <a:pt x="53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060247" y="2041152"/>
              <a:ext cx="368273" cy="184165"/>
            </a:xfrm>
            <a:custGeom>
              <a:avLst/>
              <a:gdLst/>
              <a:ahLst/>
              <a:cxnLst/>
              <a:rect l="l" t="t" r="r" b="b"/>
              <a:pathLst>
                <a:path w="12732" h="6367" extrusionOk="0">
                  <a:moveTo>
                    <a:pt x="6366" y="1"/>
                  </a:moveTo>
                  <a:cubicBezTo>
                    <a:pt x="2850" y="1"/>
                    <a:pt x="0" y="2851"/>
                    <a:pt x="0" y="6366"/>
                  </a:cubicBezTo>
                  <a:lnTo>
                    <a:pt x="570" y="6366"/>
                  </a:lnTo>
                  <a:cubicBezTo>
                    <a:pt x="570" y="3168"/>
                    <a:pt x="3167" y="571"/>
                    <a:pt x="6366" y="571"/>
                  </a:cubicBezTo>
                  <a:cubicBezTo>
                    <a:pt x="9564" y="571"/>
                    <a:pt x="12161" y="3168"/>
                    <a:pt x="12161" y="6366"/>
                  </a:cubicBezTo>
                  <a:lnTo>
                    <a:pt x="12731" y="6366"/>
                  </a:lnTo>
                  <a:cubicBezTo>
                    <a:pt x="12731" y="2851"/>
                    <a:pt x="9881" y="1"/>
                    <a:pt x="636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561595" y="2041152"/>
              <a:ext cx="367376" cy="184165"/>
            </a:xfrm>
            <a:custGeom>
              <a:avLst/>
              <a:gdLst/>
              <a:ahLst/>
              <a:cxnLst/>
              <a:rect l="l" t="t" r="r" b="b"/>
              <a:pathLst>
                <a:path w="12701" h="6367" extrusionOk="0">
                  <a:moveTo>
                    <a:pt x="6366" y="1"/>
                  </a:moveTo>
                  <a:cubicBezTo>
                    <a:pt x="2851" y="1"/>
                    <a:pt x="1" y="2851"/>
                    <a:pt x="1" y="6366"/>
                  </a:cubicBezTo>
                  <a:lnTo>
                    <a:pt x="571" y="6366"/>
                  </a:lnTo>
                  <a:cubicBezTo>
                    <a:pt x="571" y="3168"/>
                    <a:pt x="3168" y="571"/>
                    <a:pt x="6366" y="571"/>
                  </a:cubicBezTo>
                  <a:cubicBezTo>
                    <a:pt x="9565" y="571"/>
                    <a:pt x="12162" y="3168"/>
                    <a:pt x="12162" y="6366"/>
                  </a:cubicBezTo>
                  <a:lnTo>
                    <a:pt x="12700" y="6366"/>
                  </a:lnTo>
                  <a:cubicBezTo>
                    <a:pt x="12700" y="2851"/>
                    <a:pt x="9850" y="1"/>
                    <a:pt x="636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5"/>
          <p:cNvSpPr/>
          <p:nvPr/>
        </p:nvSpPr>
        <p:spPr>
          <a:xfrm>
            <a:off x="3171513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1" y="0"/>
                </a:moveTo>
                <a:lnTo>
                  <a:pt x="1" y="8868"/>
                </a:lnTo>
                <a:lnTo>
                  <a:pt x="571" y="8868"/>
                </a:lnTo>
                <a:lnTo>
                  <a:pt x="571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6173340" y="2800981"/>
            <a:ext cx="16516" cy="256507"/>
          </a:xfrm>
          <a:custGeom>
            <a:avLst/>
            <a:gdLst/>
            <a:ahLst/>
            <a:cxnLst/>
            <a:rect l="l" t="t" r="r" b="b"/>
            <a:pathLst>
              <a:path w="571" h="8868" extrusionOk="0">
                <a:moveTo>
                  <a:pt x="0" y="0"/>
                </a:moveTo>
                <a:lnTo>
                  <a:pt x="0" y="8868"/>
                </a:lnTo>
                <a:lnTo>
                  <a:pt x="570" y="8868"/>
                </a:lnTo>
                <a:lnTo>
                  <a:pt x="570" y="0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2628303" y="1720549"/>
            <a:ext cx="1102939" cy="1025247"/>
          </a:xfrm>
          <a:custGeom>
            <a:avLst/>
            <a:gdLst/>
            <a:ahLst/>
            <a:cxnLst/>
            <a:rect l="l" t="t" r="r" b="b"/>
            <a:pathLst>
              <a:path w="38131" h="35445" extrusionOk="0">
                <a:moveTo>
                  <a:pt x="19051" y="1"/>
                </a:moveTo>
                <a:cubicBezTo>
                  <a:pt x="10527" y="1"/>
                  <a:pt x="3008" y="6151"/>
                  <a:pt x="1584" y="14837"/>
                </a:cubicBezTo>
                <a:cubicBezTo>
                  <a:pt x="1" y="24496"/>
                  <a:pt x="6525" y="33617"/>
                  <a:pt x="16184" y="35200"/>
                </a:cubicBezTo>
                <a:cubicBezTo>
                  <a:pt x="17170" y="35365"/>
                  <a:pt x="18150" y="35445"/>
                  <a:pt x="19117" y="35445"/>
                </a:cubicBezTo>
                <a:cubicBezTo>
                  <a:pt x="27626" y="35445"/>
                  <a:pt x="35125" y="29274"/>
                  <a:pt x="36547" y="20601"/>
                </a:cubicBezTo>
                <a:cubicBezTo>
                  <a:pt x="38130" y="10942"/>
                  <a:pt x="31607" y="1821"/>
                  <a:pt x="21948" y="238"/>
                </a:cubicBezTo>
                <a:cubicBezTo>
                  <a:pt x="20974" y="78"/>
                  <a:pt x="20006" y="1"/>
                  <a:pt x="1905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2964497" y="2016855"/>
            <a:ext cx="429651" cy="429651"/>
            <a:chOff x="1278870" y="1990765"/>
            <a:chExt cx="429651" cy="429651"/>
          </a:xfrm>
        </p:grpSpPr>
        <p:sp>
          <p:nvSpPr>
            <p:cNvPr id="668" name="Google Shape;668;p35"/>
            <p:cNvSpPr/>
            <p:nvPr/>
          </p:nvSpPr>
          <p:spPr>
            <a:xfrm>
              <a:off x="1639795" y="2017347"/>
              <a:ext cx="61379" cy="47668"/>
            </a:xfrm>
            <a:custGeom>
              <a:avLst/>
              <a:gdLst/>
              <a:ahLst/>
              <a:cxnLst/>
              <a:rect l="l" t="t" r="r" b="b"/>
              <a:pathLst>
                <a:path w="2122" h="1648" extrusionOk="0">
                  <a:moveTo>
                    <a:pt x="1742" y="0"/>
                  </a:moveTo>
                  <a:lnTo>
                    <a:pt x="0" y="855"/>
                  </a:lnTo>
                  <a:lnTo>
                    <a:pt x="380" y="1647"/>
                  </a:lnTo>
                  <a:lnTo>
                    <a:pt x="2122" y="760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638869" y="2193210"/>
              <a:ext cx="62304" cy="47668"/>
            </a:xfrm>
            <a:custGeom>
              <a:avLst/>
              <a:gdLst/>
              <a:ahLst/>
              <a:cxnLst/>
              <a:rect l="l" t="t" r="r" b="b"/>
              <a:pathLst>
                <a:path w="2154" h="1648" extrusionOk="0">
                  <a:moveTo>
                    <a:pt x="412" y="1"/>
                  </a:moveTo>
                  <a:lnTo>
                    <a:pt x="0" y="792"/>
                  </a:lnTo>
                  <a:lnTo>
                    <a:pt x="1742" y="1648"/>
                  </a:lnTo>
                  <a:lnTo>
                    <a:pt x="2154" y="887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657179" y="2116270"/>
              <a:ext cx="51342" cy="25685"/>
            </a:xfrm>
            <a:custGeom>
              <a:avLst/>
              <a:gdLst/>
              <a:ahLst/>
              <a:cxnLst/>
              <a:rect l="l" t="t" r="r" b="b"/>
              <a:pathLst>
                <a:path w="1775" h="888" extrusionOk="0">
                  <a:moveTo>
                    <a:pt x="1" y="1"/>
                  </a:moveTo>
                  <a:lnTo>
                    <a:pt x="1" y="887"/>
                  </a:lnTo>
                  <a:lnTo>
                    <a:pt x="1774" y="887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287114" y="2017347"/>
              <a:ext cx="61408" cy="47668"/>
            </a:xfrm>
            <a:custGeom>
              <a:avLst/>
              <a:gdLst/>
              <a:ahLst/>
              <a:cxnLst/>
              <a:rect l="l" t="t" r="r" b="b"/>
              <a:pathLst>
                <a:path w="2123" h="1648" extrusionOk="0">
                  <a:moveTo>
                    <a:pt x="381" y="0"/>
                  </a:moveTo>
                  <a:lnTo>
                    <a:pt x="1" y="760"/>
                  </a:lnTo>
                  <a:lnTo>
                    <a:pt x="1742" y="1647"/>
                  </a:lnTo>
                  <a:lnTo>
                    <a:pt x="2122" y="85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287114" y="2193210"/>
              <a:ext cx="61408" cy="47668"/>
            </a:xfrm>
            <a:custGeom>
              <a:avLst/>
              <a:gdLst/>
              <a:ahLst/>
              <a:cxnLst/>
              <a:rect l="l" t="t" r="r" b="b"/>
              <a:pathLst>
                <a:path w="2123" h="1648" extrusionOk="0">
                  <a:moveTo>
                    <a:pt x="1742" y="1"/>
                  </a:moveTo>
                  <a:lnTo>
                    <a:pt x="1" y="887"/>
                  </a:lnTo>
                  <a:lnTo>
                    <a:pt x="381" y="1648"/>
                  </a:lnTo>
                  <a:lnTo>
                    <a:pt x="2122" y="792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278870" y="2116270"/>
              <a:ext cx="51313" cy="25685"/>
            </a:xfrm>
            <a:custGeom>
              <a:avLst/>
              <a:gdLst/>
              <a:ahLst/>
              <a:cxnLst/>
              <a:rect l="l" t="t" r="r" b="b"/>
              <a:pathLst>
                <a:path w="1774" h="888" extrusionOk="0">
                  <a:moveTo>
                    <a:pt x="0" y="1"/>
                  </a:moveTo>
                  <a:lnTo>
                    <a:pt x="0" y="887"/>
                  </a:lnTo>
                  <a:lnTo>
                    <a:pt x="1774" y="887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456585" y="2394730"/>
              <a:ext cx="75147" cy="25685"/>
            </a:xfrm>
            <a:custGeom>
              <a:avLst/>
              <a:gdLst/>
              <a:ahLst/>
              <a:cxnLst/>
              <a:rect l="l" t="t" r="r" b="b"/>
              <a:pathLst>
                <a:path w="2598" h="888" extrusionOk="0">
                  <a:moveTo>
                    <a:pt x="0" y="1"/>
                  </a:moveTo>
                  <a:lnTo>
                    <a:pt x="0" y="888"/>
                  </a:lnTo>
                  <a:lnTo>
                    <a:pt x="2597" y="888"/>
                  </a:lnTo>
                  <a:lnTo>
                    <a:pt x="2597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355810" y="1990765"/>
              <a:ext cx="276668" cy="379265"/>
            </a:xfrm>
            <a:custGeom>
              <a:avLst/>
              <a:gdLst/>
              <a:ahLst/>
              <a:cxnLst/>
              <a:rect l="l" t="t" r="r" b="b"/>
              <a:pathLst>
                <a:path w="9565" h="13112" extrusionOk="0">
                  <a:moveTo>
                    <a:pt x="4783" y="5226"/>
                  </a:moveTo>
                  <a:cubicBezTo>
                    <a:pt x="5004" y="5226"/>
                    <a:pt x="5194" y="5416"/>
                    <a:pt x="5194" y="5638"/>
                  </a:cubicBezTo>
                  <a:cubicBezTo>
                    <a:pt x="5194" y="5891"/>
                    <a:pt x="5004" y="6081"/>
                    <a:pt x="4783" y="6081"/>
                  </a:cubicBezTo>
                  <a:cubicBezTo>
                    <a:pt x="4529" y="6081"/>
                    <a:pt x="4339" y="5891"/>
                    <a:pt x="4339" y="5638"/>
                  </a:cubicBezTo>
                  <a:cubicBezTo>
                    <a:pt x="4339" y="5416"/>
                    <a:pt x="4529" y="5226"/>
                    <a:pt x="4783" y="5226"/>
                  </a:cubicBezTo>
                  <a:close/>
                  <a:moveTo>
                    <a:pt x="4783" y="856"/>
                  </a:moveTo>
                  <a:cubicBezTo>
                    <a:pt x="6936" y="856"/>
                    <a:pt x="8678" y="2629"/>
                    <a:pt x="8678" y="4783"/>
                  </a:cubicBezTo>
                  <a:cubicBezTo>
                    <a:pt x="8678" y="6335"/>
                    <a:pt x="7760" y="7728"/>
                    <a:pt x="6335" y="8361"/>
                  </a:cubicBezTo>
                  <a:lnTo>
                    <a:pt x="6081" y="8488"/>
                  </a:lnTo>
                  <a:lnTo>
                    <a:pt x="6081" y="10420"/>
                  </a:lnTo>
                  <a:lnTo>
                    <a:pt x="5226" y="10420"/>
                  </a:lnTo>
                  <a:lnTo>
                    <a:pt x="5226" y="6873"/>
                  </a:lnTo>
                  <a:cubicBezTo>
                    <a:pt x="5733" y="6715"/>
                    <a:pt x="6081" y="6208"/>
                    <a:pt x="6081" y="5638"/>
                  </a:cubicBezTo>
                  <a:cubicBezTo>
                    <a:pt x="6081" y="4941"/>
                    <a:pt x="5511" y="4340"/>
                    <a:pt x="4783" y="4340"/>
                  </a:cubicBezTo>
                  <a:cubicBezTo>
                    <a:pt x="4054" y="4340"/>
                    <a:pt x="3484" y="4941"/>
                    <a:pt x="3484" y="5638"/>
                  </a:cubicBezTo>
                  <a:cubicBezTo>
                    <a:pt x="3484" y="6208"/>
                    <a:pt x="3833" y="6715"/>
                    <a:pt x="4339" y="6873"/>
                  </a:cubicBezTo>
                  <a:lnTo>
                    <a:pt x="4339" y="10452"/>
                  </a:lnTo>
                  <a:lnTo>
                    <a:pt x="3484" y="10452"/>
                  </a:lnTo>
                  <a:lnTo>
                    <a:pt x="3484" y="8488"/>
                  </a:lnTo>
                  <a:lnTo>
                    <a:pt x="3199" y="8361"/>
                  </a:lnTo>
                  <a:cubicBezTo>
                    <a:pt x="1774" y="7728"/>
                    <a:pt x="856" y="6335"/>
                    <a:pt x="856" y="4783"/>
                  </a:cubicBezTo>
                  <a:cubicBezTo>
                    <a:pt x="856" y="2629"/>
                    <a:pt x="2629" y="856"/>
                    <a:pt x="4783" y="856"/>
                  </a:cubicBezTo>
                  <a:close/>
                  <a:moveTo>
                    <a:pt x="6081" y="11307"/>
                  </a:moveTo>
                  <a:lnTo>
                    <a:pt x="6081" y="12225"/>
                  </a:lnTo>
                  <a:lnTo>
                    <a:pt x="3453" y="12225"/>
                  </a:lnTo>
                  <a:lnTo>
                    <a:pt x="3453" y="11307"/>
                  </a:lnTo>
                  <a:close/>
                  <a:moveTo>
                    <a:pt x="4783" y="1"/>
                  </a:moveTo>
                  <a:cubicBezTo>
                    <a:pt x="2123" y="1"/>
                    <a:pt x="1" y="2123"/>
                    <a:pt x="1" y="4783"/>
                  </a:cubicBezTo>
                  <a:cubicBezTo>
                    <a:pt x="1" y="6588"/>
                    <a:pt x="1014" y="8235"/>
                    <a:pt x="2598" y="9027"/>
                  </a:cubicBezTo>
                  <a:lnTo>
                    <a:pt x="2598" y="10420"/>
                  </a:lnTo>
                  <a:lnTo>
                    <a:pt x="1742" y="10420"/>
                  </a:lnTo>
                  <a:lnTo>
                    <a:pt x="1742" y="11307"/>
                  </a:lnTo>
                  <a:lnTo>
                    <a:pt x="2598" y="11307"/>
                  </a:lnTo>
                  <a:lnTo>
                    <a:pt x="2598" y="13112"/>
                  </a:lnTo>
                  <a:lnTo>
                    <a:pt x="6936" y="13112"/>
                  </a:lnTo>
                  <a:lnTo>
                    <a:pt x="6936" y="11307"/>
                  </a:lnTo>
                  <a:lnTo>
                    <a:pt x="7823" y="11307"/>
                  </a:lnTo>
                  <a:lnTo>
                    <a:pt x="7823" y="10420"/>
                  </a:lnTo>
                  <a:lnTo>
                    <a:pt x="6936" y="10420"/>
                  </a:lnTo>
                  <a:lnTo>
                    <a:pt x="6936" y="9027"/>
                  </a:lnTo>
                  <a:cubicBezTo>
                    <a:pt x="8551" y="8235"/>
                    <a:pt x="9565" y="6588"/>
                    <a:pt x="9565" y="4783"/>
                  </a:cubicBezTo>
                  <a:cubicBezTo>
                    <a:pt x="9565" y="2154"/>
                    <a:pt x="7411" y="1"/>
                    <a:pt x="4783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5"/>
          <p:cNvSpPr/>
          <p:nvPr/>
        </p:nvSpPr>
        <p:spPr>
          <a:xfrm>
            <a:off x="4128754" y="1720317"/>
            <a:ext cx="1103865" cy="1025247"/>
          </a:xfrm>
          <a:custGeom>
            <a:avLst/>
            <a:gdLst/>
            <a:ahLst/>
            <a:cxnLst/>
            <a:rect l="l" t="t" r="r" b="b"/>
            <a:pathLst>
              <a:path w="38163" h="35445" extrusionOk="0">
                <a:moveTo>
                  <a:pt x="19014" y="1"/>
                </a:moveTo>
                <a:cubicBezTo>
                  <a:pt x="10505" y="1"/>
                  <a:pt x="3006" y="6172"/>
                  <a:pt x="1584" y="14845"/>
                </a:cubicBezTo>
                <a:cubicBezTo>
                  <a:pt x="1" y="24504"/>
                  <a:pt x="6525" y="33625"/>
                  <a:pt x="16184" y="35208"/>
                </a:cubicBezTo>
                <a:cubicBezTo>
                  <a:pt x="17157" y="35368"/>
                  <a:pt x="18125" y="35445"/>
                  <a:pt x="19080" y="35445"/>
                </a:cubicBezTo>
                <a:cubicBezTo>
                  <a:pt x="27605" y="35445"/>
                  <a:pt x="35126" y="29294"/>
                  <a:pt x="36579" y="20609"/>
                </a:cubicBezTo>
                <a:cubicBezTo>
                  <a:pt x="38162" y="10950"/>
                  <a:pt x="31607" y="1829"/>
                  <a:pt x="21948" y="246"/>
                </a:cubicBezTo>
                <a:cubicBezTo>
                  <a:pt x="20962" y="81"/>
                  <a:pt x="19981" y="1"/>
                  <a:pt x="1901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5"/>
          <p:cNvSpPr/>
          <p:nvPr/>
        </p:nvSpPr>
        <p:spPr>
          <a:xfrm>
            <a:off x="4209367" y="1805299"/>
            <a:ext cx="941711" cy="855515"/>
          </a:xfrm>
          <a:custGeom>
            <a:avLst/>
            <a:gdLst/>
            <a:ahLst/>
            <a:cxnLst/>
            <a:rect l="l" t="t" r="r" b="b"/>
            <a:pathLst>
              <a:path w="32557" h="29577" extrusionOk="0">
                <a:moveTo>
                  <a:pt x="16277" y="1"/>
                </a:moveTo>
                <a:cubicBezTo>
                  <a:pt x="9612" y="1"/>
                  <a:pt x="3551" y="4549"/>
                  <a:pt x="1901" y="11337"/>
                </a:cubicBezTo>
                <a:cubicBezTo>
                  <a:pt x="1" y="19286"/>
                  <a:pt x="4909" y="27266"/>
                  <a:pt x="12827" y="29166"/>
                </a:cubicBezTo>
                <a:cubicBezTo>
                  <a:pt x="13987" y="29444"/>
                  <a:pt x="15149" y="29577"/>
                  <a:pt x="16292" y="29577"/>
                </a:cubicBezTo>
                <a:cubicBezTo>
                  <a:pt x="22977" y="29577"/>
                  <a:pt x="29034" y="25029"/>
                  <a:pt x="30656" y="18241"/>
                </a:cubicBezTo>
                <a:cubicBezTo>
                  <a:pt x="32557" y="10292"/>
                  <a:pt x="27680" y="2311"/>
                  <a:pt x="19731" y="411"/>
                </a:cubicBezTo>
                <a:cubicBezTo>
                  <a:pt x="18575" y="134"/>
                  <a:pt x="17417" y="1"/>
                  <a:pt x="16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35"/>
          <p:cNvGrpSpPr/>
          <p:nvPr/>
        </p:nvGrpSpPr>
        <p:grpSpPr>
          <a:xfrm>
            <a:off x="4465873" y="1996724"/>
            <a:ext cx="432370" cy="433297"/>
            <a:chOff x="2780246" y="1970633"/>
            <a:chExt cx="432370" cy="433297"/>
          </a:xfrm>
        </p:grpSpPr>
        <p:sp>
          <p:nvSpPr>
            <p:cNvPr id="679" name="Google Shape;679;p35"/>
            <p:cNvSpPr/>
            <p:nvPr/>
          </p:nvSpPr>
          <p:spPr>
            <a:xfrm>
              <a:off x="2933201" y="2123588"/>
              <a:ext cx="126460" cy="127357"/>
            </a:xfrm>
            <a:custGeom>
              <a:avLst/>
              <a:gdLst/>
              <a:ahLst/>
              <a:cxnLst/>
              <a:rect l="l" t="t" r="r" b="b"/>
              <a:pathLst>
                <a:path w="4372" h="4403" extrusionOk="0">
                  <a:moveTo>
                    <a:pt x="2186" y="888"/>
                  </a:moveTo>
                  <a:cubicBezTo>
                    <a:pt x="2914" y="888"/>
                    <a:pt x="3516" y="1489"/>
                    <a:pt x="3516" y="2218"/>
                  </a:cubicBezTo>
                  <a:cubicBezTo>
                    <a:pt x="3516" y="2914"/>
                    <a:pt x="2914" y="3516"/>
                    <a:pt x="2186" y="3516"/>
                  </a:cubicBezTo>
                  <a:cubicBezTo>
                    <a:pt x="1458" y="3516"/>
                    <a:pt x="888" y="2914"/>
                    <a:pt x="888" y="2218"/>
                  </a:cubicBezTo>
                  <a:cubicBezTo>
                    <a:pt x="888" y="1489"/>
                    <a:pt x="1458" y="888"/>
                    <a:pt x="2186" y="888"/>
                  </a:cubicBezTo>
                  <a:close/>
                  <a:moveTo>
                    <a:pt x="2186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03"/>
                    <a:pt x="2186" y="4403"/>
                  </a:cubicBezTo>
                  <a:cubicBezTo>
                    <a:pt x="3389" y="4403"/>
                    <a:pt x="4371" y="3421"/>
                    <a:pt x="4371" y="2218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2978093" y="2169405"/>
              <a:ext cx="36677" cy="35751"/>
            </a:xfrm>
            <a:custGeom>
              <a:avLst/>
              <a:gdLst/>
              <a:ahLst/>
              <a:cxnLst/>
              <a:rect l="l" t="t" r="r" b="b"/>
              <a:pathLst>
                <a:path w="1268" h="1236" extrusionOk="0">
                  <a:moveTo>
                    <a:pt x="634" y="0"/>
                  </a:moveTo>
                  <a:lnTo>
                    <a:pt x="1" y="634"/>
                  </a:lnTo>
                  <a:lnTo>
                    <a:pt x="634" y="1235"/>
                  </a:lnTo>
                  <a:lnTo>
                    <a:pt x="1267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2831530" y="1970633"/>
              <a:ext cx="329803" cy="433297"/>
            </a:xfrm>
            <a:custGeom>
              <a:avLst/>
              <a:gdLst/>
              <a:ahLst/>
              <a:cxnLst/>
              <a:rect l="l" t="t" r="r" b="b"/>
              <a:pathLst>
                <a:path w="11402" h="14980" extrusionOk="0">
                  <a:moveTo>
                    <a:pt x="1869" y="11369"/>
                  </a:moveTo>
                  <a:cubicBezTo>
                    <a:pt x="1964" y="11876"/>
                    <a:pt x="2059" y="12383"/>
                    <a:pt x="2186" y="12858"/>
                  </a:cubicBezTo>
                  <a:cubicBezTo>
                    <a:pt x="1742" y="12953"/>
                    <a:pt x="1299" y="13111"/>
                    <a:pt x="919" y="13301"/>
                  </a:cubicBezTo>
                  <a:cubicBezTo>
                    <a:pt x="1014" y="12573"/>
                    <a:pt x="1362" y="11908"/>
                    <a:pt x="1869" y="11369"/>
                  </a:cubicBezTo>
                  <a:close/>
                  <a:moveTo>
                    <a:pt x="9533" y="11369"/>
                  </a:moveTo>
                  <a:cubicBezTo>
                    <a:pt x="10040" y="11908"/>
                    <a:pt x="10388" y="12573"/>
                    <a:pt x="10483" y="13301"/>
                  </a:cubicBezTo>
                  <a:cubicBezTo>
                    <a:pt x="10103" y="13111"/>
                    <a:pt x="9660" y="12953"/>
                    <a:pt x="9216" y="12858"/>
                  </a:cubicBezTo>
                  <a:cubicBezTo>
                    <a:pt x="9343" y="12383"/>
                    <a:pt x="9438" y="11876"/>
                    <a:pt x="9533" y="11369"/>
                  </a:cubicBezTo>
                  <a:close/>
                  <a:moveTo>
                    <a:pt x="5701" y="1457"/>
                  </a:moveTo>
                  <a:lnTo>
                    <a:pt x="6113" y="1995"/>
                  </a:lnTo>
                  <a:cubicBezTo>
                    <a:pt x="8710" y="5479"/>
                    <a:pt x="9438" y="9564"/>
                    <a:pt x="8108" y="13554"/>
                  </a:cubicBezTo>
                  <a:cubicBezTo>
                    <a:pt x="7506" y="13174"/>
                    <a:pt x="6841" y="12953"/>
                    <a:pt x="6144" y="12889"/>
                  </a:cubicBezTo>
                  <a:lnTo>
                    <a:pt x="6144" y="10578"/>
                  </a:lnTo>
                  <a:lnTo>
                    <a:pt x="5258" y="10578"/>
                  </a:lnTo>
                  <a:lnTo>
                    <a:pt x="5258" y="12889"/>
                  </a:lnTo>
                  <a:cubicBezTo>
                    <a:pt x="4561" y="12953"/>
                    <a:pt x="3896" y="13174"/>
                    <a:pt x="3294" y="13554"/>
                  </a:cubicBezTo>
                  <a:cubicBezTo>
                    <a:pt x="1964" y="9564"/>
                    <a:pt x="2661" y="5479"/>
                    <a:pt x="5289" y="1995"/>
                  </a:cubicBezTo>
                  <a:lnTo>
                    <a:pt x="5701" y="1457"/>
                  </a:lnTo>
                  <a:close/>
                  <a:moveTo>
                    <a:pt x="5701" y="0"/>
                  </a:moveTo>
                  <a:lnTo>
                    <a:pt x="4593" y="1489"/>
                  </a:lnTo>
                  <a:cubicBezTo>
                    <a:pt x="3136" y="3420"/>
                    <a:pt x="2249" y="5511"/>
                    <a:pt x="1901" y="7696"/>
                  </a:cubicBezTo>
                  <a:cubicBezTo>
                    <a:pt x="1774" y="8551"/>
                    <a:pt x="1742" y="9438"/>
                    <a:pt x="1774" y="10324"/>
                  </a:cubicBezTo>
                  <a:cubicBezTo>
                    <a:pt x="1267" y="10704"/>
                    <a:pt x="856" y="11179"/>
                    <a:pt x="539" y="11718"/>
                  </a:cubicBezTo>
                  <a:cubicBezTo>
                    <a:pt x="191" y="12351"/>
                    <a:pt x="1" y="13079"/>
                    <a:pt x="1" y="13808"/>
                  </a:cubicBezTo>
                  <a:lnTo>
                    <a:pt x="1" y="14980"/>
                  </a:lnTo>
                  <a:lnTo>
                    <a:pt x="919" y="14315"/>
                  </a:lnTo>
                  <a:cubicBezTo>
                    <a:pt x="1362" y="13998"/>
                    <a:pt x="1901" y="13808"/>
                    <a:pt x="2439" y="13713"/>
                  </a:cubicBezTo>
                  <a:cubicBezTo>
                    <a:pt x="2597" y="14220"/>
                    <a:pt x="2724" y="14536"/>
                    <a:pt x="2882" y="14980"/>
                  </a:cubicBezTo>
                  <a:cubicBezTo>
                    <a:pt x="3167" y="14790"/>
                    <a:pt x="3864" y="13934"/>
                    <a:pt x="5258" y="13744"/>
                  </a:cubicBezTo>
                  <a:lnTo>
                    <a:pt x="5258" y="14980"/>
                  </a:lnTo>
                  <a:lnTo>
                    <a:pt x="6144" y="14980"/>
                  </a:lnTo>
                  <a:lnTo>
                    <a:pt x="6144" y="13744"/>
                  </a:lnTo>
                  <a:cubicBezTo>
                    <a:pt x="7538" y="13934"/>
                    <a:pt x="8235" y="14790"/>
                    <a:pt x="8520" y="14980"/>
                  </a:cubicBezTo>
                  <a:cubicBezTo>
                    <a:pt x="8710" y="14505"/>
                    <a:pt x="8836" y="14220"/>
                    <a:pt x="8995" y="13713"/>
                  </a:cubicBezTo>
                  <a:cubicBezTo>
                    <a:pt x="9533" y="13808"/>
                    <a:pt x="10040" y="13998"/>
                    <a:pt x="10483" y="14315"/>
                  </a:cubicBezTo>
                  <a:lnTo>
                    <a:pt x="11401" y="14980"/>
                  </a:lnTo>
                  <a:lnTo>
                    <a:pt x="11401" y="13808"/>
                  </a:lnTo>
                  <a:cubicBezTo>
                    <a:pt x="11401" y="12414"/>
                    <a:pt x="10736" y="11148"/>
                    <a:pt x="9628" y="10324"/>
                  </a:cubicBezTo>
                  <a:cubicBezTo>
                    <a:pt x="9660" y="9438"/>
                    <a:pt x="9628" y="8551"/>
                    <a:pt x="9501" y="7696"/>
                  </a:cubicBezTo>
                  <a:cubicBezTo>
                    <a:pt x="9153" y="5511"/>
                    <a:pt x="8266" y="3420"/>
                    <a:pt x="6809" y="1489"/>
                  </a:cubicBezTo>
                  <a:lnTo>
                    <a:pt x="5701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780246" y="2073230"/>
              <a:ext cx="76969" cy="25656"/>
            </a:xfrm>
            <a:custGeom>
              <a:avLst/>
              <a:gdLst/>
              <a:ahLst/>
              <a:cxnLst/>
              <a:rect l="l" t="t" r="r" b="b"/>
              <a:pathLst>
                <a:path w="2661" h="887" extrusionOk="0">
                  <a:moveTo>
                    <a:pt x="0" y="0"/>
                  </a:moveTo>
                  <a:lnTo>
                    <a:pt x="0" y="887"/>
                  </a:lnTo>
                  <a:lnTo>
                    <a:pt x="2660" y="887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135647" y="2073230"/>
              <a:ext cx="76969" cy="25656"/>
            </a:xfrm>
            <a:custGeom>
              <a:avLst/>
              <a:gdLst/>
              <a:ahLst/>
              <a:cxnLst/>
              <a:rect l="l" t="t" r="r" b="b"/>
              <a:pathLst>
                <a:path w="2661" h="887" extrusionOk="0">
                  <a:moveTo>
                    <a:pt x="1" y="0"/>
                  </a:moveTo>
                  <a:lnTo>
                    <a:pt x="1" y="887"/>
                  </a:lnTo>
                  <a:lnTo>
                    <a:pt x="2661" y="887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795808" y="1983447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380" y="1"/>
                  </a:moveTo>
                  <a:lnTo>
                    <a:pt x="0" y="792"/>
                  </a:lnTo>
                  <a:lnTo>
                    <a:pt x="2376" y="1901"/>
                  </a:lnTo>
                  <a:lnTo>
                    <a:pt x="2756" y="110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117337" y="2133683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380" y="0"/>
                  </a:moveTo>
                  <a:lnTo>
                    <a:pt x="0" y="792"/>
                  </a:lnTo>
                  <a:lnTo>
                    <a:pt x="2407" y="1900"/>
                  </a:lnTo>
                  <a:lnTo>
                    <a:pt x="2756" y="110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2795808" y="2133683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2376" y="0"/>
                  </a:moveTo>
                  <a:lnTo>
                    <a:pt x="0" y="1109"/>
                  </a:lnTo>
                  <a:lnTo>
                    <a:pt x="380" y="1900"/>
                  </a:lnTo>
                  <a:lnTo>
                    <a:pt x="2756" y="792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117337" y="1983447"/>
              <a:ext cx="79717" cy="54986"/>
            </a:xfrm>
            <a:custGeom>
              <a:avLst/>
              <a:gdLst/>
              <a:ahLst/>
              <a:cxnLst/>
              <a:rect l="l" t="t" r="r" b="b"/>
              <a:pathLst>
                <a:path w="2756" h="1901" extrusionOk="0">
                  <a:moveTo>
                    <a:pt x="2407" y="1"/>
                  </a:moveTo>
                  <a:lnTo>
                    <a:pt x="0" y="1109"/>
                  </a:lnTo>
                  <a:lnTo>
                    <a:pt x="380" y="1901"/>
                  </a:lnTo>
                  <a:lnTo>
                    <a:pt x="2756" y="79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5"/>
          <p:cNvSpPr/>
          <p:nvPr/>
        </p:nvSpPr>
        <p:spPr>
          <a:xfrm>
            <a:off x="5618213" y="1720433"/>
            <a:ext cx="1126744" cy="1025854"/>
          </a:xfrm>
          <a:custGeom>
            <a:avLst/>
            <a:gdLst/>
            <a:ahLst/>
            <a:cxnLst/>
            <a:rect l="l" t="t" r="r" b="b"/>
            <a:pathLst>
              <a:path w="38954" h="35466" extrusionOk="0">
                <a:moveTo>
                  <a:pt x="19420" y="0"/>
                </a:moveTo>
                <a:cubicBezTo>
                  <a:pt x="11365" y="0"/>
                  <a:pt x="4090" y="5551"/>
                  <a:pt x="2186" y="13764"/>
                </a:cubicBezTo>
                <a:cubicBezTo>
                  <a:pt x="1" y="23296"/>
                  <a:pt x="5955" y="32797"/>
                  <a:pt x="15487" y="35014"/>
                </a:cubicBezTo>
                <a:cubicBezTo>
                  <a:pt x="16823" y="35319"/>
                  <a:pt x="18158" y="35466"/>
                  <a:pt x="19472" y="35466"/>
                </a:cubicBezTo>
                <a:cubicBezTo>
                  <a:pt x="27563" y="35466"/>
                  <a:pt x="34857" y="29914"/>
                  <a:pt x="36737" y="21713"/>
                </a:cubicBezTo>
                <a:cubicBezTo>
                  <a:pt x="38954" y="12149"/>
                  <a:pt x="33000" y="2648"/>
                  <a:pt x="23436" y="463"/>
                </a:cubicBezTo>
                <a:cubicBezTo>
                  <a:pt x="22090" y="150"/>
                  <a:pt x="20744" y="0"/>
                  <a:pt x="1942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5710744" y="1805299"/>
            <a:ext cx="941711" cy="855515"/>
          </a:xfrm>
          <a:custGeom>
            <a:avLst/>
            <a:gdLst/>
            <a:ahLst/>
            <a:cxnLst/>
            <a:rect l="l" t="t" r="r" b="b"/>
            <a:pathLst>
              <a:path w="32557" h="29577" extrusionOk="0">
                <a:moveTo>
                  <a:pt x="16265" y="1"/>
                </a:moveTo>
                <a:cubicBezTo>
                  <a:pt x="9580" y="1"/>
                  <a:pt x="3523" y="4549"/>
                  <a:pt x="1901" y="11337"/>
                </a:cubicBezTo>
                <a:cubicBezTo>
                  <a:pt x="0" y="19286"/>
                  <a:pt x="4877" y="27266"/>
                  <a:pt x="12826" y="29166"/>
                </a:cubicBezTo>
                <a:cubicBezTo>
                  <a:pt x="13982" y="29444"/>
                  <a:pt x="15140" y="29577"/>
                  <a:pt x="16279" y="29577"/>
                </a:cubicBezTo>
                <a:cubicBezTo>
                  <a:pt x="22945" y="29577"/>
                  <a:pt x="29006" y="25029"/>
                  <a:pt x="30656" y="18241"/>
                </a:cubicBezTo>
                <a:cubicBezTo>
                  <a:pt x="32556" y="10292"/>
                  <a:pt x="27647" y="2311"/>
                  <a:pt x="19730" y="411"/>
                </a:cubicBezTo>
                <a:cubicBezTo>
                  <a:pt x="18570" y="134"/>
                  <a:pt x="17408" y="1"/>
                  <a:pt x="162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5967221" y="1970142"/>
            <a:ext cx="428726" cy="427830"/>
          </a:xfrm>
          <a:custGeom>
            <a:avLst/>
            <a:gdLst/>
            <a:ahLst/>
            <a:cxnLst/>
            <a:rect l="l" t="t" r="r" b="b"/>
            <a:pathLst>
              <a:path w="14822" h="14791" extrusionOk="0">
                <a:moveTo>
                  <a:pt x="13935" y="4371"/>
                </a:moveTo>
                <a:lnTo>
                  <a:pt x="13935" y="6335"/>
                </a:lnTo>
                <a:lnTo>
                  <a:pt x="13238" y="5670"/>
                </a:lnTo>
                <a:lnTo>
                  <a:pt x="10071" y="8836"/>
                </a:lnTo>
                <a:lnTo>
                  <a:pt x="6525" y="6208"/>
                </a:lnTo>
                <a:lnTo>
                  <a:pt x="887" y="10230"/>
                </a:lnTo>
                <a:lnTo>
                  <a:pt x="887" y="9153"/>
                </a:lnTo>
                <a:lnTo>
                  <a:pt x="6556" y="5131"/>
                </a:lnTo>
                <a:lnTo>
                  <a:pt x="10008" y="7696"/>
                </a:lnTo>
                <a:lnTo>
                  <a:pt x="12637" y="5036"/>
                </a:lnTo>
                <a:lnTo>
                  <a:pt x="11940" y="4371"/>
                </a:lnTo>
                <a:close/>
                <a:moveTo>
                  <a:pt x="2629" y="10040"/>
                </a:moveTo>
                <a:lnTo>
                  <a:pt x="2629" y="13935"/>
                </a:lnTo>
                <a:lnTo>
                  <a:pt x="887" y="13935"/>
                </a:lnTo>
                <a:lnTo>
                  <a:pt x="887" y="11275"/>
                </a:lnTo>
                <a:lnTo>
                  <a:pt x="2629" y="10040"/>
                </a:lnTo>
                <a:close/>
                <a:moveTo>
                  <a:pt x="6113" y="7570"/>
                </a:moveTo>
                <a:lnTo>
                  <a:pt x="6113" y="13935"/>
                </a:lnTo>
                <a:lnTo>
                  <a:pt x="3516" y="13935"/>
                </a:lnTo>
                <a:lnTo>
                  <a:pt x="3516" y="9406"/>
                </a:lnTo>
                <a:lnTo>
                  <a:pt x="6113" y="7570"/>
                </a:lnTo>
                <a:close/>
                <a:moveTo>
                  <a:pt x="6968" y="7601"/>
                </a:moveTo>
                <a:lnTo>
                  <a:pt x="9596" y="9565"/>
                </a:lnTo>
                <a:lnTo>
                  <a:pt x="9596" y="13935"/>
                </a:lnTo>
                <a:lnTo>
                  <a:pt x="6968" y="13935"/>
                </a:lnTo>
                <a:lnTo>
                  <a:pt x="6968" y="7601"/>
                </a:lnTo>
                <a:close/>
                <a:moveTo>
                  <a:pt x="13080" y="7063"/>
                </a:moveTo>
                <a:lnTo>
                  <a:pt x="13080" y="13935"/>
                </a:lnTo>
                <a:lnTo>
                  <a:pt x="10483" y="13935"/>
                </a:lnTo>
                <a:lnTo>
                  <a:pt x="10483" y="9660"/>
                </a:lnTo>
                <a:lnTo>
                  <a:pt x="13080" y="7063"/>
                </a:lnTo>
                <a:close/>
                <a:moveTo>
                  <a:pt x="1" y="1"/>
                </a:moveTo>
                <a:lnTo>
                  <a:pt x="1" y="14790"/>
                </a:lnTo>
                <a:lnTo>
                  <a:pt x="14822" y="14790"/>
                </a:lnTo>
                <a:lnTo>
                  <a:pt x="14822" y="13935"/>
                </a:lnTo>
                <a:lnTo>
                  <a:pt x="13935" y="13935"/>
                </a:lnTo>
                <a:lnTo>
                  <a:pt x="13935" y="7570"/>
                </a:lnTo>
                <a:lnTo>
                  <a:pt x="14822" y="8425"/>
                </a:lnTo>
                <a:lnTo>
                  <a:pt x="14822" y="3484"/>
                </a:lnTo>
                <a:lnTo>
                  <a:pt x="9850" y="3484"/>
                </a:lnTo>
                <a:lnTo>
                  <a:pt x="11433" y="5036"/>
                </a:lnTo>
                <a:lnTo>
                  <a:pt x="9913" y="6556"/>
                </a:lnTo>
                <a:lnTo>
                  <a:pt x="6556" y="4054"/>
                </a:lnTo>
                <a:lnTo>
                  <a:pt x="887" y="8076"/>
                </a:lnTo>
                <a:lnTo>
                  <a:pt x="887" y="1"/>
                </a:lnTo>
                <a:close/>
              </a:path>
            </a:pathLst>
          </a:cu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921153" y="2836980"/>
            <a:ext cx="7403354" cy="220785"/>
          </a:xfrm>
          <a:custGeom>
            <a:avLst/>
            <a:gdLst/>
            <a:ahLst/>
            <a:cxnLst/>
            <a:rect l="l" t="t" r="r" b="b"/>
            <a:pathLst>
              <a:path w="255950" h="7633" extrusionOk="0">
                <a:moveTo>
                  <a:pt x="3832" y="1"/>
                </a:moveTo>
                <a:cubicBezTo>
                  <a:pt x="2755" y="1"/>
                  <a:pt x="1805" y="444"/>
                  <a:pt x="1140" y="1141"/>
                </a:cubicBezTo>
                <a:cubicBezTo>
                  <a:pt x="443" y="1806"/>
                  <a:pt x="0" y="2756"/>
                  <a:pt x="0" y="3833"/>
                </a:cubicBezTo>
                <a:cubicBezTo>
                  <a:pt x="0" y="5923"/>
                  <a:pt x="1710" y="7633"/>
                  <a:pt x="3832" y="7633"/>
                </a:cubicBezTo>
                <a:lnTo>
                  <a:pt x="252149" y="7633"/>
                </a:lnTo>
                <a:cubicBezTo>
                  <a:pt x="253194" y="7633"/>
                  <a:pt x="254144" y="7190"/>
                  <a:pt x="254841" y="6525"/>
                </a:cubicBezTo>
                <a:cubicBezTo>
                  <a:pt x="255538" y="5828"/>
                  <a:pt x="255950" y="4878"/>
                  <a:pt x="255950" y="3833"/>
                </a:cubicBezTo>
                <a:cubicBezTo>
                  <a:pt x="255950" y="1711"/>
                  <a:pt x="254239" y="1"/>
                  <a:pt x="2521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2462552" y="3057466"/>
            <a:ext cx="1467448" cy="220785"/>
          </a:xfrm>
          <a:custGeom>
            <a:avLst/>
            <a:gdLst/>
            <a:ahLst/>
            <a:cxnLst/>
            <a:rect l="l" t="t" r="r" b="b"/>
            <a:pathLst>
              <a:path w="47219" h="7633" extrusionOk="0">
                <a:moveTo>
                  <a:pt x="3832" y="1"/>
                </a:moveTo>
                <a:cubicBezTo>
                  <a:pt x="2755" y="1"/>
                  <a:pt x="1805" y="444"/>
                  <a:pt x="1140" y="1141"/>
                </a:cubicBezTo>
                <a:cubicBezTo>
                  <a:pt x="443" y="1806"/>
                  <a:pt x="0" y="2756"/>
                  <a:pt x="0" y="3833"/>
                </a:cubicBezTo>
                <a:cubicBezTo>
                  <a:pt x="0" y="5923"/>
                  <a:pt x="1710" y="7633"/>
                  <a:pt x="3832" y="7633"/>
                </a:cubicBezTo>
                <a:lnTo>
                  <a:pt x="47219" y="7633"/>
                </a:lnTo>
                <a:lnTo>
                  <a:pt x="47219" y="1"/>
                </a:ln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Individual Work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0" name="Google Shape;710;p35"/>
          <p:cNvSpPr/>
          <p:nvPr/>
        </p:nvSpPr>
        <p:spPr>
          <a:xfrm>
            <a:off x="3929982" y="3057458"/>
            <a:ext cx="1501410" cy="220785"/>
          </a:xfrm>
          <a:custGeom>
            <a:avLst/>
            <a:gdLst/>
            <a:ahLst/>
            <a:cxnLst/>
            <a:rect l="l" t="t" r="r" b="b"/>
            <a:pathLst>
              <a:path w="51907" h="7633" extrusionOk="0">
                <a:moveTo>
                  <a:pt x="1" y="1"/>
                </a:moveTo>
                <a:lnTo>
                  <a:pt x="1" y="7633"/>
                </a:lnTo>
                <a:lnTo>
                  <a:pt x="51906" y="7633"/>
                </a:lnTo>
                <a:lnTo>
                  <a:pt x="51906" y="1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Big Data</a:t>
            </a:r>
            <a:endParaRPr sz="13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1" name="Google Shape;711;p35"/>
          <p:cNvSpPr/>
          <p:nvPr/>
        </p:nvSpPr>
        <p:spPr>
          <a:xfrm>
            <a:off x="5431358" y="3057458"/>
            <a:ext cx="1500484" cy="220785"/>
          </a:xfrm>
          <a:custGeom>
            <a:avLst/>
            <a:gdLst/>
            <a:ahLst/>
            <a:cxnLst/>
            <a:rect l="l" t="t" r="r" b="b"/>
            <a:pathLst>
              <a:path w="51875" h="7633" extrusionOk="0">
                <a:moveTo>
                  <a:pt x="0" y="1"/>
                </a:moveTo>
                <a:lnTo>
                  <a:pt x="0" y="7633"/>
                </a:lnTo>
                <a:lnTo>
                  <a:pt x="51874" y="7633"/>
                </a:lnTo>
                <a:lnTo>
                  <a:pt x="51874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rPr>
              <a:t>Visualization</a:t>
            </a:r>
            <a:endParaRPr sz="1300" dirty="0">
              <a:solidFill>
                <a:srgbClr val="2A43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4" name="Google Shape;734;p35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hallenges </a:t>
            </a:r>
            <a:endParaRPr dirty="0"/>
          </a:p>
        </p:txBody>
      </p:sp>
      <p:sp>
        <p:nvSpPr>
          <p:cNvPr id="745" name="Google Shape;745;p35"/>
          <p:cNvSpPr/>
          <p:nvPr/>
        </p:nvSpPr>
        <p:spPr>
          <a:xfrm>
            <a:off x="3848877" y="2691453"/>
            <a:ext cx="106900" cy="125125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>
            <a:off x="6852677" y="1720553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1118058" y="1278536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35"/>
          <p:cNvGrpSpPr/>
          <p:nvPr/>
        </p:nvGrpSpPr>
        <p:grpSpPr>
          <a:xfrm>
            <a:off x="7954753" y="4277649"/>
            <a:ext cx="724371" cy="661855"/>
            <a:chOff x="3430528" y="4206737"/>
            <a:chExt cx="724371" cy="661855"/>
          </a:xfrm>
        </p:grpSpPr>
        <p:sp>
          <p:nvSpPr>
            <p:cNvPr id="757" name="Google Shape;757;p35"/>
            <p:cNvSpPr/>
            <p:nvPr/>
          </p:nvSpPr>
          <p:spPr>
            <a:xfrm>
              <a:off x="3656836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430528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53469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63411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734485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35"/>
          <p:cNvSpPr/>
          <p:nvPr/>
        </p:nvSpPr>
        <p:spPr>
          <a:xfrm>
            <a:off x="8477454" y="173866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3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438C"/>
                </a:solidFill>
              </a:rPr>
              <a:t>What to do next?</a:t>
            </a:r>
            <a:endParaRPr dirty="0"/>
          </a:p>
        </p:txBody>
      </p:sp>
      <p:sp>
        <p:nvSpPr>
          <p:cNvPr id="1715" name="Google Shape;1715;p43"/>
          <p:cNvSpPr/>
          <p:nvPr/>
        </p:nvSpPr>
        <p:spPr>
          <a:xfrm>
            <a:off x="564356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ensemble model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16" name="Google Shape;1716;p43"/>
          <p:cNvSpPr/>
          <p:nvPr/>
        </p:nvSpPr>
        <p:spPr>
          <a:xfrm>
            <a:off x="3297081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regression to predict missings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17" name="Google Shape;1717;p43"/>
          <p:cNvSpPr/>
          <p:nvPr/>
        </p:nvSpPr>
        <p:spPr>
          <a:xfrm>
            <a:off x="6029806" y="223956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Deep Learning algorithms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727" name="Google Shape;1727;p43"/>
          <p:cNvSpPr/>
          <p:nvPr/>
        </p:nvSpPr>
        <p:spPr>
          <a:xfrm>
            <a:off x="5771299" y="2305500"/>
            <a:ext cx="191088" cy="214587"/>
          </a:xfrm>
          <a:custGeom>
            <a:avLst/>
            <a:gdLst/>
            <a:ahLst/>
            <a:cxnLst/>
            <a:rect l="l" t="t" r="r" b="b"/>
            <a:pathLst>
              <a:path w="4276" h="5005" extrusionOk="0">
                <a:moveTo>
                  <a:pt x="3864" y="1"/>
                </a:moveTo>
                <a:lnTo>
                  <a:pt x="1" y="3928"/>
                </a:lnTo>
                <a:lnTo>
                  <a:pt x="4276" y="5005"/>
                </a:lnTo>
                <a:lnTo>
                  <a:pt x="4276" y="5005"/>
                </a:lnTo>
                <a:lnTo>
                  <a:pt x="3864" y="1"/>
                </a:lnTo>
                <a:close/>
              </a:path>
            </a:pathLst>
          </a:custGeom>
          <a:solidFill>
            <a:srgbClr val="F2E2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3"/>
          <p:cNvSpPr/>
          <p:nvPr/>
        </p:nvSpPr>
        <p:spPr>
          <a:xfrm>
            <a:off x="3137906" y="3200824"/>
            <a:ext cx="159175" cy="137775"/>
          </a:xfrm>
          <a:custGeom>
            <a:avLst/>
            <a:gdLst/>
            <a:ahLst/>
            <a:cxnLst/>
            <a:rect l="l" t="t" r="r" b="b"/>
            <a:pathLst>
              <a:path w="6367" h="5511" extrusionOk="0">
                <a:moveTo>
                  <a:pt x="6366" y="0"/>
                </a:moveTo>
                <a:lnTo>
                  <a:pt x="1" y="697"/>
                </a:lnTo>
                <a:lnTo>
                  <a:pt x="3738" y="5511"/>
                </a:lnTo>
                <a:lnTo>
                  <a:pt x="6366" y="0"/>
                </a:lnTo>
                <a:close/>
              </a:path>
            </a:pathLst>
          </a:custGeom>
          <a:solidFill>
            <a:srgbClr val="F257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3"/>
          <p:cNvSpPr/>
          <p:nvPr/>
        </p:nvSpPr>
        <p:spPr>
          <a:xfrm>
            <a:off x="7265899" y="2014122"/>
            <a:ext cx="111877" cy="240911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3"/>
          <p:cNvSpPr/>
          <p:nvPr/>
        </p:nvSpPr>
        <p:spPr>
          <a:xfrm>
            <a:off x="2359316" y="763908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43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3"/>
          <p:cNvSpPr/>
          <p:nvPr/>
        </p:nvSpPr>
        <p:spPr>
          <a:xfrm>
            <a:off x="1484180" y="80245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43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3"/>
          <p:cNvSpPr/>
          <p:nvPr/>
        </p:nvSpPr>
        <p:spPr>
          <a:xfrm>
            <a:off x="57074" y="22443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3"/>
          <p:cNvSpPr/>
          <p:nvPr/>
        </p:nvSpPr>
        <p:spPr>
          <a:xfrm>
            <a:off x="8241657" y="976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3"/>
          <p:cNvSpPr/>
          <p:nvPr/>
        </p:nvSpPr>
        <p:spPr>
          <a:xfrm>
            <a:off x="8574654" y="17664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3"/>
          <p:cNvSpPr/>
          <p:nvPr/>
        </p:nvSpPr>
        <p:spPr>
          <a:xfrm>
            <a:off x="2985879" y="4444282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717;p43">
            <a:extLst>
              <a:ext uri="{FF2B5EF4-FFF2-40B4-BE49-F238E27FC236}">
                <a16:creationId xmlns:a16="http://schemas.microsoft.com/office/drawing/2014/main" id="{A63DD053-6927-47AD-94FD-DA6FE83224BE}"/>
              </a:ext>
            </a:extLst>
          </p:cNvPr>
          <p:cNvSpPr/>
          <p:nvPr/>
        </p:nvSpPr>
        <p:spPr>
          <a:xfrm>
            <a:off x="1767756" y="3559253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E0D8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visualization in the models section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46" name="Google Shape;1715;p43">
            <a:extLst>
              <a:ext uri="{FF2B5EF4-FFF2-40B4-BE49-F238E27FC236}">
                <a16:creationId xmlns:a16="http://schemas.microsoft.com/office/drawing/2014/main" id="{DC4A59CB-9099-49EF-8609-F2551EB5F065}"/>
              </a:ext>
            </a:extLst>
          </p:cNvPr>
          <p:cNvSpPr/>
          <p:nvPr/>
        </p:nvSpPr>
        <p:spPr>
          <a:xfrm>
            <a:off x="4969446" y="3559252"/>
            <a:ext cx="2406800" cy="664375"/>
          </a:xfrm>
          <a:prstGeom prst="roundRect">
            <a:avLst>
              <a:gd name="adj" fmla="val 50000"/>
            </a:avLst>
          </a:pr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U</a:t>
            </a:r>
            <a:r>
              <a:rPr lang="en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sing </a:t>
            </a:r>
            <a:r>
              <a:rPr lang="en-GB" dirty="0">
                <a:solidFill>
                  <a:srgbClr val="FFFFFF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Oversampling in the dataset</a:t>
            </a:r>
            <a:endParaRPr dirty="0">
              <a:solidFill>
                <a:srgbClr val="FFFFFF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1"/>
          <p:cNvSpPr txBox="1">
            <a:spLocks noGrp="1"/>
          </p:cNvSpPr>
          <p:nvPr>
            <p:ph type="title"/>
          </p:nvPr>
        </p:nvSpPr>
        <p:spPr>
          <a:xfrm>
            <a:off x="3833900" y="2063622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 for listining </a:t>
            </a:r>
            <a:endParaRPr sz="3600" dirty="0"/>
          </a:p>
        </p:txBody>
      </p:sp>
      <p:grpSp>
        <p:nvGrpSpPr>
          <p:cNvPr id="1466" name="Google Shape;1466;p41"/>
          <p:cNvGrpSpPr/>
          <p:nvPr/>
        </p:nvGrpSpPr>
        <p:grpSpPr>
          <a:xfrm>
            <a:off x="5616125" y="339775"/>
            <a:ext cx="606009" cy="553714"/>
            <a:chOff x="8797650" y="152350"/>
            <a:chExt cx="606009" cy="553714"/>
          </a:xfrm>
        </p:grpSpPr>
        <p:sp>
          <p:nvSpPr>
            <p:cNvPr id="1467" name="Google Shape;1467;p41"/>
            <p:cNvSpPr/>
            <p:nvPr/>
          </p:nvSpPr>
          <p:spPr>
            <a:xfrm>
              <a:off x="8986976" y="152350"/>
              <a:ext cx="416683" cy="40240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8797650" y="329776"/>
              <a:ext cx="389770" cy="37628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8884796" y="491393"/>
              <a:ext cx="53102" cy="5310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8967966" y="491393"/>
              <a:ext cx="53102" cy="5310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9051935" y="491393"/>
              <a:ext cx="52301" cy="5310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1472386" y="3045861"/>
            <a:ext cx="322893" cy="282173"/>
            <a:chOff x="1472386" y="3045861"/>
            <a:chExt cx="322893" cy="282173"/>
          </a:xfrm>
        </p:grpSpPr>
        <p:sp>
          <p:nvSpPr>
            <p:cNvPr id="1473" name="Google Shape;1473;p41"/>
            <p:cNvSpPr/>
            <p:nvPr/>
          </p:nvSpPr>
          <p:spPr>
            <a:xfrm>
              <a:off x="1472386" y="3045861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552876" y="3119712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1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1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1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41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1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1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41"/>
          <p:cNvSpPr/>
          <p:nvPr/>
        </p:nvSpPr>
        <p:spPr>
          <a:xfrm>
            <a:off x="297780" y="215392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1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1"/>
          <p:cNvSpPr/>
          <p:nvPr/>
        </p:nvSpPr>
        <p:spPr>
          <a:xfrm>
            <a:off x="350122" y="290422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1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1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1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1"/>
          <p:cNvSpPr/>
          <p:nvPr/>
        </p:nvSpPr>
        <p:spPr>
          <a:xfrm>
            <a:off x="393396" y="2149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1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1"/>
          <p:cNvSpPr/>
          <p:nvPr/>
        </p:nvSpPr>
        <p:spPr>
          <a:xfrm>
            <a:off x="7885506" y="416363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1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1"/>
          <p:cNvSpPr/>
          <p:nvPr/>
        </p:nvSpPr>
        <p:spPr>
          <a:xfrm>
            <a:off x="845995" y="1126553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41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1"/>
          <p:cNvSpPr/>
          <p:nvPr/>
        </p:nvSpPr>
        <p:spPr>
          <a:xfrm>
            <a:off x="74312" y="13386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1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1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41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41"/>
          <p:cNvSpPr/>
          <p:nvPr/>
        </p:nvSpPr>
        <p:spPr>
          <a:xfrm>
            <a:off x="4154904" y="457979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2374049" y="1126552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41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41"/>
          <p:cNvSpPr/>
          <p:nvPr/>
        </p:nvSpPr>
        <p:spPr>
          <a:xfrm>
            <a:off x="563861" y="184807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41"/>
          <p:cNvSpPr/>
          <p:nvPr/>
        </p:nvSpPr>
        <p:spPr>
          <a:xfrm rot="-2197994">
            <a:off x="453356" y="4439701"/>
            <a:ext cx="392026" cy="328582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1"/>
          <p:cNvSpPr/>
          <p:nvPr/>
        </p:nvSpPr>
        <p:spPr>
          <a:xfrm>
            <a:off x="114093" y="795113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1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1"/>
          <p:cNvSpPr/>
          <p:nvPr/>
        </p:nvSpPr>
        <p:spPr>
          <a:xfrm>
            <a:off x="6104550" y="429479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41"/>
          <p:cNvGrpSpPr/>
          <p:nvPr/>
        </p:nvGrpSpPr>
        <p:grpSpPr>
          <a:xfrm>
            <a:off x="443022" y="1228869"/>
            <a:ext cx="4252227" cy="3164980"/>
            <a:chOff x="442524" y="1155748"/>
            <a:chExt cx="4252227" cy="3164980"/>
          </a:xfrm>
        </p:grpSpPr>
        <p:sp>
          <p:nvSpPr>
            <p:cNvPr id="1508" name="Google Shape;1508;p41"/>
            <p:cNvSpPr/>
            <p:nvPr/>
          </p:nvSpPr>
          <p:spPr>
            <a:xfrm>
              <a:off x="442524" y="4073069"/>
              <a:ext cx="4252227" cy="247659"/>
            </a:xfrm>
            <a:custGeom>
              <a:avLst/>
              <a:gdLst/>
              <a:ahLst/>
              <a:cxnLst/>
              <a:rect l="l" t="t" r="r" b="b"/>
              <a:pathLst>
                <a:path w="141942" h="8267" extrusionOk="0">
                  <a:moveTo>
                    <a:pt x="70971" y="1"/>
                  </a:moveTo>
                  <a:cubicBezTo>
                    <a:pt x="31764" y="1"/>
                    <a:pt x="0" y="1838"/>
                    <a:pt x="0" y="4149"/>
                  </a:cubicBezTo>
                  <a:cubicBezTo>
                    <a:pt x="0" y="6430"/>
                    <a:pt x="31764" y="8266"/>
                    <a:pt x="70971" y="8266"/>
                  </a:cubicBezTo>
                  <a:cubicBezTo>
                    <a:pt x="110177" y="8266"/>
                    <a:pt x="141941" y="6430"/>
                    <a:pt x="141941" y="4149"/>
                  </a:cubicBezTo>
                  <a:cubicBezTo>
                    <a:pt x="141941" y="1838"/>
                    <a:pt x="110177" y="1"/>
                    <a:pt x="7097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935767" y="3801025"/>
              <a:ext cx="50329" cy="44397"/>
            </a:xfrm>
            <a:custGeom>
              <a:avLst/>
              <a:gdLst/>
              <a:ahLst/>
              <a:cxnLst/>
              <a:rect l="l" t="t" r="r" b="b"/>
              <a:pathLst>
                <a:path w="1680" h="1482" extrusionOk="0">
                  <a:moveTo>
                    <a:pt x="191" y="183"/>
                  </a:moveTo>
                  <a:lnTo>
                    <a:pt x="191" y="183"/>
                  </a:lnTo>
                  <a:cubicBezTo>
                    <a:pt x="666" y="405"/>
                    <a:pt x="1489" y="848"/>
                    <a:pt x="1552" y="1133"/>
                  </a:cubicBezTo>
                  <a:cubicBezTo>
                    <a:pt x="1552" y="1196"/>
                    <a:pt x="1552" y="1228"/>
                    <a:pt x="1521" y="1260"/>
                  </a:cubicBezTo>
                  <a:cubicBezTo>
                    <a:pt x="1426" y="1323"/>
                    <a:pt x="1362" y="1355"/>
                    <a:pt x="1236" y="1355"/>
                  </a:cubicBezTo>
                  <a:cubicBezTo>
                    <a:pt x="951" y="1323"/>
                    <a:pt x="571" y="880"/>
                    <a:pt x="191" y="183"/>
                  </a:cubicBezTo>
                  <a:close/>
                  <a:moveTo>
                    <a:pt x="44" y="1"/>
                  </a:moveTo>
                  <a:cubicBezTo>
                    <a:pt x="32" y="1"/>
                    <a:pt x="16" y="9"/>
                    <a:pt x="1" y="24"/>
                  </a:cubicBezTo>
                  <a:cubicBezTo>
                    <a:pt x="1" y="24"/>
                    <a:pt x="1" y="56"/>
                    <a:pt x="1" y="88"/>
                  </a:cubicBezTo>
                  <a:cubicBezTo>
                    <a:pt x="254" y="563"/>
                    <a:pt x="761" y="1386"/>
                    <a:pt x="1236" y="1450"/>
                  </a:cubicBezTo>
                  <a:cubicBezTo>
                    <a:pt x="1267" y="1481"/>
                    <a:pt x="1267" y="1481"/>
                    <a:pt x="1299" y="1481"/>
                  </a:cubicBezTo>
                  <a:cubicBezTo>
                    <a:pt x="1394" y="1481"/>
                    <a:pt x="1521" y="1418"/>
                    <a:pt x="1584" y="1323"/>
                  </a:cubicBezTo>
                  <a:cubicBezTo>
                    <a:pt x="1647" y="1291"/>
                    <a:pt x="1679" y="1196"/>
                    <a:pt x="1679" y="1133"/>
                  </a:cubicBezTo>
                  <a:cubicBezTo>
                    <a:pt x="1584" y="690"/>
                    <a:pt x="222" y="88"/>
                    <a:pt x="64" y="24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935767" y="3788114"/>
              <a:ext cx="54103" cy="23157"/>
            </a:xfrm>
            <a:custGeom>
              <a:avLst/>
              <a:gdLst/>
              <a:ahLst/>
              <a:cxnLst/>
              <a:rect l="l" t="t" r="r" b="b"/>
              <a:pathLst>
                <a:path w="1806" h="773" extrusionOk="0">
                  <a:moveTo>
                    <a:pt x="1183" y="130"/>
                  </a:moveTo>
                  <a:cubicBezTo>
                    <a:pt x="1223" y="130"/>
                    <a:pt x="1262" y="133"/>
                    <a:pt x="1299" y="139"/>
                  </a:cubicBezTo>
                  <a:cubicBezTo>
                    <a:pt x="1426" y="170"/>
                    <a:pt x="1521" y="234"/>
                    <a:pt x="1584" y="329"/>
                  </a:cubicBezTo>
                  <a:cubicBezTo>
                    <a:pt x="1679" y="455"/>
                    <a:pt x="1647" y="519"/>
                    <a:pt x="1616" y="550"/>
                  </a:cubicBezTo>
                  <a:cubicBezTo>
                    <a:pt x="1549" y="630"/>
                    <a:pt x="1366" y="665"/>
                    <a:pt x="1141" y="665"/>
                  </a:cubicBezTo>
                  <a:cubicBezTo>
                    <a:pt x="829" y="665"/>
                    <a:pt x="435" y="598"/>
                    <a:pt x="159" y="487"/>
                  </a:cubicBezTo>
                  <a:cubicBezTo>
                    <a:pt x="359" y="373"/>
                    <a:pt x="817" y="130"/>
                    <a:pt x="1183" y="130"/>
                  </a:cubicBezTo>
                  <a:close/>
                  <a:moveTo>
                    <a:pt x="1189" y="0"/>
                  </a:moveTo>
                  <a:cubicBezTo>
                    <a:pt x="673" y="0"/>
                    <a:pt x="61" y="427"/>
                    <a:pt x="32" y="455"/>
                  </a:cubicBezTo>
                  <a:cubicBezTo>
                    <a:pt x="1" y="455"/>
                    <a:pt x="1" y="487"/>
                    <a:pt x="1" y="487"/>
                  </a:cubicBezTo>
                  <a:cubicBezTo>
                    <a:pt x="1" y="519"/>
                    <a:pt x="1" y="550"/>
                    <a:pt x="32" y="550"/>
                  </a:cubicBezTo>
                  <a:cubicBezTo>
                    <a:pt x="254" y="677"/>
                    <a:pt x="729" y="772"/>
                    <a:pt x="1141" y="772"/>
                  </a:cubicBezTo>
                  <a:cubicBezTo>
                    <a:pt x="1394" y="772"/>
                    <a:pt x="1616" y="709"/>
                    <a:pt x="1711" y="614"/>
                  </a:cubicBezTo>
                  <a:cubicBezTo>
                    <a:pt x="1742" y="550"/>
                    <a:pt x="1806" y="424"/>
                    <a:pt x="1679" y="265"/>
                  </a:cubicBezTo>
                  <a:cubicBezTo>
                    <a:pt x="1584" y="139"/>
                    <a:pt x="1489" y="44"/>
                    <a:pt x="1331" y="12"/>
                  </a:cubicBezTo>
                  <a:cubicBezTo>
                    <a:pt x="1285" y="4"/>
                    <a:pt x="1237" y="0"/>
                    <a:pt x="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2575258" y="1792255"/>
              <a:ext cx="20910" cy="28699"/>
            </a:xfrm>
            <a:custGeom>
              <a:avLst/>
              <a:gdLst/>
              <a:ahLst/>
              <a:cxnLst/>
              <a:rect l="l" t="t" r="r" b="b"/>
              <a:pathLst>
                <a:path w="698" h="958" extrusionOk="0">
                  <a:moveTo>
                    <a:pt x="402" y="0"/>
                  </a:moveTo>
                  <a:cubicBezTo>
                    <a:pt x="231" y="0"/>
                    <a:pt x="91" y="181"/>
                    <a:pt x="32" y="415"/>
                  </a:cubicBezTo>
                  <a:cubicBezTo>
                    <a:pt x="0" y="700"/>
                    <a:pt x="95" y="922"/>
                    <a:pt x="254" y="954"/>
                  </a:cubicBezTo>
                  <a:cubicBezTo>
                    <a:pt x="268" y="956"/>
                    <a:pt x="281" y="957"/>
                    <a:pt x="295" y="957"/>
                  </a:cubicBezTo>
                  <a:cubicBezTo>
                    <a:pt x="466" y="957"/>
                    <a:pt x="607" y="777"/>
                    <a:pt x="665" y="542"/>
                  </a:cubicBezTo>
                  <a:cubicBezTo>
                    <a:pt x="697" y="289"/>
                    <a:pt x="602" y="35"/>
                    <a:pt x="444" y="4"/>
                  </a:cubicBezTo>
                  <a:cubicBezTo>
                    <a:pt x="430" y="1"/>
                    <a:pt x="416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2585683" y="1790458"/>
              <a:ext cx="19952" cy="6531"/>
            </a:xfrm>
            <a:custGeom>
              <a:avLst/>
              <a:gdLst/>
              <a:ahLst/>
              <a:cxnLst/>
              <a:rect l="l" t="t" r="r" b="b"/>
              <a:pathLst>
                <a:path w="666" h="218" extrusionOk="0">
                  <a:moveTo>
                    <a:pt x="666" y="0"/>
                  </a:moveTo>
                  <a:lnTo>
                    <a:pt x="1" y="64"/>
                  </a:lnTo>
                  <a:cubicBezTo>
                    <a:pt x="77" y="178"/>
                    <a:pt x="167" y="218"/>
                    <a:pt x="256" y="218"/>
                  </a:cubicBezTo>
                  <a:cubicBezTo>
                    <a:pt x="464" y="218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2458574" y="1851721"/>
              <a:ext cx="37956" cy="39334"/>
            </a:xfrm>
            <a:custGeom>
              <a:avLst/>
              <a:gdLst/>
              <a:ahLst/>
              <a:cxnLst/>
              <a:rect l="l" t="t" r="r" b="b"/>
              <a:pathLst>
                <a:path w="1267" h="1313" extrusionOk="0">
                  <a:moveTo>
                    <a:pt x="59" y="1"/>
                  </a:moveTo>
                  <a:cubicBezTo>
                    <a:pt x="50" y="1"/>
                    <a:pt x="41" y="5"/>
                    <a:pt x="32" y="14"/>
                  </a:cubicBezTo>
                  <a:cubicBezTo>
                    <a:pt x="32" y="14"/>
                    <a:pt x="0" y="46"/>
                    <a:pt x="0" y="77"/>
                  </a:cubicBezTo>
                  <a:cubicBezTo>
                    <a:pt x="32" y="109"/>
                    <a:pt x="348" y="964"/>
                    <a:pt x="1172" y="1312"/>
                  </a:cubicBezTo>
                  <a:lnTo>
                    <a:pt x="1204" y="1312"/>
                  </a:lnTo>
                  <a:cubicBezTo>
                    <a:pt x="1204" y="1312"/>
                    <a:pt x="1235" y="1312"/>
                    <a:pt x="1235" y="1281"/>
                  </a:cubicBezTo>
                  <a:cubicBezTo>
                    <a:pt x="1267" y="1249"/>
                    <a:pt x="1235" y="1217"/>
                    <a:pt x="1204" y="1217"/>
                  </a:cubicBezTo>
                  <a:cubicBezTo>
                    <a:pt x="412" y="869"/>
                    <a:pt x="127" y="46"/>
                    <a:pt x="95" y="46"/>
                  </a:cubicBezTo>
                  <a:cubicBezTo>
                    <a:pt x="95" y="23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2473732" y="1735935"/>
              <a:ext cx="43678" cy="17555"/>
            </a:xfrm>
            <a:custGeom>
              <a:avLst/>
              <a:gdLst/>
              <a:ahLst/>
              <a:cxnLst/>
              <a:rect l="l" t="t" r="r" b="b"/>
              <a:pathLst>
                <a:path w="1458" h="586" extrusionOk="0">
                  <a:moveTo>
                    <a:pt x="1059" y="1"/>
                  </a:moveTo>
                  <a:cubicBezTo>
                    <a:pt x="800" y="1"/>
                    <a:pt x="411" y="74"/>
                    <a:pt x="32" y="395"/>
                  </a:cubicBezTo>
                  <a:cubicBezTo>
                    <a:pt x="1" y="427"/>
                    <a:pt x="1" y="522"/>
                    <a:pt x="32" y="554"/>
                  </a:cubicBezTo>
                  <a:cubicBezTo>
                    <a:pt x="32" y="585"/>
                    <a:pt x="64" y="585"/>
                    <a:pt x="96" y="585"/>
                  </a:cubicBezTo>
                  <a:cubicBezTo>
                    <a:pt x="127" y="585"/>
                    <a:pt x="159" y="585"/>
                    <a:pt x="159" y="554"/>
                  </a:cubicBezTo>
                  <a:cubicBezTo>
                    <a:pt x="507" y="264"/>
                    <a:pt x="855" y="198"/>
                    <a:pt x="1081" y="198"/>
                  </a:cubicBezTo>
                  <a:cubicBezTo>
                    <a:pt x="1225" y="198"/>
                    <a:pt x="1319" y="225"/>
                    <a:pt x="1331" y="237"/>
                  </a:cubicBezTo>
                  <a:cubicBezTo>
                    <a:pt x="1363" y="237"/>
                    <a:pt x="1426" y="205"/>
                    <a:pt x="1426" y="142"/>
                  </a:cubicBezTo>
                  <a:cubicBezTo>
                    <a:pt x="1458" y="110"/>
                    <a:pt x="1426" y="47"/>
                    <a:pt x="1363" y="47"/>
                  </a:cubicBezTo>
                  <a:cubicBezTo>
                    <a:pt x="1350" y="34"/>
                    <a:pt x="1234" y="1"/>
                    <a:pt x="1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2592334" y="1738272"/>
              <a:ext cx="36069" cy="31336"/>
            </a:xfrm>
            <a:custGeom>
              <a:avLst/>
              <a:gdLst/>
              <a:ahLst/>
              <a:cxnLst/>
              <a:rect l="l" t="t" r="r" b="b"/>
              <a:pathLst>
                <a:path w="1204" h="1046" extrusionOk="0">
                  <a:moveTo>
                    <a:pt x="127" y="1"/>
                  </a:moveTo>
                  <a:cubicBezTo>
                    <a:pt x="64" y="1"/>
                    <a:pt x="32" y="32"/>
                    <a:pt x="32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95" y="191"/>
                    <a:pt x="697" y="317"/>
                    <a:pt x="1014" y="982"/>
                  </a:cubicBezTo>
                  <a:cubicBezTo>
                    <a:pt x="1014" y="1014"/>
                    <a:pt x="1046" y="1046"/>
                    <a:pt x="1109" y="1046"/>
                  </a:cubicBezTo>
                  <a:lnTo>
                    <a:pt x="1141" y="1046"/>
                  </a:lnTo>
                  <a:cubicBezTo>
                    <a:pt x="1172" y="1014"/>
                    <a:pt x="1204" y="951"/>
                    <a:pt x="1172" y="887"/>
                  </a:cubicBezTo>
                  <a:cubicBezTo>
                    <a:pt x="855" y="127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2817165" y="3922024"/>
              <a:ext cx="51287" cy="23966"/>
            </a:xfrm>
            <a:custGeom>
              <a:avLst/>
              <a:gdLst/>
              <a:ahLst/>
              <a:cxnLst/>
              <a:rect l="l" t="t" r="r" b="b"/>
              <a:pathLst>
                <a:path w="1712" h="800" extrusionOk="0">
                  <a:moveTo>
                    <a:pt x="620" y="119"/>
                  </a:moveTo>
                  <a:cubicBezTo>
                    <a:pt x="1006" y="119"/>
                    <a:pt x="1438" y="163"/>
                    <a:pt x="1553" y="324"/>
                  </a:cubicBezTo>
                  <a:cubicBezTo>
                    <a:pt x="1584" y="356"/>
                    <a:pt x="1584" y="387"/>
                    <a:pt x="1584" y="451"/>
                  </a:cubicBezTo>
                  <a:cubicBezTo>
                    <a:pt x="1521" y="577"/>
                    <a:pt x="1458" y="641"/>
                    <a:pt x="1363" y="672"/>
                  </a:cubicBezTo>
                  <a:cubicBezTo>
                    <a:pt x="1331" y="680"/>
                    <a:pt x="1296" y="684"/>
                    <a:pt x="1260" y="684"/>
                  </a:cubicBezTo>
                  <a:cubicBezTo>
                    <a:pt x="1005" y="684"/>
                    <a:pt x="638" y="494"/>
                    <a:pt x="223" y="134"/>
                  </a:cubicBezTo>
                  <a:cubicBezTo>
                    <a:pt x="336" y="125"/>
                    <a:pt x="475" y="119"/>
                    <a:pt x="620" y="119"/>
                  </a:cubicBezTo>
                  <a:close/>
                  <a:moveTo>
                    <a:pt x="652" y="1"/>
                  </a:moveTo>
                  <a:cubicBezTo>
                    <a:pt x="365" y="1"/>
                    <a:pt x="118" y="26"/>
                    <a:pt x="64" y="39"/>
                  </a:cubicBezTo>
                  <a:cubicBezTo>
                    <a:pt x="33" y="39"/>
                    <a:pt x="33" y="39"/>
                    <a:pt x="33" y="71"/>
                  </a:cubicBezTo>
                  <a:cubicBezTo>
                    <a:pt x="1" y="102"/>
                    <a:pt x="33" y="102"/>
                    <a:pt x="33" y="134"/>
                  </a:cubicBezTo>
                  <a:cubicBezTo>
                    <a:pt x="318" y="387"/>
                    <a:pt x="856" y="799"/>
                    <a:pt x="1268" y="799"/>
                  </a:cubicBezTo>
                  <a:cubicBezTo>
                    <a:pt x="1299" y="799"/>
                    <a:pt x="1331" y="799"/>
                    <a:pt x="1363" y="767"/>
                  </a:cubicBezTo>
                  <a:cubicBezTo>
                    <a:pt x="1521" y="736"/>
                    <a:pt x="1616" y="641"/>
                    <a:pt x="1679" y="482"/>
                  </a:cubicBezTo>
                  <a:cubicBezTo>
                    <a:pt x="1711" y="387"/>
                    <a:pt x="1679" y="324"/>
                    <a:pt x="1648" y="229"/>
                  </a:cubicBezTo>
                  <a:cubicBezTo>
                    <a:pt x="1502" y="47"/>
                    <a:pt x="1041" y="1"/>
                    <a:pt x="65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2817165" y="3894163"/>
              <a:ext cx="42749" cy="31905"/>
            </a:xfrm>
            <a:custGeom>
              <a:avLst/>
              <a:gdLst/>
              <a:ahLst/>
              <a:cxnLst/>
              <a:rect l="l" t="t" r="r" b="b"/>
              <a:pathLst>
                <a:path w="1427" h="1065" extrusionOk="0">
                  <a:moveTo>
                    <a:pt x="1046" y="114"/>
                  </a:moveTo>
                  <a:cubicBezTo>
                    <a:pt x="1109" y="114"/>
                    <a:pt x="1173" y="114"/>
                    <a:pt x="1204" y="146"/>
                  </a:cubicBezTo>
                  <a:cubicBezTo>
                    <a:pt x="1299" y="241"/>
                    <a:pt x="1299" y="304"/>
                    <a:pt x="1299" y="336"/>
                  </a:cubicBezTo>
                  <a:cubicBezTo>
                    <a:pt x="1236" y="589"/>
                    <a:pt x="571" y="906"/>
                    <a:pt x="191" y="937"/>
                  </a:cubicBezTo>
                  <a:cubicBezTo>
                    <a:pt x="318" y="716"/>
                    <a:pt x="666" y="209"/>
                    <a:pt x="983" y="114"/>
                  </a:cubicBezTo>
                  <a:close/>
                  <a:moveTo>
                    <a:pt x="1079" y="0"/>
                  </a:moveTo>
                  <a:cubicBezTo>
                    <a:pt x="1040" y="0"/>
                    <a:pt x="997" y="7"/>
                    <a:pt x="951" y="19"/>
                  </a:cubicBezTo>
                  <a:cubicBezTo>
                    <a:pt x="508" y="114"/>
                    <a:pt x="33" y="969"/>
                    <a:pt x="33" y="1001"/>
                  </a:cubicBezTo>
                  <a:cubicBezTo>
                    <a:pt x="1" y="1001"/>
                    <a:pt x="1" y="1032"/>
                    <a:pt x="33" y="1032"/>
                  </a:cubicBezTo>
                  <a:cubicBezTo>
                    <a:pt x="33" y="1064"/>
                    <a:pt x="64" y="1064"/>
                    <a:pt x="64" y="1064"/>
                  </a:cubicBezTo>
                  <a:cubicBezTo>
                    <a:pt x="476" y="1064"/>
                    <a:pt x="1299" y="684"/>
                    <a:pt x="1394" y="367"/>
                  </a:cubicBezTo>
                  <a:cubicBezTo>
                    <a:pt x="1426" y="272"/>
                    <a:pt x="1426" y="177"/>
                    <a:pt x="1268" y="82"/>
                  </a:cubicBezTo>
                  <a:cubicBezTo>
                    <a:pt x="1208" y="22"/>
                    <a:pt x="1147" y="0"/>
                    <a:pt x="107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2265977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2265977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49" y="0"/>
                  </a:moveTo>
                  <a:cubicBezTo>
                    <a:pt x="254" y="0"/>
                    <a:pt x="190" y="32"/>
                    <a:pt x="190" y="95"/>
                  </a:cubicBezTo>
                  <a:lnTo>
                    <a:pt x="32" y="1679"/>
                  </a:lnTo>
                  <a:cubicBezTo>
                    <a:pt x="0" y="1710"/>
                    <a:pt x="64" y="1742"/>
                    <a:pt x="159" y="1742"/>
                  </a:cubicBezTo>
                  <a:lnTo>
                    <a:pt x="507" y="1742"/>
                  </a:lnTo>
                  <a:cubicBezTo>
                    <a:pt x="602" y="1742"/>
                    <a:pt x="665" y="1710"/>
                    <a:pt x="665" y="1679"/>
                  </a:cubicBezTo>
                  <a:lnTo>
                    <a:pt x="824" y="95"/>
                  </a:lnTo>
                  <a:cubicBezTo>
                    <a:pt x="824" y="32"/>
                    <a:pt x="792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2594221" y="2696492"/>
              <a:ext cx="24715" cy="52216"/>
            </a:xfrm>
            <a:custGeom>
              <a:avLst/>
              <a:gdLst/>
              <a:ahLst/>
              <a:cxnLst/>
              <a:rect l="l" t="t" r="r" b="b"/>
              <a:pathLst>
                <a:path w="825" h="1743" extrusionOk="0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2594221" y="2696492"/>
              <a:ext cx="24715" cy="52216"/>
            </a:xfrm>
            <a:custGeom>
              <a:avLst/>
              <a:gdLst/>
              <a:ahLst/>
              <a:cxnLst/>
              <a:rect l="l" t="t" r="r" b="b"/>
              <a:pathLst>
                <a:path w="825" h="1743" extrusionOk="0">
                  <a:moveTo>
                    <a:pt x="317" y="0"/>
                  </a:moveTo>
                  <a:cubicBezTo>
                    <a:pt x="222" y="0"/>
                    <a:pt x="159" y="32"/>
                    <a:pt x="159" y="95"/>
                  </a:cubicBezTo>
                  <a:lnTo>
                    <a:pt x="1" y="1679"/>
                  </a:lnTo>
                  <a:cubicBezTo>
                    <a:pt x="1" y="1710"/>
                    <a:pt x="64" y="1742"/>
                    <a:pt x="127" y="1742"/>
                  </a:cubicBezTo>
                  <a:lnTo>
                    <a:pt x="476" y="1742"/>
                  </a:lnTo>
                  <a:cubicBezTo>
                    <a:pt x="571" y="1742"/>
                    <a:pt x="634" y="1710"/>
                    <a:pt x="634" y="1679"/>
                  </a:cubicBezTo>
                  <a:lnTo>
                    <a:pt x="792" y="95"/>
                  </a:lnTo>
                  <a:cubicBezTo>
                    <a:pt x="824" y="32"/>
                    <a:pt x="761" y="0"/>
                    <a:pt x="6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2430114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2430114" y="2696492"/>
              <a:ext cx="24685" cy="52216"/>
            </a:xfrm>
            <a:custGeom>
              <a:avLst/>
              <a:gdLst/>
              <a:ahLst/>
              <a:cxnLst/>
              <a:rect l="l" t="t" r="r" b="b"/>
              <a:pathLst>
                <a:path w="824" h="1743" extrusionOk="0">
                  <a:moveTo>
                    <a:pt x="317" y="0"/>
                  </a:moveTo>
                  <a:cubicBezTo>
                    <a:pt x="253" y="0"/>
                    <a:pt x="190" y="32"/>
                    <a:pt x="190" y="95"/>
                  </a:cubicBezTo>
                  <a:lnTo>
                    <a:pt x="0" y="1679"/>
                  </a:lnTo>
                  <a:cubicBezTo>
                    <a:pt x="0" y="1710"/>
                    <a:pt x="63" y="1742"/>
                    <a:pt x="127" y="1742"/>
                  </a:cubicBezTo>
                  <a:lnTo>
                    <a:pt x="507" y="1742"/>
                  </a:lnTo>
                  <a:cubicBezTo>
                    <a:pt x="570" y="1742"/>
                    <a:pt x="633" y="1710"/>
                    <a:pt x="633" y="1679"/>
                  </a:cubicBezTo>
                  <a:lnTo>
                    <a:pt x="823" y="95"/>
                  </a:lnTo>
                  <a:cubicBezTo>
                    <a:pt x="823" y="32"/>
                    <a:pt x="760" y="0"/>
                    <a:pt x="6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2251747" y="2090242"/>
              <a:ext cx="174592" cy="152783"/>
            </a:xfrm>
            <a:custGeom>
              <a:avLst/>
              <a:gdLst/>
              <a:ahLst/>
              <a:cxnLst/>
              <a:rect l="l" t="t" r="r" b="b"/>
              <a:pathLst>
                <a:path w="5828" h="5100" extrusionOk="0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2251747" y="2090242"/>
              <a:ext cx="174592" cy="152783"/>
            </a:xfrm>
            <a:custGeom>
              <a:avLst/>
              <a:gdLst/>
              <a:ahLst/>
              <a:cxnLst/>
              <a:rect l="l" t="t" r="r" b="b"/>
              <a:pathLst>
                <a:path w="5828" h="5100" extrusionOk="0">
                  <a:moveTo>
                    <a:pt x="2787" y="1"/>
                  </a:moveTo>
                  <a:lnTo>
                    <a:pt x="1520" y="286"/>
                  </a:lnTo>
                  <a:cubicBezTo>
                    <a:pt x="1489" y="286"/>
                    <a:pt x="1425" y="318"/>
                    <a:pt x="1394" y="381"/>
                  </a:cubicBezTo>
                  <a:cubicBezTo>
                    <a:pt x="0" y="3294"/>
                    <a:pt x="4592" y="5100"/>
                    <a:pt x="4592" y="5100"/>
                  </a:cubicBezTo>
                  <a:cubicBezTo>
                    <a:pt x="5036" y="3073"/>
                    <a:pt x="5827" y="2218"/>
                    <a:pt x="5827" y="2218"/>
                  </a:cubicBezTo>
                  <a:cubicBezTo>
                    <a:pt x="3199" y="1711"/>
                    <a:pt x="2882" y="318"/>
                    <a:pt x="2850" y="64"/>
                  </a:cubicBezTo>
                  <a:cubicBezTo>
                    <a:pt x="2850" y="32"/>
                    <a:pt x="2819" y="1"/>
                    <a:pt x="2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2482270" y="2095934"/>
              <a:ext cx="149937" cy="144245"/>
            </a:xfrm>
            <a:custGeom>
              <a:avLst/>
              <a:gdLst/>
              <a:ahLst/>
              <a:cxnLst/>
              <a:rect l="l" t="t" r="r" b="b"/>
              <a:pathLst>
                <a:path w="5005" h="4815" extrusionOk="0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2482270" y="2095934"/>
              <a:ext cx="149937" cy="144245"/>
            </a:xfrm>
            <a:custGeom>
              <a:avLst/>
              <a:gdLst/>
              <a:ahLst/>
              <a:cxnLst/>
              <a:rect l="l" t="t" r="r" b="b"/>
              <a:pathLst>
                <a:path w="5005" h="4815" extrusionOk="0">
                  <a:moveTo>
                    <a:pt x="1046" y="1"/>
                  </a:moveTo>
                  <a:cubicBezTo>
                    <a:pt x="1014" y="1"/>
                    <a:pt x="983" y="32"/>
                    <a:pt x="1014" y="64"/>
                  </a:cubicBezTo>
                  <a:cubicBezTo>
                    <a:pt x="1331" y="413"/>
                    <a:pt x="2186" y="1553"/>
                    <a:pt x="1" y="2059"/>
                  </a:cubicBezTo>
                  <a:cubicBezTo>
                    <a:pt x="1" y="2059"/>
                    <a:pt x="1331" y="2788"/>
                    <a:pt x="1774" y="4814"/>
                  </a:cubicBezTo>
                  <a:cubicBezTo>
                    <a:pt x="1774" y="4814"/>
                    <a:pt x="5005" y="2566"/>
                    <a:pt x="2059" y="159"/>
                  </a:cubicBezTo>
                  <a:lnTo>
                    <a:pt x="2028" y="128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2810544" y="1155748"/>
              <a:ext cx="648939" cy="690700"/>
            </a:xfrm>
            <a:custGeom>
              <a:avLst/>
              <a:gdLst/>
              <a:ahLst/>
              <a:cxnLst/>
              <a:rect l="l" t="t" r="r" b="b"/>
              <a:pathLst>
                <a:path w="21662" h="23056" extrusionOk="0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2810544" y="1155748"/>
              <a:ext cx="648939" cy="690700"/>
            </a:xfrm>
            <a:custGeom>
              <a:avLst/>
              <a:gdLst/>
              <a:ahLst/>
              <a:cxnLst/>
              <a:rect l="l" t="t" r="r" b="b"/>
              <a:pathLst>
                <a:path w="21662" h="23056" extrusionOk="0">
                  <a:moveTo>
                    <a:pt x="9818" y="1"/>
                  </a:moveTo>
                  <a:cubicBezTo>
                    <a:pt x="4149" y="1"/>
                    <a:pt x="0" y="4656"/>
                    <a:pt x="539" y="10420"/>
                  </a:cubicBezTo>
                  <a:cubicBezTo>
                    <a:pt x="919" y="14252"/>
                    <a:pt x="3294" y="17577"/>
                    <a:pt x="6524" y="19382"/>
                  </a:cubicBezTo>
                  <a:lnTo>
                    <a:pt x="6429" y="23056"/>
                  </a:lnTo>
                  <a:lnTo>
                    <a:pt x="9469" y="20522"/>
                  </a:lnTo>
                  <a:cubicBezTo>
                    <a:pt x="10229" y="20712"/>
                    <a:pt x="11021" y="20807"/>
                    <a:pt x="11845" y="20807"/>
                  </a:cubicBezTo>
                  <a:cubicBezTo>
                    <a:pt x="17513" y="20807"/>
                    <a:pt x="21662" y="16152"/>
                    <a:pt x="21124" y="10388"/>
                  </a:cubicBezTo>
                  <a:cubicBezTo>
                    <a:pt x="20554" y="4656"/>
                    <a:pt x="15486" y="1"/>
                    <a:pt x="9818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2934808" y="1309460"/>
              <a:ext cx="257155" cy="284506"/>
            </a:xfrm>
            <a:custGeom>
              <a:avLst/>
              <a:gdLst/>
              <a:ahLst/>
              <a:cxnLst/>
              <a:rect l="l" t="t" r="r" b="b"/>
              <a:pathLst>
                <a:path w="8584" h="9497" extrusionOk="0">
                  <a:moveTo>
                    <a:pt x="3248" y="0"/>
                  </a:moveTo>
                  <a:cubicBezTo>
                    <a:pt x="3142" y="0"/>
                    <a:pt x="2505" y="27"/>
                    <a:pt x="2534" y="665"/>
                  </a:cubicBezTo>
                  <a:cubicBezTo>
                    <a:pt x="2566" y="1932"/>
                    <a:pt x="3326" y="2819"/>
                    <a:pt x="3770" y="3231"/>
                  </a:cubicBezTo>
                  <a:lnTo>
                    <a:pt x="2598" y="3167"/>
                  </a:lnTo>
                  <a:cubicBezTo>
                    <a:pt x="2186" y="3167"/>
                    <a:pt x="1774" y="3199"/>
                    <a:pt x="1363" y="3326"/>
                  </a:cubicBezTo>
                  <a:lnTo>
                    <a:pt x="983" y="3421"/>
                  </a:lnTo>
                  <a:cubicBezTo>
                    <a:pt x="349" y="3611"/>
                    <a:pt x="1" y="4307"/>
                    <a:pt x="254" y="5004"/>
                  </a:cubicBezTo>
                  <a:lnTo>
                    <a:pt x="1014" y="7316"/>
                  </a:lnTo>
                  <a:cubicBezTo>
                    <a:pt x="1268" y="8044"/>
                    <a:pt x="1806" y="8678"/>
                    <a:pt x="2471" y="9058"/>
                  </a:cubicBezTo>
                  <a:cubicBezTo>
                    <a:pt x="2957" y="9339"/>
                    <a:pt x="3505" y="9496"/>
                    <a:pt x="4032" y="9496"/>
                  </a:cubicBezTo>
                  <a:cubicBezTo>
                    <a:pt x="4157" y="9496"/>
                    <a:pt x="4281" y="9488"/>
                    <a:pt x="4403" y="9469"/>
                  </a:cubicBezTo>
                  <a:cubicBezTo>
                    <a:pt x="5575" y="9279"/>
                    <a:pt x="7412" y="9026"/>
                    <a:pt x="7728" y="8963"/>
                  </a:cubicBezTo>
                  <a:lnTo>
                    <a:pt x="8583" y="8899"/>
                  </a:lnTo>
                  <a:lnTo>
                    <a:pt x="8362" y="3706"/>
                  </a:lnTo>
                  <a:lnTo>
                    <a:pt x="7570" y="3452"/>
                  </a:lnTo>
                  <a:cubicBezTo>
                    <a:pt x="5036" y="2692"/>
                    <a:pt x="3263" y="0"/>
                    <a:pt x="3263" y="0"/>
                  </a:cubicBezTo>
                  <a:cubicBezTo>
                    <a:pt x="3263" y="0"/>
                    <a:pt x="3258" y="0"/>
                    <a:pt x="32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3161556" y="1391993"/>
              <a:ext cx="145204" cy="204011"/>
            </a:xfrm>
            <a:custGeom>
              <a:avLst/>
              <a:gdLst/>
              <a:ahLst/>
              <a:cxnLst/>
              <a:rect l="l" t="t" r="r" b="b"/>
              <a:pathLst>
                <a:path w="4847" h="6810" extrusionOk="0">
                  <a:moveTo>
                    <a:pt x="444" y="1"/>
                  </a:moveTo>
                  <a:cubicBezTo>
                    <a:pt x="191" y="1"/>
                    <a:pt x="1" y="191"/>
                    <a:pt x="33" y="444"/>
                  </a:cubicBezTo>
                  <a:lnTo>
                    <a:pt x="603" y="6334"/>
                  </a:lnTo>
                  <a:cubicBezTo>
                    <a:pt x="634" y="6619"/>
                    <a:pt x="856" y="6809"/>
                    <a:pt x="1109" y="6809"/>
                  </a:cubicBezTo>
                  <a:lnTo>
                    <a:pt x="4403" y="6809"/>
                  </a:lnTo>
                  <a:cubicBezTo>
                    <a:pt x="4656" y="6809"/>
                    <a:pt x="4846" y="6588"/>
                    <a:pt x="4815" y="6334"/>
                  </a:cubicBezTo>
                  <a:lnTo>
                    <a:pt x="4245" y="444"/>
                  </a:lnTo>
                  <a:cubicBezTo>
                    <a:pt x="4213" y="191"/>
                    <a:pt x="3991" y="1"/>
                    <a:pt x="373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1045898" y="1814184"/>
              <a:ext cx="797918" cy="689741"/>
            </a:xfrm>
            <a:custGeom>
              <a:avLst/>
              <a:gdLst/>
              <a:ahLst/>
              <a:cxnLst/>
              <a:rect l="l" t="t" r="r" b="b"/>
              <a:pathLst>
                <a:path w="26635" h="23024" extrusionOk="0">
                  <a:moveTo>
                    <a:pt x="10863" y="0"/>
                  </a:moveTo>
                  <a:cubicBezTo>
                    <a:pt x="4561" y="0"/>
                    <a:pt x="1" y="5162"/>
                    <a:pt x="603" y="11496"/>
                  </a:cubicBezTo>
                  <a:cubicBezTo>
                    <a:pt x="1236" y="17861"/>
                    <a:pt x="6810" y="23023"/>
                    <a:pt x="13080" y="23023"/>
                  </a:cubicBezTo>
                  <a:cubicBezTo>
                    <a:pt x="17292" y="23023"/>
                    <a:pt x="20712" y="20712"/>
                    <a:pt x="22359" y="17260"/>
                  </a:cubicBezTo>
                  <a:lnTo>
                    <a:pt x="26635" y="16563"/>
                  </a:lnTo>
                  <a:lnTo>
                    <a:pt x="23341" y="13459"/>
                  </a:lnTo>
                  <a:cubicBezTo>
                    <a:pt x="23404" y="12826"/>
                    <a:pt x="23373" y="12161"/>
                    <a:pt x="23309" y="11496"/>
                  </a:cubicBezTo>
                  <a:cubicBezTo>
                    <a:pt x="22708" y="5162"/>
                    <a:pt x="17134" y="0"/>
                    <a:pt x="1086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1180617" y="1999651"/>
              <a:ext cx="440255" cy="379052"/>
            </a:xfrm>
            <a:custGeom>
              <a:avLst/>
              <a:gdLst/>
              <a:ahLst/>
              <a:cxnLst/>
              <a:rect l="l" t="t" r="r" b="b"/>
              <a:pathLst>
                <a:path w="14696" h="12653" extrusionOk="0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1180617" y="1999651"/>
              <a:ext cx="440255" cy="379052"/>
            </a:xfrm>
            <a:custGeom>
              <a:avLst/>
              <a:gdLst/>
              <a:ahLst/>
              <a:cxnLst/>
              <a:rect l="l" t="t" r="r" b="b"/>
              <a:pathLst>
                <a:path w="14696" h="12653" extrusionOk="0">
                  <a:moveTo>
                    <a:pt x="9791" y="0"/>
                  </a:moveTo>
                  <a:cubicBezTo>
                    <a:pt x="8765" y="0"/>
                    <a:pt x="7776" y="396"/>
                    <a:pt x="7063" y="1188"/>
                  </a:cubicBezTo>
                  <a:cubicBezTo>
                    <a:pt x="6217" y="404"/>
                    <a:pt x="5168" y="16"/>
                    <a:pt x="4156" y="16"/>
                  </a:cubicBezTo>
                  <a:cubicBezTo>
                    <a:pt x="3124" y="16"/>
                    <a:pt x="2130" y="420"/>
                    <a:pt x="1426" y="1220"/>
                  </a:cubicBezTo>
                  <a:cubicBezTo>
                    <a:pt x="1" y="2803"/>
                    <a:pt x="254" y="5337"/>
                    <a:pt x="1964" y="6920"/>
                  </a:cubicBezTo>
                  <a:lnTo>
                    <a:pt x="8203" y="12652"/>
                  </a:lnTo>
                  <a:lnTo>
                    <a:pt x="13302" y="6920"/>
                  </a:lnTo>
                  <a:cubicBezTo>
                    <a:pt x="14695" y="5337"/>
                    <a:pt x="14442" y="2771"/>
                    <a:pt x="12732" y="1188"/>
                  </a:cubicBezTo>
                  <a:cubicBezTo>
                    <a:pt x="11877" y="396"/>
                    <a:pt x="10816" y="0"/>
                    <a:pt x="9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51"/>
          <p:cNvGrpSpPr/>
          <p:nvPr/>
        </p:nvGrpSpPr>
        <p:grpSpPr>
          <a:xfrm>
            <a:off x="6362052" y="3464378"/>
            <a:ext cx="2324658" cy="1348943"/>
            <a:chOff x="6362052" y="3464378"/>
            <a:chExt cx="2324658" cy="1348943"/>
          </a:xfrm>
        </p:grpSpPr>
        <p:sp>
          <p:nvSpPr>
            <p:cNvPr id="2446" name="Google Shape;2446;p51"/>
            <p:cNvSpPr/>
            <p:nvPr/>
          </p:nvSpPr>
          <p:spPr>
            <a:xfrm>
              <a:off x="8141946" y="4635356"/>
              <a:ext cx="246449" cy="177964"/>
            </a:xfrm>
            <a:custGeom>
              <a:avLst/>
              <a:gdLst/>
              <a:ahLst/>
              <a:cxnLst/>
              <a:rect l="l" t="t" r="r" b="b"/>
              <a:pathLst>
                <a:path w="7665" h="5535" extrusionOk="0">
                  <a:moveTo>
                    <a:pt x="1" y="0"/>
                  </a:moveTo>
                  <a:lnTo>
                    <a:pt x="2788" y="4941"/>
                  </a:lnTo>
                  <a:cubicBezTo>
                    <a:pt x="3009" y="5337"/>
                    <a:pt x="3405" y="5535"/>
                    <a:pt x="3805" y="5535"/>
                  </a:cubicBezTo>
                  <a:cubicBezTo>
                    <a:pt x="4205" y="5535"/>
                    <a:pt x="4609" y="5337"/>
                    <a:pt x="4846" y="4941"/>
                  </a:cubicBezTo>
                  <a:lnTo>
                    <a:pt x="7665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6362052" y="3464378"/>
              <a:ext cx="2324658" cy="1184241"/>
            </a:xfrm>
            <a:custGeom>
              <a:avLst/>
              <a:gdLst/>
              <a:ahLst/>
              <a:cxnLst/>
              <a:rect l="l" t="t" r="r" b="b"/>
              <a:pathLst>
                <a:path w="72301" h="36832" extrusionOk="0">
                  <a:moveTo>
                    <a:pt x="5004" y="0"/>
                  </a:moveTo>
                  <a:cubicBezTo>
                    <a:pt x="2249" y="0"/>
                    <a:pt x="0" y="2217"/>
                    <a:pt x="0" y="4972"/>
                  </a:cubicBezTo>
                  <a:lnTo>
                    <a:pt x="0" y="31859"/>
                  </a:lnTo>
                  <a:cubicBezTo>
                    <a:pt x="0" y="34614"/>
                    <a:pt x="2249" y="36831"/>
                    <a:pt x="5004" y="36831"/>
                  </a:cubicBezTo>
                  <a:lnTo>
                    <a:pt x="67297" y="36831"/>
                  </a:lnTo>
                  <a:cubicBezTo>
                    <a:pt x="70052" y="36831"/>
                    <a:pt x="72301" y="34614"/>
                    <a:pt x="72301" y="31859"/>
                  </a:cubicBezTo>
                  <a:lnTo>
                    <a:pt x="72301" y="4972"/>
                  </a:lnTo>
                  <a:cubicBezTo>
                    <a:pt x="72301" y="2217"/>
                    <a:pt x="70052" y="0"/>
                    <a:pt x="67297" y="0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51"/>
          <p:cNvGrpSpPr/>
          <p:nvPr/>
        </p:nvGrpSpPr>
        <p:grpSpPr>
          <a:xfrm>
            <a:off x="3083249" y="939116"/>
            <a:ext cx="4808186" cy="2294113"/>
            <a:chOff x="3083249" y="939116"/>
            <a:chExt cx="4808186" cy="2294113"/>
          </a:xfrm>
        </p:grpSpPr>
        <p:sp>
          <p:nvSpPr>
            <p:cNvPr id="2449" name="Google Shape;2449;p51"/>
            <p:cNvSpPr/>
            <p:nvPr/>
          </p:nvSpPr>
          <p:spPr>
            <a:xfrm>
              <a:off x="3083249" y="1955311"/>
              <a:ext cx="375766" cy="474539"/>
            </a:xfrm>
            <a:custGeom>
              <a:avLst/>
              <a:gdLst/>
              <a:ahLst/>
              <a:cxnLst/>
              <a:rect l="l" t="t" r="r" b="b"/>
              <a:pathLst>
                <a:path w="11687" h="14759" extrusionOk="0">
                  <a:moveTo>
                    <a:pt x="10325" y="1"/>
                  </a:moveTo>
                  <a:lnTo>
                    <a:pt x="1458" y="6081"/>
                  </a:lnTo>
                  <a:cubicBezTo>
                    <a:pt x="1" y="7063"/>
                    <a:pt x="191" y="9280"/>
                    <a:pt x="1774" y="10008"/>
                  </a:cubicBezTo>
                  <a:lnTo>
                    <a:pt x="11687" y="14759"/>
                  </a:lnTo>
                  <a:lnTo>
                    <a:pt x="10325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3390792" y="939116"/>
              <a:ext cx="4500643" cy="2294113"/>
            </a:xfrm>
            <a:custGeom>
              <a:avLst/>
              <a:gdLst/>
              <a:ahLst/>
              <a:cxnLst/>
              <a:rect l="l" t="t" r="r" b="b"/>
              <a:pathLst>
                <a:path w="139978" h="71351" extrusionOk="0">
                  <a:moveTo>
                    <a:pt x="9659" y="0"/>
                  </a:moveTo>
                  <a:cubicBezTo>
                    <a:pt x="4339" y="0"/>
                    <a:pt x="0" y="4339"/>
                    <a:pt x="0" y="9659"/>
                  </a:cubicBezTo>
                  <a:lnTo>
                    <a:pt x="0" y="61660"/>
                  </a:lnTo>
                  <a:cubicBezTo>
                    <a:pt x="0" y="67012"/>
                    <a:pt x="4339" y="71350"/>
                    <a:pt x="9659" y="71350"/>
                  </a:cubicBezTo>
                  <a:lnTo>
                    <a:pt x="130318" y="71350"/>
                  </a:lnTo>
                  <a:cubicBezTo>
                    <a:pt x="135670" y="71350"/>
                    <a:pt x="139977" y="67012"/>
                    <a:pt x="139977" y="61660"/>
                  </a:cubicBezTo>
                  <a:lnTo>
                    <a:pt x="139977" y="9659"/>
                  </a:lnTo>
                  <a:cubicBezTo>
                    <a:pt x="139977" y="4339"/>
                    <a:pt x="135670" y="0"/>
                    <a:pt x="13031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1" name="Google Shape;2451;p51"/>
          <p:cNvSpPr/>
          <p:nvPr/>
        </p:nvSpPr>
        <p:spPr>
          <a:xfrm>
            <a:off x="7438342" y="637457"/>
            <a:ext cx="795292" cy="723753"/>
          </a:xfrm>
          <a:custGeom>
            <a:avLst/>
            <a:gdLst/>
            <a:ahLst/>
            <a:cxnLst/>
            <a:rect l="l" t="t" r="r" b="b"/>
            <a:pathLst>
              <a:path w="24735" h="22510" extrusionOk="0">
                <a:moveTo>
                  <a:pt x="12367" y="1"/>
                </a:moveTo>
                <a:cubicBezTo>
                  <a:pt x="9485" y="1"/>
                  <a:pt x="6604" y="1101"/>
                  <a:pt x="4403" y="3302"/>
                </a:cubicBezTo>
                <a:cubicBezTo>
                  <a:pt x="1" y="7704"/>
                  <a:pt x="1" y="14829"/>
                  <a:pt x="4403" y="19231"/>
                </a:cubicBezTo>
                <a:cubicBezTo>
                  <a:pt x="6604" y="21417"/>
                  <a:pt x="9485" y="22509"/>
                  <a:pt x="12367" y="22509"/>
                </a:cubicBezTo>
                <a:cubicBezTo>
                  <a:pt x="15249" y="22509"/>
                  <a:pt x="18131" y="21417"/>
                  <a:pt x="20332" y="19231"/>
                </a:cubicBezTo>
                <a:cubicBezTo>
                  <a:pt x="24734" y="14829"/>
                  <a:pt x="24734" y="7704"/>
                  <a:pt x="20332" y="3302"/>
                </a:cubicBezTo>
                <a:cubicBezTo>
                  <a:pt x="18131" y="1101"/>
                  <a:pt x="15249" y="1"/>
                  <a:pt x="12367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rgbClr val="FFFFFF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2452" name="Google Shape;2452;p51"/>
          <p:cNvGrpSpPr/>
          <p:nvPr/>
        </p:nvGrpSpPr>
        <p:grpSpPr>
          <a:xfrm>
            <a:off x="713200" y="552702"/>
            <a:ext cx="2167359" cy="3808005"/>
            <a:chOff x="1024363" y="679835"/>
            <a:chExt cx="1783981" cy="3134419"/>
          </a:xfrm>
        </p:grpSpPr>
        <p:sp>
          <p:nvSpPr>
            <p:cNvPr id="2453" name="Google Shape;2453;p51"/>
            <p:cNvSpPr/>
            <p:nvPr/>
          </p:nvSpPr>
          <p:spPr>
            <a:xfrm>
              <a:off x="1024363" y="679835"/>
              <a:ext cx="1783981" cy="3134419"/>
            </a:xfrm>
            <a:custGeom>
              <a:avLst/>
              <a:gdLst/>
              <a:ahLst/>
              <a:cxnLst/>
              <a:rect l="l" t="t" r="r" b="b"/>
              <a:pathLst>
                <a:path w="55485" h="97486" extrusionOk="0">
                  <a:moveTo>
                    <a:pt x="13436" y="0"/>
                  </a:moveTo>
                  <a:cubicBezTo>
                    <a:pt x="9925" y="0"/>
                    <a:pt x="6954" y="2669"/>
                    <a:pt x="6682" y="6228"/>
                  </a:cubicBezTo>
                  <a:lnTo>
                    <a:pt x="285" y="87427"/>
                  </a:lnTo>
                  <a:cubicBezTo>
                    <a:pt x="0" y="91164"/>
                    <a:pt x="2787" y="94394"/>
                    <a:pt x="6492" y="94711"/>
                  </a:cubicBezTo>
                  <a:lnTo>
                    <a:pt x="41550" y="97466"/>
                  </a:lnTo>
                  <a:cubicBezTo>
                    <a:pt x="41725" y="97479"/>
                    <a:pt x="41898" y="97486"/>
                    <a:pt x="42071" y="97486"/>
                  </a:cubicBezTo>
                  <a:cubicBezTo>
                    <a:pt x="45556" y="97486"/>
                    <a:pt x="48531" y="94789"/>
                    <a:pt x="48802" y="91259"/>
                  </a:cubicBezTo>
                  <a:lnTo>
                    <a:pt x="55199" y="10028"/>
                  </a:lnTo>
                  <a:cubicBezTo>
                    <a:pt x="55484" y="6323"/>
                    <a:pt x="52729" y="3061"/>
                    <a:pt x="48992" y="2776"/>
                  </a:cubicBezTo>
                  <a:lnTo>
                    <a:pt x="13966" y="21"/>
                  </a:lnTo>
                  <a:cubicBezTo>
                    <a:pt x="13788" y="7"/>
                    <a:pt x="13611" y="0"/>
                    <a:pt x="13436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1"/>
            <p:cNvSpPr/>
            <p:nvPr/>
          </p:nvSpPr>
          <p:spPr>
            <a:xfrm>
              <a:off x="1119053" y="771535"/>
              <a:ext cx="1595600" cy="2951021"/>
            </a:xfrm>
            <a:custGeom>
              <a:avLst/>
              <a:gdLst/>
              <a:ahLst/>
              <a:cxnLst/>
              <a:rect l="l" t="t" r="r" b="b"/>
              <a:pathLst>
                <a:path w="49626" h="91782" extrusionOk="0">
                  <a:moveTo>
                    <a:pt x="10876" y="1"/>
                  </a:moveTo>
                  <a:cubicBezTo>
                    <a:pt x="8609" y="1"/>
                    <a:pt x="6704" y="1768"/>
                    <a:pt x="6524" y="4072"/>
                  </a:cubicBezTo>
                  <a:lnTo>
                    <a:pt x="190" y="84321"/>
                  </a:lnTo>
                  <a:cubicBezTo>
                    <a:pt x="0" y="86760"/>
                    <a:pt x="1837" y="88913"/>
                    <a:pt x="4276" y="89103"/>
                  </a:cubicBezTo>
                  <a:lnTo>
                    <a:pt x="38320" y="91763"/>
                  </a:lnTo>
                  <a:cubicBezTo>
                    <a:pt x="38456" y="91776"/>
                    <a:pt x="38590" y="91782"/>
                    <a:pt x="38723" y="91782"/>
                  </a:cubicBezTo>
                  <a:cubicBezTo>
                    <a:pt x="41017" y="91782"/>
                    <a:pt x="42922" y="90014"/>
                    <a:pt x="43102" y="87710"/>
                  </a:cubicBezTo>
                  <a:lnTo>
                    <a:pt x="49436" y="7461"/>
                  </a:lnTo>
                  <a:cubicBezTo>
                    <a:pt x="49626" y="5022"/>
                    <a:pt x="47789" y="2869"/>
                    <a:pt x="45350" y="2679"/>
                  </a:cubicBezTo>
                  <a:lnTo>
                    <a:pt x="11274" y="19"/>
                  </a:lnTo>
                  <a:cubicBezTo>
                    <a:pt x="11141" y="7"/>
                    <a:pt x="11008" y="1"/>
                    <a:pt x="10876" y="1"/>
                  </a:cubicBezTo>
                  <a:close/>
                </a:path>
              </a:pathLst>
            </a:custGeom>
            <a:solidFill>
              <a:srgbClr val="F2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1"/>
            <p:cNvSpPr/>
            <p:nvPr/>
          </p:nvSpPr>
          <p:spPr>
            <a:xfrm>
              <a:off x="1666876" y="739382"/>
              <a:ext cx="721952" cy="195841"/>
            </a:xfrm>
            <a:custGeom>
              <a:avLst/>
              <a:gdLst/>
              <a:ahLst/>
              <a:cxnLst/>
              <a:rect l="l" t="t" r="r" b="b"/>
              <a:pathLst>
                <a:path w="22454" h="6091" extrusionOk="0">
                  <a:moveTo>
                    <a:pt x="1628" y="1"/>
                  </a:moveTo>
                  <a:cubicBezTo>
                    <a:pt x="884" y="1"/>
                    <a:pt x="251" y="582"/>
                    <a:pt x="190" y="1335"/>
                  </a:cubicBezTo>
                  <a:lnTo>
                    <a:pt x="64" y="3014"/>
                  </a:lnTo>
                  <a:cubicBezTo>
                    <a:pt x="0" y="3806"/>
                    <a:pt x="570" y="4502"/>
                    <a:pt x="1362" y="4566"/>
                  </a:cubicBezTo>
                  <a:lnTo>
                    <a:pt x="20712" y="6086"/>
                  </a:lnTo>
                  <a:cubicBezTo>
                    <a:pt x="20750" y="6089"/>
                    <a:pt x="20788" y="6090"/>
                    <a:pt x="20826" y="6090"/>
                  </a:cubicBezTo>
                  <a:cubicBezTo>
                    <a:pt x="21570" y="6090"/>
                    <a:pt x="22203" y="5509"/>
                    <a:pt x="22264" y="4756"/>
                  </a:cubicBezTo>
                  <a:lnTo>
                    <a:pt x="22390" y="3077"/>
                  </a:lnTo>
                  <a:cubicBezTo>
                    <a:pt x="22454" y="2285"/>
                    <a:pt x="21852" y="1589"/>
                    <a:pt x="21060" y="1525"/>
                  </a:cubicBezTo>
                  <a:lnTo>
                    <a:pt x="1742" y="5"/>
                  </a:lnTo>
                  <a:cubicBezTo>
                    <a:pt x="1704" y="2"/>
                    <a:pt x="1666" y="1"/>
                    <a:pt x="162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1"/>
            <p:cNvSpPr/>
            <p:nvPr/>
          </p:nvSpPr>
          <p:spPr>
            <a:xfrm>
              <a:off x="1561993" y="1791781"/>
              <a:ext cx="981616" cy="486982"/>
            </a:xfrm>
            <a:custGeom>
              <a:avLst/>
              <a:gdLst/>
              <a:ahLst/>
              <a:cxnLst/>
              <a:rect l="l" t="t" r="r" b="b"/>
              <a:pathLst>
                <a:path w="30530" h="15146" extrusionOk="0">
                  <a:moveTo>
                    <a:pt x="5133" y="0"/>
                  </a:moveTo>
                  <a:cubicBezTo>
                    <a:pt x="2988" y="0"/>
                    <a:pt x="1123" y="1616"/>
                    <a:pt x="855" y="3820"/>
                  </a:cubicBezTo>
                  <a:lnTo>
                    <a:pt x="285" y="8349"/>
                  </a:lnTo>
                  <a:cubicBezTo>
                    <a:pt x="0" y="10661"/>
                    <a:pt x="1647" y="12751"/>
                    <a:pt x="3927" y="13004"/>
                  </a:cubicBezTo>
                  <a:lnTo>
                    <a:pt x="24987" y="15126"/>
                  </a:lnTo>
                  <a:cubicBezTo>
                    <a:pt x="25125" y="15139"/>
                    <a:pt x="25261" y="15146"/>
                    <a:pt x="25397" y="15146"/>
                  </a:cubicBezTo>
                  <a:cubicBezTo>
                    <a:pt x="27541" y="15146"/>
                    <a:pt x="29406" y="13530"/>
                    <a:pt x="29674" y="11326"/>
                  </a:cubicBezTo>
                  <a:lnTo>
                    <a:pt x="30244" y="6797"/>
                  </a:lnTo>
                  <a:cubicBezTo>
                    <a:pt x="30529" y="4454"/>
                    <a:pt x="28914" y="2395"/>
                    <a:pt x="26602" y="2142"/>
                  </a:cubicBezTo>
                  <a:lnTo>
                    <a:pt x="5542" y="20"/>
                  </a:lnTo>
                  <a:cubicBezTo>
                    <a:pt x="5405" y="7"/>
                    <a:pt x="5268" y="0"/>
                    <a:pt x="5133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1"/>
            <p:cNvSpPr/>
            <p:nvPr/>
          </p:nvSpPr>
          <p:spPr>
            <a:xfrm>
              <a:off x="1667873" y="1887950"/>
              <a:ext cx="807510" cy="100155"/>
            </a:xfrm>
            <a:custGeom>
              <a:avLst/>
              <a:gdLst/>
              <a:ahLst/>
              <a:cxnLst/>
              <a:rect l="l" t="t" r="r" b="b"/>
              <a:pathLst>
                <a:path w="25115" h="3115" extrusionOk="0">
                  <a:moveTo>
                    <a:pt x="377" y="1"/>
                  </a:moveTo>
                  <a:cubicBezTo>
                    <a:pt x="185" y="1"/>
                    <a:pt x="29" y="120"/>
                    <a:pt x="1" y="291"/>
                  </a:cubicBezTo>
                  <a:cubicBezTo>
                    <a:pt x="1" y="449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3"/>
                    <a:pt x="24717" y="3114"/>
                    <a:pt x="24739" y="3114"/>
                  </a:cubicBezTo>
                  <a:cubicBezTo>
                    <a:pt x="24930" y="3114"/>
                    <a:pt x="25086" y="2995"/>
                    <a:pt x="25115" y="2824"/>
                  </a:cubicBezTo>
                  <a:cubicBezTo>
                    <a:pt x="25115" y="2666"/>
                    <a:pt x="24956" y="2476"/>
                    <a:pt x="24734" y="2476"/>
                  </a:cubicBezTo>
                  <a:lnTo>
                    <a:pt x="444" y="6"/>
                  </a:lnTo>
                  <a:cubicBezTo>
                    <a:pt x="421" y="3"/>
                    <a:pt x="399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1"/>
            <p:cNvSpPr/>
            <p:nvPr/>
          </p:nvSpPr>
          <p:spPr>
            <a:xfrm>
              <a:off x="1659738" y="1950070"/>
              <a:ext cx="808507" cy="100155"/>
            </a:xfrm>
            <a:custGeom>
              <a:avLst/>
              <a:gdLst/>
              <a:ahLst/>
              <a:cxnLst/>
              <a:rect l="l" t="t" r="r" b="b"/>
              <a:pathLst>
                <a:path w="25146" h="3115" extrusionOk="0">
                  <a:moveTo>
                    <a:pt x="408" y="1"/>
                  </a:moveTo>
                  <a:cubicBezTo>
                    <a:pt x="216" y="1"/>
                    <a:pt x="61" y="120"/>
                    <a:pt x="32" y="291"/>
                  </a:cubicBezTo>
                  <a:cubicBezTo>
                    <a:pt x="1" y="481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2"/>
                    <a:pt x="24716" y="3114"/>
                    <a:pt x="24738" y="3114"/>
                  </a:cubicBezTo>
                  <a:cubicBezTo>
                    <a:pt x="24930" y="3114"/>
                    <a:pt x="25086" y="2995"/>
                    <a:pt x="25114" y="2824"/>
                  </a:cubicBezTo>
                  <a:cubicBezTo>
                    <a:pt x="25146" y="2666"/>
                    <a:pt x="24987" y="2507"/>
                    <a:pt x="24766" y="2476"/>
                  </a:cubicBezTo>
                  <a:lnTo>
                    <a:pt x="476" y="6"/>
                  </a:lnTo>
                  <a:cubicBezTo>
                    <a:pt x="453" y="2"/>
                    <a:pt x="430" y="1"/>
                    <a:pt x="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1"/>
            <p:cNvSpPr/>
            <p:nvPr/>
          </p:nvSpPr>
          <p:spPr>
            <a:xfrm>
              <a:off x="1652600" y="2012189"/>
              <a:ext cx="807510" cy="100123"/>
            </a:xfrm>
            <a:custGeom>
              <a:avLst/>
              <a:gdLst/>
              <a:ahLst/>
              <a:cxnLst/>
              <a:rect l="l" t="t" r="r" b="b"/>
              <a:pathLst>
                <a:path w="25115" h="3114" extrusionOk="0">
                  <a:moveTo>
                    <a:pt x="377" y="1"/>
                  </a:moveTo>
                  <a:cubicBezTo>
                    <a:pt x="185" y="1"/>
                    <a:pt x="29" y="120"/>
                    <a:pt x="1" y="290"/>
                  </a:cubicBezTo>
                  <a:cubicBezTo>
                    <a:pt x="1" y="480"/>
                    <a:pt x="159" y="639"/>
                    <a:pt x="381" y="639"/>
                  </a:cubicBezTo>
                  <a:lnTo>
                    <a:pt x="24671" y="3109"/>
                  </a:lnTo>
                  <a:cubicBezTo>
                    <a:pt x="24694" y="3112"/>
                    <a:pt x="24717" y="3114"/>
                    <a:pt x="24739" y="3114"/>
                  </a:cubicBezTo>
                  <a:cubicBezTo>
                    <a:pt x="24930" y="3114"/>
                    <a:pt x="25083" y="2994"/>
                    <a:pt x="25083" y="2824"/>
                  </a:cubicBezTo>
                  <a:cubicBezTo>
                    <a:pt x="25114" y="2666"/>
                    <a:pt x="24956" y="2507"/>
                    <a:pt x="24734" y="2476"/>
                  </a:cubicBezTo>
                  <a:lnTo>
                    <a:pt x="444" y="5"/>
                  </a:lnTo>
                  <a:cubicBezTo>
                    <a:pt x="421" y="2"/>
                    <a:pt x="399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1"/>
            <p:cNvSpPr/>
            <p:nvPr/>
          </p:nvSpPr>
          <p:spPr>
            <a:xfrm>
              <a:off x="1643437" y="2079421"/>
              <a:ext cx="453157" cy="65334"/>
            </a:xfrm>
            <a:custGeom>
              <a:avLst/>
              <a:gdLst/>
              <a:ahLst/>
              <a:cxnLst/>
              <a:rect l="l" t="t" r="r" b="b"/>
              <a:pathLst>
                <a:path w="14094" h="2032" extrusionOk="0">
                  <a:moveTo>
                    <a:pt x="254" y="1"/>
                  </a:moveTo>
                  <a:cubicBezTo>
                    <a:pt x="143" y="1"/>
                    <a:pt x="61" y="145"/>
                    <a:pt x="33" y="290"/>
                  </a:cubicBezTo>
                  <a:cubicBezTo>
                    <a:pt x="1" y="480"/>
                    <a:pt x="96" y="638"/>
                    <a:pt x="223" y="638"/>
                  </a:cubicBezTo>
                  <a:lnTo>
                    <a:pt x="13809" y="2031"/>
                  </a:lnTo>
                  <a:cubicBezTo>
                    <a:pt x="13935" y="2031"/>
                    <a:pt x="14030" y="1905"/>
                    <a:pt x="14062" y="1715"/>
                  </a:cubicBezTo>
                  <a:cubicBezTo>
                    <a:pt x="14094" y="1525"/>
                    <a:pt x="13999" y="1398"/>
                    <a:pt x="13872" y="1366"/>
                  </a:cubicBezTo>
                  <a:lnTo>
                    <a:pt x="286" y="5"/>
                  </a:lnTo>
                  <a:cubicBezTo>
                    <a:pt x="275" y="2"/>
                    <a:pt x="26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1"/>
            <p:cNvSpPr/>
            <p:nvPr/>
          </p:nvSpPr>
          <p:spPr>
            <a:xfrm>
              <a:off x="1359365" y="1248878"/>
              <a:ext cx="937824" cy="403835"/>
            </a:xfrm>
            <a:custGeom>
              <a:avLst/>
              <a:gdLst/>
              <a:ahLst/>
              <a:cxnLst/>
              <a:rect l="l" t="t" r="r" b="b"/>
              <a:pathLst>
                <a:path w="29168" h="12560" extrusionOk="0">
                  <a:moveTo>
                    <a:pt x="4771" y="1"/>
                  </a:moveTo>
                  <a:cubicBezTo>
                    <a:pt x="2646" y="1"/>
                    <a:pt x="805" y="1637"/>
                    <a:pt x="539" y="3826"/>
                  </a:cubicBezTo>
                  <a:lnTo>
                    <a:pt x="285" y="5884"/>
                  </a:lnTo>
                  <a:cubicBezTo>
                    <a:pt x="0" y="8196"/>
                    <a:pt x="1615" y="10286"/>
                    <a:pt x="3927" y="10508"/>
                  </a:cubicBezTo>
                  <a:lnTo>
                    <a:pt x="23942" y="12535"/>
                  </a:lnTo>
                  <a:cubicBezTo>
                    <a:pt x="24095" y="12551"/>
                    <a:pt x="24246" y="12560"/>
                    <a:pt x="24396" y="12560"/>
                  </a:cubicBezTo>
                  <a:cubicBezTo>
                    <a:pt x="26522" y="12560"/>
                    <a:pt x="28363" y="10923"/>
                    <a:pt x="28629" y="8734"/>
                  </a:cubicBezTo>
                  <a:lnTo>
                    <a:pt x="28882" y="6708"/>
                  </a:lnTo>
                  <a:cubicBezTo>
                    <a:pt x="29167" y="4364"/>
                    <a:pt x="27521" y="2274"/>
                    <a:pt x="25240" y="2052"/>
                  </a:cubicBezTo>
                  <a:lnTo>
                    <a:pt x="5226" y="25"/>
                  </a:lnTo>
                  <a:cubicBezTo>
                    <a:pt x="5073" y="9"/>
                    <a:pt x="4921" y="1"/>
                    <a:pt x="4771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1418430" y="1570440"/>
              <a:ext cx="156840" cy="118353"/>
            </a:xfrm>
            <a:custGeom>
              <a:avLst/>
              <a:gdLst/>
              <a:ahLst/>
              <a:cxnLst/>
              <a:rect l="l" t="t" r="r" b="b"/>
              <a:pathLst>
                <a:path w="4878" h="3681" extrusionOk="0">
                  <a:moveTo>
                    <a:pt x="0" y="0"/>
                  </a:moveTo>
                  <a:lnTo>
                    <a:pt x="1425" y="3262"/>
                  </a:lnTo>
                  <a:cubicBezTo>
                    <a:pt x="1545" y="3536"/>
                    <a:pt x="1812" y="3680"/>
                    <a:pt x="2088" y="3680"/>
                  </a:cubicBezTo>
                  <a:cubicBezTo>
                    <a:pt x="2323" y="3680"/>
                    <a:pt x="2563" y="3575"/>
                    <a:pt x="2724" y="3357"/>
                  </a:cubicBezTo>
                  <a:lnTo>
                    <a:pt x="4877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1443863" y="1353536"/>
              <a:ext cx="790180" cy="94914"/>
            </a:xfrm>
            <a:custGeom>
              <a:avLst/>
              <a:gdLst/>
              <a:ahLst/>
              <a:cxnLst/>
              <a:rect l="l" t="t" r="r" b="b"/>
              <a:pathLst>
                <a:path w="24576" h="2952" extrusionOk="0">
                  <a:moveTo>
                    <a:pt x="444" y="1"/>
                  </a:moveTo>
                  <a:cubicBezTo>
                    <a:pt x="222" y="1"/>
                    <a:pt x="32" y="96"/>
                    <a:pt x="1" y="254"/>
                  </a:cubicBezTo>
                  <a:cubicBezTo>
                    <a:pt x="1" y="381"/>
                    <a:pt x="159" y="539"/>
                    <a:pt x="349" y="539"/>
                  </a:cubicBezTo>
                  <a:lnTo>
                    <a:pt x="24133" y="2946"/>
                  </a:lnTo>
                  <a:cubicBezTo>
                    <a:pt x="24157" y="2950"/>
                    <a:pt x="24182" y="2952"/>
                    <a:pt x="24206" y="2952"/>
                  </a:cubicBezTo>
                  <a:cubicBezTo>
                    <a:pt x="24369" y="2952"/>
                    <a:pt x="24517" y="2862"/>
                    <a:pt x="24544" y="2724"/>
                  </a:cubicBezTo>
                  <a:cubicBezTo>
                    <a:pt x="24576" y="2566"/>
                    <a:pt x="24418" y="2439"/>
                    <a:pt x="24196" y="2407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1437754" y="1401412"/>
              <a:ext cx="790180" cy="94914"/>
            </a:xfrm>
            <a:custGeom>
              <a:avLst/>
              <a:gdLst/>
              <a:ahLst/>
              <a:cxnLst/>
              <a:rect l="l" t="t" r="r" b="b"/>
              <a:pathLst>
                <a:path w="24576" h="2952" extrusionOk="0">
                  <a:moveTo>
                    <a:pt x="444" y="0"/>
                  </a:moveTo>
                  <a:cubicBezTo>
                    <a:pt x="222" y="0"/>
                    <a:pt x="32" y="95"/>
                    <a:pt x="1" y="253"/>
                  </a:cubicBezTo>
                  <a:cubicBezTo>
                    <a:pt x="1" y="380"/>
                    <a:pt x="159" y="538"/>
                    <a:pt x="381" y="538"/>
                  </a:cubicBezTo>
                  <a:lnTo>
                    <a:pt x="24133" y="2945"/>
                  </a:lnTo>
                  <a:cubicBezTo>
                    <a:pt x="24161" y="2949"/>
                    <a:pt x="24189" y="2951"/>
                    <a:pt x="24217" y="2951"/>
                  </a:cubicBezTo>
                  <a:cubicBezTo>
                    <a:pt x="24400" y="2951"/>
                    <a:pt x="24544" y="2862"/>
                    <a:pt x="24544" y="2724"/>
                  </a:cubicBezTo>
                  <a:cubicBezTo>
                    <a:pt x="24576" y="2565"/>
                    <a:pt x="24418" y="2439"/>
                    <a:pt x="24196" y="2407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1431645" y="1454143"/>
              <a:ext cx="789183" cy="94946"/>
            </a:xfrm>
            <a:custGeom>
              <a:avLst/>
              <a:gdLst/>
              <a:ahLst/>
              <a:cxnLst/>
              <a:rect l="l" t="t" r="r" b="b"/>
              <a:pathLst>
                <a:path w="24545" h="2953" extrusionOk="0">
                  <a:moveTo>
                    <a:pt x="339" y="1"/>
                  </a:moveTo>
                  <a:cubicBezTo>
                    <a:pt x="176" y="1"/>
                    <a:pt x="28" y="91"/>
                    <a:pt x="1" y="229"/>
                  </a:cubicBezTo>
                  <a:cubicBezTo>
                    <a:pt x="1" y="387"/>
                    <a:pt x="127" y="514"/>
                    <a:pt x="349" y="545"/>
                  </a:cubicBezTo>
                  <a:lnTo>
                    <a:pt x="24133" y="2952"/>
                  </a:lnTo>
                  <a:cubicBezTo>
                    <a:pt x="24323" y="2952"/>
                    <a:pt x="24513" y="2857"/>
                    <a:pt x="24544" y="2699"/>
                  </a:cubicBezTo>
                  <a:cubicBezTo>
                    <a:pt x="24544" y="2572"/>
                    <a:pt x="24386" y="2414"/>
                    <a:pt x="24196" y="2414"/>
                  </a:cubicBezTo>
                  <a:lnTo>
                    <a:pt x="412" y="7"/>
                  </a:lnTo>
                  <a:cubicBezTo>
                    <a:pt x="388" y="3"/>
                    <a:pt x="363" y="1"/>
                    <a:pt x="339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1"/>
            <p:cNvSpPr/>
            <p:nvPr/>
          </p:nvSpPr>
          <p:spPr>
            <a:xfrm>
              <a:off x="2276819" y="2246552"/>
              <a:ext cx="156840" cy="119254"/>
            </a:xfrm>
            <a:custGeom>
              <a:avLst/>
              <a:gdLst/>
              <a:ahLst/>
              <a:cxnLst/>
              <a:rect l="l" t="t" r="r" b="b"/>
              <a:pathLst>
                <a:path w="4878" h="3709" extrusionOk="0">
                  <a:moveTo>
                    <a:pt x="0" y="0"/>
                  </a:moveTo>
                  <a:lnTo>
                    <a:pt x="1425" y="3262"/>
                  </a:lnTo>
                  <a:cubicBezTo>
                    <a:pt x="1564" y="3557"/>
                    <a:pt x="1835" y="3709"/>
                    <a:pt x="2109" y="3709"/>
                  </a:cubicBezTo>
                  <a:cubicBezTo>
                    <a:pt x="2336" y="3709"/>
                    <a:pt x="2566" y="3604"/>
                    <a:pt x="2724" y="3389"/>
                  </a:cubicBezTo>
                  <a:lnTo>
                    <a:pt x="4877" y="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7" name="Google Shape;2467;p51"/>
          <p:cNvSpPr txBox="1">
            <a:spLocks noGrp="1"/>
          </p:cNvSpPr>
          <p:nvPr>
            <p:ph type="subTitle" idx="1"/>
          </p:nvPr>
        </p:nvSpPr>
        <p:spPr>
          <a:xfrm>
            <a:off x="4139763" y="1520975"/>
            <a:ext cx="30027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 dirty="0">
                <a:solidFill>
                  <a:schemeClr val="lt1"/>
                </a:solidFill>
              </a:rPr>
              <a:t>Question 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468" name="Google Shape;2468;p51"/>
          <p:cNvSpPr txBox="1">
            <a:spLocks noGrp="1"/>
          </p:cNvSpPr>
          <p:nvPr>
            <p:ph type="subTitle" idx="2"/>
          </p:nvPr>
        </p:nvSpPr>
        <p:spPr>
          <a:xfrm>
            <a:off x="6362025" y="3880175"/>
            <a:ext cx="2324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S</a:t>
            </a:r>
            <a:r>
              <a:rPr lang="en" dirty="0"/>
              <a:t>uggestions ?</a:t>
            </a:r>
            <a:endParaRPr dirty="0"/>
          </a:p>
        </p:txBody>
      </p:sp>
      <p:sp>
        <p:nvSpPr>
          <p:cNvPr id="2469" name="Google Shape;2469;p51"/>
          <p:cNvSpPr/>
          <p:nvPr/>
        </p:nvSpPr>
        <p:spPr>
          <a:xfrm>
            <a:off x="4974847" y="34643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51"/>
          <p:cNvSpPr/>
          <p:nvPr/>
        </p:nvSpPr>
        <p:spPr>
          <a:xfrm>
            <a:off x="5830829" y="41892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1"/>
          <p:cNvSpPr/>
          <p:nvPr/>
        </p:nvSpPr>
        <p:spPr>
          <a:xfrm>
            <a:off x="2950204" y="37750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1"/>
          <p:cNvSpPr/>
          <p:nvPr/>
        </p:nvSpPr>
        <p:spPr>
          <a:xfrm>
            <a:off x="2880554" y="1685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1"/>
          <p:cNvSpPr/>
          <p:nvPr/>
        </p:nvSpPr>
        <p:spPr>
          <a:xfrm>
            <a:off x="5025429" y="6374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1"/>
          <p:cNvSpPr/>
          <p:nvPr/>
        </p:nvSpPr>
        <p:spPr>
          <a:xfrm>
            <a:off x="6906529" y="2834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51"/>
          <p:cNvSpPr/>
          <p:nvPr/>
        </p:nvSpPr>
        <p:spPr>
          <a:xfrm>
            <a:off x="8648804" y="131075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51"/>
          <p:cNvSpPr/>
          <p:nvPr/>
        </p:nvSpPr>
        <p:spPr>
          <a:xfrm>
            <a:off x="8065729" y="2733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51"/>
          <p:cNvSpPr/>
          <p:nvPr/>
        </p:nvSpPr>
        <p:spPr>
          <a:xfrm>
            <a:off x="7725604" y="48133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1"/>
          <p:cNvSpPr/>
          <p:nvPr/>
        </p:nvSpPr>
        <p:spPr>
          <a:xfrm>
            <a:off x="4372979" y="41892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1"/>
          <p:cNvSpPr/>
          <p:nvPr/>
        </p:nvSpPr>
        <p:spPr>
          <a:xfrm>
            <a:off x="2775429" y="48133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51"/>
          <p:cNvSpPr/>
          <p:nvPr/>
        </p:nvSpPr>
        <p:spPr>
          <a:xfrm>
            <a:off x="373729" y="43607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1"/>
          <p:cNvSpPr/>
          <p:nvPr/>
        </p:nvSpPr>
        <p:spPr>
          <a:xfrm>
            <a:off x="554204" y="22158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51"/>
          <p:cNvSpPr/>
          <p:nvPr/>
        </p:nvSpPr>
        <p:spPr>
          <a:xfrm>
            <a:off x="179379" y="3139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51"/>
          <p:cNvSpPr/>
          <p:nvPr/>
        </p:nvSpPr>
        <p:spPr>
          <a:xfrm>
            <a:off x="3537997" y="4332062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1"/>
          <p:cNvSpPr/>
          <p:nvPr/>
        </p:nvSpPr>
        <p:spPr>
          <a:xfrm>
            <a:off x="3083247" y="298543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1"/>
          <p:cNvSpPr/>
          <p:nvPr/>
        </p:nvSpPr>
        <p:spPr>
          <a:xfrm>
            <a:off x="284497" y="31797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1"/>
          <p:cNvSpPr/>
          <p:nvPr/>
        </p:nvSpPr>
        <p:spPr>
          <a:xfrm>
            <a:off x="1263222" y="481475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1"/>
          <p:cNvSpPr/>
          <p:nvPr/>
        </p:nvSpPr>
        <p:spPr>
          <a:xfrm>
            <a:off x="4520384" y="481475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1"/>
          <p:cNvSpPr/>
          <p:nvPr/>
        </p:nvSpPr>
        <p:spPr>
          <a:xfrm>
            <a:off x="8808034" y="31797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51"/>
          <p:cNvSpPr/>
          <p:nvPr/>
        </p:nvSpPr>
        <p:spPr>
          <a:xfrm>
            <a:off x="8287434" y="1937312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1"/>
          <p:cNvSpPr/>
          <p:nvPr/>
        </p:nvSpPr>
        <p:spPr>
          <a:xfrm>
            <a:off x="6725659" y="605687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51"/>
          <p:cNvSpPr/>
          <p:nvPr/>
        </p:nvSpPr>
        <p:spPr>
          <a:xfrm>
            <a:off x="3692334" y="31532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51"/>
          <p:cNvSpPr/>
          <p:nvPr/>
        </p:nvSpPr>
        <p:spPr>
          <a:xfrm>
            <a:off x="609959" y="78040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51"/>
          <p:cNvSpPr/>
          <p:nvPr/>
        </p:nvSpPr>
        <p:spPr>
          <a:xfrm>
            <a:off x="3083242" y="352247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51"/>
          <p:cNvSpPr/>
          <p:nvPr/>
        </p:nvSpPr>
        <p:spPr>
          <a:xfrm>
            <a:off x="5658474" y="409524"/>
            <a:ext cx="350615" cy="294756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0"/>
          <p:cNvSpPr/>
          <p:nvPr/>
        </p:nvSpPr>
        <p:spPr>
          <a:xfrm>
            <a:off x="2949409" y="2013812"/>
            <a:ext cx="762293" cy="963545"/>
          </a:xfrm>
          <a:custGeom>
            <a:avLst/>
            <a:gdLst/>
            <a:ahLst/>
            <a:cxnLst/>
            <a:rect l="l" t="t" r="r" b="b"/>
            <a:pathLst>
              <a:path w="23753" h="30024" extrusionOk="0">
                <a:moveTo>
                  <a:pt x="20934" y="1"/>
                </a:moveTo>
                <a:lnTo>
                  <a:pt x="2914" y="12352"/>
                </a:lnTo>
                <a:cubicBezTo>
                  <a:pt x="1" y="14379"/>
                  <a:pt x="349" y="18844"/>
                  <a:pt x="3548" y="20364"/>
                </a:cubicBezTo>
                <a:lnTo>
                  <a:pt x="23752" y="30023"/>
                </a:lnTo>
                <a:lnTo>
                  <a:pt x="20934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3572423" y="681392"/>
            <a:ext cx="5571611" cy="3627351"/>
          </a:xfrm>
          <a:custGeom>
            <a:avLst/>
            <a:gdLst/>
            <a:ahLst/>
            <a:cxnLst/>
            <a:rect l="l" t="t" r="r" b="b"/>
            <a:pathLst>
              <a:path w="173611" h="113028" extrusionOk="0">
                <a:moveTo>
                  <a:pt x="19667" y="1"/>
                </a:moveTo>
                <a:cubicBezTo>
                  <a:pt x="8805" y="1"/>
                  <a:pt x="1" y="8805"/>
                  <a:pt x="1" y="19667"/>
                </a:cubicBezTo>
                <a:lnTo>
                  <a:pt x="1" y="93361"/>
                </a:lnTo>
                <a:cubicBezTo>
                  <a:pt x="1" y="104223"/>
                  <a:pt x="8805" y="113027"/>
                  <a:pt x="19667" y="113027"/>
                </a:cubicBezTo>
                <a:lnTo>
                  <a:pt x="173611" y="113027"/>
                </a:lnTo>
                <a:lnTo>
                  <a:pt x="173611" y="1"/>
                </a:ln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40"/>
          <p:cNvGrpSpPr/>
          <p:nvPr/>
        </p:nvGrpSpPr>
        <p:grpSpPr>
          <a:xfrm>
            <a:off x="713200" y="1311711"/>
            <a:ext cx="2139586" cy="3296672"/>
            <a:chOff x="635550" y="2102575"/>
            <a:chExt cx="1589825" cy="2449600"/>
          </a:xfrm>
        </p:grpSpPr>
        <p:sp>
          <p:nvSpPr>
            <p:cNvPr id="1356" name="Google Shape;1356;p40"/>
            <p:cNvSpPr/>
            <p:nvPr/>
          </p:nvSpPr>
          <p:spPr>
            <a:xfrm>
              <a:off x="1029850" y="2102575"/>
              <a:ext cx="1195525" cy="2449600"/>
            </a:xfrm>
            <a:custGeom>
              <a:avLst/>
              <a:gdLst/>
              <a:ahLst/>
              <a:cxnLst/>
              <a:rect l="l" t="t" r="r" b="b"/>
              <a:pathLst>
                <a:path w="47821" h="97984" extrusionOk="0">
                  <a:moveTo>
                    <a:pt x="7284" y="0"/>
                  </a:moveTo>
                  <a:cubicBezTo>
                    <a:pt x="3262" y="0"/>
                    <a:pt x="32" y="3230"/>
                    <a:pt x="32" y="7252"/>
                  </a:cubicBezTo>
                  <a:lnTo>
                    <a:pt x="0" y="90700"/>
                  </a:lnTo>
                  <a:cubicBezTo>
                    <a:pt x="0" y="94690"/>
                    <a:pt x="3230" y="97952"/>
                    <a:pt x="7252" y="97952"/>
                  </a:cubicBezTo>
                  <a:lnTo>
                    <a:pt x="40536" y="97984"/>
                  </a:lnTo>
                  <a:cubicBezTo>
                    <a:pt x="44527" y="97984"/>
                    <a:pt x="47789" y="94722"/>
                    <a:pt x="47789" y="90732"/>
                  </a:cubicBezTo>
                  <a:lnTo>
                    <a:pt x="47820" y="7284"/>
                  </a:lnTo>
                  <a:cubicBezTo>
                    <a:pt x="47820" y="3262"/>
                    <a:pt x="44558" y="32"/>
                    <a:pt x="40568" y="32"/>
                  </a:cubicBezTo>
                  <a:lnTo>
                    <a:pt x="728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1085250" y="2176200"/>
              <a:ext cx="1084700" cy="2291275"/>
            </a:xfrm>
            <a:custGeom>
              <a:avLst/>
              <a:gdLst/>
              <a:ahLst/>
              <a:cxnLst/>
              <a:rect l="l" t="t" r="r" b="b"/>
              <a:pathLst>
                <a:path w="43388" h="91651" extrusionOk="0">
                  <a:moveTo>
                    <a:pt x="5100" y="0"/>
                  </a:moveTo>
                  <a:cubicBezTo>
                    <a:pt x="2281" y="0"/>
                    <a:pt x="1" y="2281"/>
                    <a:pt x="1" y="5099"/>
                  </a:cubicBezTo>
                  <a:lnTo>
                    <a:pt x="1" y="86552"/>
                  </a:lnTo>
                  <a:cubicBezTo>
                    <a:pt x="1" y="89338"/>
                    <a:pt x="2249" y="91619"/>
                    <a:pt x="5068" y="91619"/>
                  </a:cubicBezTo>
                  <a:lnTo>
                    <a:pt x="38289" y="91650"/>
                  </a:lnTo>
                  <a:cubicBezTo>
                    <a:pt x="41107" y="91650"/>
                    <a:pt x="43356" y="89370"/>
                    <a:pt x="43356" y="86552"/>
                  </a:cubicBezTo>
                  <a:lnTo>
                    <a:pt x="43388" y="5099"/>
                  </a:lnTo>
                  <a:cubicBezTo>
                    <a:pt x="43388" y="2312"/>
                    <a:pt x="41107" y="32"/>
                    <a:pt x="38320" y="32"/>
                  </a:cubicBezTo>
                  <a:lnTo>
                    <a:pt x="31860" y="32"/>
                  </a:lnTo>
                  <a:cubicBezTo>
                    <a:pt x="31005" y="32"/>
                    <a:pt x="30277" y="760"/>
                    <a:pt x="30277" y="1647"/>
                  </a:cubicBezTo>
                  <a:lnTo>
                    <a:pt x="30277" y="2819"/>
                  </a:lnTo>
                  <a:cubicBezTo>
                    <a:pt x="30277" y="3737"/>
                    <a:pt x="29580" y="4466"/>
                    <a:pt x="28725" y="4466"/>
                  </a:cubicBezTo>
                  <a:lnTo>
                    <a:pt x="16152" y="4466"/>
                  </a:lnTo>
                  <a:cubicBezTo>
                    <a:pt x="15265" y="4466"/>
                    <a:pt x="14569" y="3737"/>
                    <a:pt x="14569" y="2819"/>
                  </a:cubicBezTo>
                  <a:lnTo>
                    <a:pt x="14569" y="1647"/>
                  </a:lnTo>
                  <a:cubicBezTo>
                    <a:pt x="14569" y="729"/>
                    <a:pt x="13872" y="0"/>
                    <a:pt x="13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1961700" y="2341675"/>
              <a:ext cx="93450" cy="1950"/>
            </a:xfrm>
            <a:custGeom>
              <a:avLst/>
              <a:gdLst/>
              <a:ahLst/>
              <a:cxnLst/>
              <a:rect l="l" t="t" r="r" b="b"/>
              <a:pathLst>
                <a:path w="3738" h="78" extrusionOk="0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64"/>
                    <a:pt x="367" y="78"/>
                    <a:pt x="920" y="78"/>
                  </a:cubicBezTo>
                  <a:cubicBezTo>
                    <a:pt x="1197" y="78"/>
                    <a:pt x="1521" y="74"/>
                    <a:pt x="1869" y="64"/>
                  </a:cubicBezTo>
                  <a:cubicBezTo>
                    <a:pt x="2882" y="64"/>
                    <a:pt x="3738" y="64"/>
                    <a:pt x="3738" y="32"/>
                  </a:cubicBezTo>
                  <a:cubicBezTo>
                    <a:pt x="3738" y="0"/>
                    <a:pt x="2882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1961700" y="2365425"/>
              <a:ext cx="93450" cy="2400"/>
            </a:xfrm>
            <a:custGeom>
              <a:avLst/>
              <a:gdLst/>
              <a:ahLst/>
              <a:cxnLst/>
              <a:rect l="l" t="t" r="r" b="b"/>
              <a:pathLst>
                <a:path w="3738" h="96" extrusionOk="0">
                  <a:moveTo>
                    <a:pt x="1869" y="0"/>
                  </a:moveTo>
                  <a:cubicBezTo>
                    <a:pt x="824" y="0"/>
                    <a:pt x="1" y="32"/>
                    <a:pt x="1" y="64"/>
                  </a:cubicBezTo>
                  <a:cubicBezTo>
                    <a:pt x="1" y="95"/>
                    <a:pt x="824" y="95"/>
                    <a:pt x="1869" y="95"/>
                  </a:cubicBezTo>
                  <a:cubicBezTo>
                    <a:pt x="2914" y="95"/>
                    <a:pt x="3738" y="64"/>
                    <a:pt x="3738" y="32"/>
                  </a:cubicBezTo>
                  <a:cubicBezTo>
                    <a:pt x="3738" y="0"/>
                    <a:pt x="2914" y="0"/>
                    <a:pt x="186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1961700" y="2389600"/>
              <a:ext cx="93450" cy="1975"/>
            </a:xfrm>
            <a:custGeom>
              <a:avLst/>
              <a:gdLst/>
              <a:ahLst/>
              <a:cxnLst/>
              <a:rect l="l" t="t" r="r" b="b"/>
              <a:pathLst>
                <a:path w="3738" h="79" extrusionOk="0">
                  <a:moveTo>
                    <a:pt x="2818" y="1"/>
                  </a:moveTo>
                  <a:cubicBezTo>
                    <a:pt x="2541" y="1"/>
                    <a:pt x="2217" y="4"/>
                    <a:pt x="1869" y="15"/>
                  </a:cubicBezTo>
                  <a:cubicBezTo>
                    <a:pt x="856" y="15"/>
                    <a:pt x="1" y="15"/>
                    <a:pt x="1" y="47"/>
                  </a:cubicBezTo>
                  <a:cubicBezTo>
                    <a:pt x="1" y="78"/>
                    <a:pt x="856" y="78"/>
                    <a:pt x="1869" y="78"/>
                  </a:cubicBezTo>
                  <a:cubicBezTo>
                    <a:pt x="2914" y="78"/>
                    <a:pt x="3738" y="47"/>
                    <a:pt x="3738" y="15"/>
                  </a:cubicBezTo>
                  <a:cubicBezTo>
                    <a:pt x="3738" y="15"/>
                    <a:pt x="3372" y="1"/>
                    <a:pt x="281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1171550" y="2314725"/>
              <a:ext cx="95825" cy="99800"/>
            </a:xfrm>
            <a:custGeom>
              <a:avLst/>
              <a:gdLst/>
              <a:ahLst/>
              <a:cxnLst/>
              <a:rect l="l" t="t" r="r" b="b"/>
              <a:pathLst>
                <a:path w="3833" h="3992" extrusionOk="0">
                  <a:moveTo>
                    <a:pt x="1799" y="0"/>
                  </a:moveTo>
                  <a:cubicBezTo>
                    <a:pt x="1720" y="0"/>
                    <a:pt x="1646" y="35"/>
                    <a:pt x="1584" y="96"/>
                  </a:cubicBezTo>
                  <a:cubicBezTo>
                    <a:pt x="1489" y="160"/>
                    <a:pt x="1394" y="255"/>
                    <a:pt x="1331" y="318"/>
                  </a:cubicBezTo>
                  <a:cubicBezTo>
                    <a:pt x="1173" y="477"/>
                    <a:pt x="1014" y="635"/>
                    <a:pt x="888" y="793"/>
                  </a:cubicBezTo>
                  <a:cubicBezTo>
                    <a:pt x="571" y="1110"/>
                    <a:pt x="286" y="1363"/>
                    <a:pt x="64" y="1648"/>
                  </a:cubicBezTo>
                  <a:cubicBezTo>
                    <a:pt x="33" y="1743"/>
                    <a:pt x="1" y="1807"/>
                    <a:pt x="1" y="1902"/>
                  </a:cubicBezTo>
                  <a:cubicBezTo>
                    <a:pt x="1" y="1997"/>
                    <a:pt x="1" y="2092"/>
                    <a:pt x="1" y="2155"/>
                  </a:cubicBezTo>
                  <a:cubicBezTo>
                    <a:pt x="1" y="2313"/>
                    <a:pt x="1" y="2472"/>
                    <a:pt x="1" y="2630"/>
                  </a:cubicBezTo>
                  <a:cubicBezTo>
                    <a:pt x="1" y="2883"/>
                    <a:pt x="33" y="3137"/>
                    <a:pt x="33" y="3358"/>
                  </a:cubicBezTo>
                  <a:cubicBezTo>
                    <a:pt x="33" y="3517"/>
                    <a:pt x="33" y="3675"/>
                    <a:pt x="33" y="3802"/>
                  </a:cubicBezTo>
                  <a:cubicBezTo>
                    <a:pt x="33" y="3897"/>
                    <a:pt x="33" y="3960"/>
                    <a:pt x="33" y="3960"/>
                  </a:cubicBezTo>
                  <a:cubicBezTo>
                    <a:pt x="33" y="3960"/>
                    <a:pt x="33" y="3897"/>
                    <a:pt x="64" y="3770"/>
                  </a:cubicBezTo>
                  <a:cubicBezTo>
                    <a:pt x="64" y="3643"/>
                    <a:pt x="64" y="3485"/>
                    <a:pt x="64" y="3295"/>
                  </a:cubicBezTo>
                  <a:cubicBezTo>
                    <a:pt x="64" y="3105"/>
                    <a:pt x="64" y="2852"/>
                    <a:pt x="64" y="2598"/>
                  </a:cubicBezTo>
                  <a:lnTo>
                    <a:pt x="64" y="2155"/>
                  </a:lnTo>
                  <a:cubicBezTo>
                    <a:pt x="64" y="1997"/>
                    <a:pt x="33" y="1807"/>
                    <a:pt x="128" y="1680"/>
                  </a:cubicBezTo>
                  <a:cubicBezTo>
                    <a:pt x="349" y="1395"/>
                    <a:pt x="634" y="1142"/>
                    <a:pt x="919" y="825"/>
                  </a:cubicBezTo>
                  <a:cubicBezTo>
                    <a:pt x="1078" y="698"/>
                    <a:pt x="1236" y="540"/>
                    <a:pt x="1394" y="382"/>
                  </a:cubicBezTo>
                  <a:cubicBezTo>
                    <a:pt x="1458" y="318"/>
                    <a:pt x="1553" y="223"/>
                    <a:pt x="1616" y="160"/>
                  </a:cubicBezTo>
                  <a:cubicBezTo>
                    <a:pt x="1686" y="113"/>
                    <a:pt x="1755" y="84"/>
                    <a:pt x="1825" y="84"/>
                  </a:cubicBezTo>
                  <a:cubicBezTo>
                    <a:pt x="1850" y="84"/>
                    <a:pt x="1876" y="88"/>
                    <a:pt x="1901" y="96"/>
                  </a:cubicBezTo>
                  <a:cubicBezTo>
                    <a:pt x="2028" y="128"/>
                    <a:pt x="2091" y="191"/>
                    <a:pt x="2186" y="287"/>
                  </a:cubicBezTo>
                  <a:cubicBezTo>
                    <a:pt x="2249" y="382"/>
                    <a:pt x="2344" y="445"/>
                    <a:pt x="2439" y="540"/>
                  </a:cubicBezTo>
                  <a:cubicBezTo>
                    <a:pt x="2598" y="730"/>
                    <a:pt x="2788" y="888"/>
                    <a:pt x="2978" y="1078"/>
                  </a:cubicBezTo>
                  <a:cubicBezTo>
                    <a:pt x="3168" y="1268"/>
                    <a:pt x="3326" y="1427"/>
                    <a:pt x="3516" y="1617"/>
                  </a:cubicBezTo>
                  <a:cubicBezTo>
                    <a:pt x="3643" y="1712"/>
                    <a:pt x="3706" y="1807"/>
                    <a:pt x="3706" y="1933"/>
                  </a:cubicBezTo>
                  <a:cubicBezTo>
                    <a:pt x="3706" y="2060"/>
                    <a:pt x="3706" y="2187"/>
                    <a:pt x="3706" y="2345"/>
                  </a:cubicBezTo>
                  <a:cubicBezTo>
                    <a:pt x="3736" y="2861"/>
                    <a:pt x="3738" y="3377"/>
                    <a:pt x="3738" y="3865"/>
                  </a:cubicBezTo>
                  <a:lnTo>
                    <a:pt x="3738" y="3865"/>
                  </a:lnTo>
                  <a:cubicBezTo>
                    <a:pt x="3328" y="3865"/>
                    <a:pt x="2945" y="3866"/>
                    <a:pt x="2563" y="3892"/>
                  </a:cubicBezTo>
                  <a:lnTo>
                    <a:pt x="2563" y="3892"/>
                  </a:lnTo>
                  <a:cubicBezTo>
                    <a:pt x="2534" y="3526"/>
                    <a:pt x="2534" y="3189"/>
                    <a:pt x="2534" y="2852"/>
                  </a:cubicBezTo>
                  <a:cubicBezTo>
                    <a:pt x="2534" y="2662"/>
                    <a:pt x="2376" y="2503"/>
                    <a:pt x="2218" y="2472"/>
                  </a:cubicBezTo>
                  <a:lnTo>
                    <a:pt x="1711" y="2472"/>
                  </a:lnTo>
                  <a:cubicBezTo>
                    <a:pt x="1553" y="2503"/>
                    <a:pt x="1426" y="2630"/>
                    <a:pt x="1394" y="2788"/>
                  </a:cubicBezTo>
                  <a:cubicBezTo>
                    <a:pt x="1363" y="2947"/>
                    <a:pt x="1394" y="3073"/>
                    <a:pt x="1394" y="3200"/>
                  </a:cubicBezTo>
                  <a:cubicBezTo>
                    <a:pt x="1394" y="3485"/>
                    <a:pt x="1394" y="3707"/>
                    <a:pt x="1394" y="3928"/>
                  </a:cubicBezTo>
                  <a:lnTo>
                    <a:pt x="413" y="3928"/>
                  </a:lnTo>
                  <a:cubicBezTo>
                    <a:pt x="318" y="3960"/>
                    <a:pt x="223" y="3960"/>
                    <a:pt x="128" y="3960"/>
                  </a:cubicBezTo>
                  <a:lnTo>
                    <a:pt x="413" y="3960"/>
                  </a:lnTo>
                  <a:cubicBezTo>
                    <a:pt x="666" y="3960"/>
                    <a:pt x="1014" y="3960"/>
                    <a:pt x="1426" y="3992"/>
                  </a:cubicBezTo>
                  <a:lnTo>
                    <a:pt x="1458" y="3992"/>
                  </a:lnTo>
                  <a:lnTo>
                    <a:pt x="1458" y="3960"/>
                  </a:lnTo>
                  <a:lnTo>
                    <a:pt x="1458" y="3232"/>
                  </a:lnTo>
                  <a:cubicBezTo>
                    <a:pt x="1458" y="3073"/>
                    <a:pt x="1458" y="2947"/>
                    <a:pt x="1458" y="2820"/>
                  </a:cubicBezTo>
                  <a:cubicBezTo>
                    <a:pt x="1489" y="2693"/>
                    <a:pt x="1584" y="2567"/>
                    <a:pt x="1743" y="2567"/>
                  </a:cubicBezTo>
                  <a:lnTo>
                    <a:pt x="2186" y="2567"/>
                  </a:lnTo>
                  <a:cubicBezTo>
                    <a:pt x="2344" y="2567"/>
                    <a:pt x="2471" y="2725"/>
                    <a:pt x="2439" y="2883"/>
                  </a:cubicBezTo>
                  <a:cubicBezTo>
                    <a:pt x="2439" y="3200"/>
                    <a:pt x="2471" y="3580"/>
                    <a:pt x="2471" y="3928"/>
                  </a:cubicBezTo>
                  <a:lnTo>
                    <a:pt x="2471" y="3992"/>
                  </a:lnTo>
                  <a:lnTo>
                    <a:pt x="3833" y="3992"/>
                  </a:lnTo>
                  <a:lnTo>
                    <a:pt x="3833" y="3928"/>
                  </a:lnTo>
                  <a:cubicBezTo>
                    <a:pt x="3833" y="3422"/>
                    <a:pt x="3833" y="2883"/>
                    <a:pt x="3801" y="2345"/>
                  </a:cubicBezTo>
                  <a:cubicBezTo>
                    <a:pt x="3801" y="2218"/>
                    <a:pt x="3801" y="2060"/>
                    <a:pt x="3801" y="1933"/>
                  </a:cubicBezTo>
                  <a:cubicBezTo>
                    <a:pt x="3801" y="1870"/>
                    <a:pt x="3769" y="1775"/>
                    <a:pt x="3738" y="1712"/>
                  </a:cubicBezTo>
                  <a:cubicBezTo>
                    <a:pt x="3706" y="1648"/>
                    <a:pt x="3643" y="1617"/>
                    <a:pt x="3611" y="1553"/>
                  </a:cubicBezTo>
                  <a:cubicBezTo>
                    <a:pt x="3421" y="1395"/>
                    <a:pt x="3231" y="1205"/>
                    <a:pt x="3041" y="1015"/>
                  </a:cubicBezTo>
                  <a:cubicBezTo>
                    <a:pt x="2851" y="857"/>
                    <a:pt x="2693" y="667"/>
                    <a:pt x="2503" y="508"/>
                  </a:cubicBezTo>
                  <a:cubicBezTo>
                    <a:pt x="2408" y="413"/>
                    <a:pt x="2344" y="318"/>
                    <a:pt x="2249" y="223"/>
                  </a:cubicBezTo>
                  <a:cubicBezTo>
                    <a:pt x="2154" y="160"/>
                    <a:pt x="2059" y="65"/>
                    <a:pt x="1933" y="33"/>
                  </a:cubicBezTo>
                  <a:cubicBezTo>
                    <a:pt x="1888" y="11"/>
                    <a:pt x="1843" y="0"/>
                    <a:pt x="1799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1499325" y="4003500"/>
              <a:ext cx="222500" cy="3175"/>
            </a:xfrm>
            <a:custGeom>
              <a:avLst/>
              <a:gdLst/>
              <a:ahLst/>
              <a:cxnLst/>
              <a:rect l="l" t="t" r="r" b="b"/>
              <a:pathLst>
                <a:path w="8900" h="127" extrusionOk="0">
                  <a:moveTo>
                    <a:pt x="1299" y="0"/>
                  </a:moveTo>
                  <a:cubicBezTo>
                    <a:pt x="919" y="32"/>
                    <a:pt x="603" y="32"/>
                    <a:pt x="349" y="32"/>
                  </a:cubicBezTo>
                  <a:cubicBezTo>
                    <a:pt x="128" y="32"/>
                    <a:pt x="1" y="32"/>
                    <a:pt x="1" y="64"/>
                  </a:cubicBezTo>
                  <a:lnTo>
                    <a:pt x="349" y="64"/>
                  </a:lnTo>
                  <a:cubicBezTo>
                    <a:pt x="603" y="95"/>
                    <a:pt x="919" y="95"/>
                    <a:pt x="1299" y="95"/>
                  </a:cubicBezTo>
                  <a:cubicBezTo>
                    <a:pt x="2123" y="95"/>
                    <a:pt x="3231" y="127"/>
                    <a:pt x="4434" y="127"/>
                  </a:cubicBezTo>
                  <a:cubicBezTo>
                    <a:pt x="5670" y="127"/>
                    <a:pt x="6778" y="95"/>
                    <a:pt x="7601" y="95"/>
                  </a:cubicBezTo>
                  <a:cubicBezTo>
                    <a:pt x="7981" y="95"/>
                    <a:pt x="8298" y="95"/>
                    <a:pt x="8551" y="64"/>
                  </a:cubicBezTo>
                  <a:lnTo>
                    <a:pt x="8900" y="64"/>
                  </a:lnTo>
                  <a:cubicBezTo>
                    <a:pt x="8900" y="32"/>
                    <a:pt x="8773" y="32"/>
                    <a:pt x="8551" y="32"/>
                  </a:cubicBezTo>
                  <a:cubicBezTo>
                    <a:pt x="8298" y="32"/>
                    <a:pt x="7981" y="32"/>
                    <a:pt x="7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1500125" y="4058125"/>
              <a:ext cx="570075" cy="3200"/>
            </a:xfrm>
            <a:custGeom>
              <a:avLst/>
              <a:gdLst/>
              <a:ahLst/>
              <a:cxnLst/>
              <a:rect l="l" t="t" r="r" b="b"/>
              <a:pathLst>
                <a:path w="22803" h="128" extrusionOk="0">
                  <a:moveTo>
                    <a:pt x="11401" y="0"/>
                  </a:moveTo>
                  <a:cubicBezTo>
                    <a:pt x="5099" y="0"/>
                    <a:pt x="0" y="32"/>
                    <a:pt x="0" y="64"/>
                  </a:cubicBezTo>
                  <a:cubicBezTo>
                    <a:pt x="0" y="95"/>
                    <a:pt x="5099" y="127"/>
                    <a:pt x="11401" y="127"/>
                  </a:cubicBezTo>
                  <a:cubicBezTo>
                    <a:pt x="17704" y="127"/>
                    <a:pt x="22802" y="95"/>
                    <a:pt x="22802" y="64"/>
                  </a:cubicBezTo>
                  <a:cubicBezTo>
                    <a:pt x="22802" y="0"/>
                    <a:pt x="17704" y="0"/>
                    <a:pt x="11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1500125" y="4109575"/>
              <a:ext cx="391925" cy="3200"/>
            </a:xfrm>
            <a:custGeom>
              <a:avLst/>
              <a:gdLst/>
              <a:ahLst/>
              <a:cxnLst/>
              <a:rect l="l" t="t" r="r" b="b"/>
              <a:pathLst>
                <a:path w="15677" h="128" extrusionOk="0">
                  <a:moveTo>
                    <a:pt x="7823" y="1"/>
                  </a:moveTo>
                  <a:cubicBezTo>
                    <a:pt x="3484" y="1"/>
                    <a:pt x="0" y="1"/>
                    <a:pt x="0" y="64"/>
                  </a:cubicBezTo>
                  <a:cubicBezTo>
                    <a:pt x="0" y="96"/>
                    <a:pt x="3484" y="128"/>
                    <a:pt x="7823" y="128"/>
                  </a:cubicBezTo>
                  <a:cubicBezTo>
                    <a:pt x="12161" y="128"/>
                    <a:pt x="15677" y="96"/>
                    <a:pt x="15677" y="64"/>
                  </a:cubicBezTo>
                  <a:cubicBezTo>
                    <a:pt x="15677" y="1"/>
                    <a:pt x="12161" y="1"/>
                    <a:pt x="78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2047200" y="4158675"/>
              <a:ext cx="34875" cy="52275"/>
            </a:xfrm>
            <a:custGeom>
              <a:avLst/>
              <a:gdLst/>
              <a:ahLst/>
              <a:cxnLst/>
              <a:rect l="l" t="t" r="r" b="b"/>
              <a:pathLst>
                <a:path w="1395" h="2091" extrusionOk="0">
                  <a:moveTo>
                    <a:pt x="1331" y="64"/>
                  </a:moveTo>
                  <a:lnTo>
                    <a:pt x="1331" y="1932"/>
                  </a:lnTo>
                  <a:lnTo>
                    <a:pt x="698" y="1299"/>
                  </a:lnTo>
                  <a:lnTo>
                    <a:pt x="666" y="1299"/>
                  </a:lnTo>
                  <a:lnTo>
                    <a:pt x="64" y="1900"/>
                  </a:lnTo>
                  <a:lnTo>
                    <a:pt x="64" y="64"/>
                  </a:lnTo>
                  <a:close/>
                  <a:moveTo>
                    <a:pt x="1" y="0"/>
                  </a:moveTo>
                  <a:lnTo>
                    <a:pt x="1" y="2027"/>
                  </a:lnTo>
                  <a:lnTo>
                    <a:pt x="666" y="1362"/>
                  </a:lnTo>
                  <a:lnTo>
                    <a:pt x="1394" y="2090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1577725" y="4168975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7" y="63"/>
                  </a:moveTo>
                  <a:cubicBezTo>
                    <a:pt x="1045" y="63"/>
                    <a:pt x="1330" y="348"/>
                    <a:pt x="1330" y="697"/>
                  </a:cubicBezTo>
                  <a:cubicBezTo>
                    <a:pt x="1330" y="855"/>
                    <a:pt x="1298" y="1013"/>
                    <a:pt x="1172" y="1140"/>
                  </a:cubicBezTo>
                  <a:lnTo>
                    <a:pt x="1203" y="1330"/>
                  </a:lnTo>
                  <a:lnTo>
                    <a:pt x="1013" y="1235"/>
                  </a:lnTo>
                  <a:cubicBezTo>
                    <a:pt x="887" y="1330"/>
                    <a:pt x="792" y="1362"/>
                    <a:pt x="697" y="1362"/>
                  </a:cubicBezTo>
                  <a:cubicBezTo>
                    <a:pt x="348" y="1362"/>
                    <a:pt x="32" y="1045"/>
                    <a:pt x="32" y="697"/>
                  </a:cubicBezTo>
                  <a:cubicBezTo>
                    <a:pt x="32" y="348"/>
                    <a:pt x="317" y="63"/>
                    <a:pt x="697" y="63"/>
                  </a:cubicBezTo>
                  <a:close/>
                  <a:moveTo>
                    <a:pt x="697" y="0"/>
                  </a:moveTo>
                  <a:cubicBezTo>
                    <a:pt x="317" y="0"/>
                    <a:pt x="0" y="317"/>
                    <a:pt x="0" y="697"/>
                  </a:cubicBezTo>
                  <a:cubicBezTo>
                    <a:pt x="0" y="1077"/>
                    <a:pt x="317" y="1393"/>
                    <a:pt x="697" y="1393"/>
                  </a:cubicBezTo>
                  <a:cubicBezTo>
                    <a:pt x="792" y="1393"/>
                    <a:pt x="887" y="1362"/>
                    <a:pt x="1013" y="1298"/>
                  </a:cubicBezTo>
                  <a:lnTo>
                    <a:pt x="1267" y="1393"/>
                  </a:lnTo>
                  <a:lnTo>
                    <a:pt x="1267" y="1393"/>
                  </a:lnTo>
                  <a:lnTo>
                    <a:pt x="1203" y="1172"/>
                  </a:lnTo>
                  <a:cubicBezTo>
                    <a:pt x="1330" y="1045"/>
                    <a:pt x="1394" y="855"/>
                    <a:pt x="1394" y="697"/>
                  </a:cubicBezTo>
                  <a:cubicBezTo>
                    <a:pt x="1394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1629175" y="4171350"/>
              <a:ext cx="32475" cy="30100"/>
            </a:xfrm>
            <a:custGeom>
              <a:avLst/>
              <a:gdLst/>
              <a:ahLst/>
              <a:cxnLst/>
              <a:rect l="l" t="t" r="r" b="b"/>
              <a:pathLst>
                <a:path w="1299" h="1204" extrusionOk="0">
                  <a:moveTo>
                    <a:pt x="1236" y="63"/>
                  </a:moveTo>
                  <a:lnTo>
                    <a:pt x="824" y="1077"/>
                  </a:lnTo>
                  <a:lnTo>
                    <a:pt x="571" y="475"/>
                  </a:lnTo>
                  <a:lnTo>
                    <a:pt x="127" y="63"/>
                  </a:lnTo>
                  <a:close/>
                  <a:moveTo>
                    <a:pt x="1" y="0"/>
                  </a:moveTo>
                  <a:lnTo>
                    <a:pt x="539" y="507"/>
                  </a:lnTo>
                  <a:lnTo>
                    <a:pt x="824" y="120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1643425" y="4171350"/>
              <a:ext cx="18225" cy="12675"/>
            </a:xfrm>
            <a:custGeom>
              <a:avLst/>
              <a:gdLst/>
              <a:ahLst/>
              <a:cxnLst/>
              <a:rect l="l" t="t" r="r" b="b"/>
              <a:pathLst>
                <a:path w="729" h="507" extrusionOk="0">
                  <a:moveTo>
                    <a:pt x="697" y="0"/>
                  </a:moveTo>
                  <a:lnTo>
                    <a:pt x="1" y="475"/>
                  </a:lnTo>
                  <a:lnTo>
                    <a:pt x="32" y="507"/>
                  </a:lnTo>
                  <a:lnTo>
                    <a:pt x="729" y="6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1517550" y="4167375"/>
              <a:ext cx="41200" cy="34875"/>
            </a:xfrm>
            <a:custGeom>
              <a:avLst/>
              <a:gdLst/>
              <a:ahLst/>
              <a:cxnLst/>
              <a:rect l="l" t="t" r="r" b="b"/>
              <a:pathLst>
                <a:path w="1648" h="1395" extrusionOk="0">
                  <a:moveTo>
                    <a:pt x="444" y="1"/>
                  </a:moveTo>
                  <a:cubicBezTo>
                    <a:pt x="254" y="1"/>
                    <a:pt x="64" y="159"/>
                    <a:pt x="32" y="317"/>
                  </a:cubicBezTo>
                  <a:cubicBezTo>
                    <a:pt x="0" y="476"/>
                    <a:pt x="64" y="602"/>
                    <a:pt x="127" y="729"/>
                  </a:cubicBezTo>
                  <a:cubicBezTo>
                    <a:pt x="222" y="856"/>
                    <a:pt x="317" y="919"/>
                    <a:pt x="412" y="1014"/>
                  </a:cubicBezTo>
                  <a:cubicBezTo>
                    <a:pt x="570" y="1141"/>
                    <a:pt x="697" y="1267"/>
                    <a:pt x="855" y="1394"/>
                  </a:cubicBezTo>
                  <a:cubicBezTo>
                    <a:pt x="982" y="1267"/>
                    <a:pt x="1109" y="1141"/>
                    <a:pt x="1235" y="1014"/>
                  </a:cubicBezTo>
                  <a:cubicBezTo>
                    <a:pt x="1362" y="919"/>
                    <a:pt x="1457" y="824"/>
                    <a:pt x="1520" y="697"/>
                  </a:cubicBezTo>
                  <a:cubicBezTo>
                    <a:pt x="1615" y="602"/>
                    <a:pt x="1647" y="444"/>
                    <a:pt x="1615" y="317"/>
                  </a:cubicBezTo>
                  <a:cubicBezTo>
                    <a:pt x="1584" y="127"/>
                    <a:pt x="1394" y="1"/>
                    <a:pt x="1204" y="1"/>
                  </a:cubicBezTo>
                  <a:cubicBezTo>
                    <a:pt x="1014" y="1"/>
                    <a:pt x="855" y="159"/>
                    <a:pt x="824" y="349"/>
                  </a:cubicBezTo>
                  <a:cubicBezTo>
                    <a:pt x="792" y="159"/>
                    <a:pt x="634" y="1"/>
                    <a:pt x="444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150975" y="3930650"/>
              <a:ext cx="968300" cy="326225"/>
            </a:xfrm>
            <a:custGeom>
              <a:avLst/>
              <a:gdLst/>
              <a:ahLst/>
              <a:cxnLst/>
              <a:rect l="l" t="t" r="r" b="b"/>
              <a:pathLst>
                <a:path w="38732" h="13049" extrusionOk="0">
                  <a:moveTo>
                    <a:pt x="38668" y="12795"/>
                  </a:moveTo>
                  <a:cubicBezTo>
                    <a:pt x="38668" y="12922"/>
                    <a:pt x="38668" y="13017"/>
                    <a:pt x="38668" y="13017"/>
                  </a:cubicBezTo>
                  <a:cubicBezTo>
                    <a:pt x="38668" y="13017"/>
                    <a:pt x="38700" y="12922"/>
                    <a:pt x="38668" y="12795"/>
                  </a:cubicBezTo>
                  <a:close/>
                  <a:moveTo>
                    <a:pt x="0" y="1"/>
                  </a:moveTo>
                  <a:lnTo>
                    <a:pt x="0" y="64"/>
                  </a:lnTo>
                  <a:cubicBezTo>
                    <a:pt x="0" y="4561"/>
                    <a:pt x="0" y="8931"/>
                    <a:pt x="0" y="13017"/>
                  </a:cubicBezTo>
                  <a:lnTo>
                    <a:pt x="0" y="13048"/>
                  </a:lnTo>
                  <a:lnTo>
                    <a:pt x="27743" y="13048"/>
                  </a:lnTo>
                  <a:cubicBezTo>
                    <a:pt x="31163" y="13017"/>
                    <a:pt x="33918" y="13017"/>
                    <a:pt x="35786" y="13017"/>
                  </a:cubicBezTo>
                  <a:lnTo>
                    <a:pt x="38668" y="13017"/>
                  </a:lnTo>
                  <a:cubicBezTo>
                    <a:pt x="38668" y="13017"/>
                    <a:pt x="38605" y="13017"/>
                    <a:pt x="38478" y="12985"/>
                  </a:cubicBezTo>
                  <a:lnTo>
                    <a:pt x="27679" y="12985"/>
                  </a:lnTo>
                  <a:cubicBezTo>
                    <a:pt x="20820" y="12953"/>
                    <a:pt x="11216" y="12953"/>
                    <a:pt x="127" y="12953"/>
                  </a:cubicBezTo>
                  <a:lnTo>
                    <a:pt x="127" y="12953"/>
                  </a:lnTo>
                  <a:cubicBezTo>
                    <a:pt x="127" y="8905"/>
                    <a:pt x="127" y="4579"/>
                    <a:pt x="127" y="127"/>
                  </a:cubicBezTo>
                  <a:lnTo>
                    <a:pt x="38637" y="127"/>
                  </a:lnTo>
                  <a:cubicBezTo>
                    <a:pt x="38637" y="4151"/>
                    <a:pt x="38668" y="7359"/>
                    <a:pt x="38668" y="9565"/>
                  </a:cubicBezTo>
                  <a:cubicBezTo>
                    <a:pt x="38668" y="10673"/>
                    <a:pt x="38668" y="11528"/>
                    <a:pt x="38668" y="12130"/>
                  </a:cubicBezTo>
                  <a:cubicBezTo>
                    <a:pt x="38700" y="11560"/>
                    <a:pt x="38700" y="10705"/>
                    <a:pt x="38700" y="9596"/>
                  </a:cubicBezTo>
                  <a:cubicBezTo>
                    <a:pt x="38700" y="7380"/>
                    <a:pt x="38700" y="4118"/>
                    <a:pt x="38732" y="64"/>
                  </a:cubicBezTo>
                  <a:lnTo>
                    <a:pt x="38732" y="32"/>
                  </a:lnTo>
                  <a:lnTo>
                    <a:pt x="38668" y="32"/>
                  </a:lnTo>
                  <a:cubicBezTo>
                    <a:pt x="29389" y="32"/>
                    <a:pt x="15518" y="1"/>
                    <a:pt x="64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1192150" y="3986875"/>
              <a:ext cx="268425" cy="214575"/>
            </a:xfrm>
            <a:custGeom>
              <a:avLst/>
              <a:gdLst/>
              <a:ahLst/>
              <a:cxnLst/>
              <a:rect l="l" t="t" r="r" b="b"/>
              <a:pathLst>
                <a:path w="10737" h="8583" extrusionOk="0">
                  <a:moveTo>
                    <a:pt x="32" y="0"/>
                  </a:moveTo>
                  <a:lnTo>
                    <a:pt x="0" y="8551"/>
                  </a:lnTo>
                  <a:lnTo>
                    <a:pt x="10673" y="8582"/>
                  </a:lnTo>
                  <a:lnTo>
                    <a:pt x="10736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189775" y="3985275"/>
              <a:ext cx="270800" cy="217750"/>
            </a:xfrm>
            <a:custGeom>
              <a:avLst/>
              <a:gdLst/>
              <a:ahLst/>
              <a:cxnLst/>
              <a:rect l="l" t="t" r="r" b="b"/>
              <a:pathLst>
                <a:path w="10832" h="8710" extrusionOk="0">
                  <a:moveTo>
                    <a:pt x="61" y="8534"/>
                  </a:moveTo>
                  <a:cubicBezTo>
                    <a:pt x="66" y="8534"/>
                    <a:pt x="76" y="8541"/>
                    <a:pt x="87" y="8551"/>
                  </a:cubicBezTo>
                  <a:lnTo>
                    <a:pt x="64" y="8551"/>
                  </a:lnTo>
                  <a:cubicBezTo>
                    <a:pt x="57" y="8539"/>
                    <a:pt x="57" y="8534"/>
                    <a:pt x="61" y="8534"/>
                  </a:cubicBezTo>
                  <a:close/>
                  <a:moveTo>
                    <a:pt x="0" y="8615"/>
                  </a:moveTo>
                  <a:lnTo>
                    <a:pt x="0" y="8615"/>
                  </a:lnTo>
                  <a:cubicBezTo>
                    <a:pt x="0" y="8615"/>
                    <a:pt x="0" y="8615"/>
                    <a:pt x="0" y="8615"/>
                  </a:cubicBezTo>
                  <a:cubicBezTo>
                    <a:pt x="0" y="8615"/>
                    <a:pt x="0" y="8615"/>
                    <a:pt x="0" y="8615"/>
                  </a:cubicBezTo>
                  <a:close/>
                  <a:moveTo>
                    <a:pt x="127" y="8598"/>
                  </a:moveTo>
                  <a:cubicBezTo>
                    <a:pt x="133" y="8608"/>
                    <a:pt x="134" y="8615"/>
                    <a:pt x="127" y="8615"/>
                  </a:cubicBezTo>
                  <a:cubicBezTo>
                    <a:pt x="127" y="8609"/>
                    <a:pt x="127" y="8603"/>
                    <a:pt x="127" y="8598"/>
                  </a:cubicBezTo>
                  <a:close/>
                  <a:moveTo>
                    <a:pt x="64" y="8678"/>
                  </a:moveTo>
                  <a:cubicBezTo>
                    <a:pt x="71" y="8682"/>
                    <a:pt x="75" y="8683"/>
                    <a:pt x="78" y="8683"/>
                  </a:cubicBezTo>
                  <a:cubicBezTo>
                    <a:pt x="81" y="8683"/>
                    <a:pt x="82" y="8681"/>
                    <a:pt x="81" y="8678"/>
                  </a:cubicBezTo>
                  <a:close/>
                  <a:moveTo>
                    <a:pt x="64" y="1"/>
                  </a:moveTo>
                  <a:lnTo>
                    <a:pt x="64" y="64"/>
                  </a:lnTo>
                  <a:cubicBezTo>
                    <a:pt x="64" y="2598"/>
                    <a:pt x="32" y="5511"/>
                    <a:pt x="0" y="8615"/>
                  </a:cubicBezTo>
                  <a:lnTo>
                    <a:pt x="0" y="8615"/>
                  </a:lnTo>
                  <a:cubicBezTo>
                    <a:pt x="0" y="8611"/>
                    <a:pt x="2" y="8610"/>
                    <a:pt x="5" y="8610"/>
                  </a:cubicBezTo>
                  <a:cubicBezTo>
                    <a:pt x="21" y="8610"/>
                    <a:pt x="75" y="8661"/>
                    <a:pt x="81" y="8678"/>
                  </a:cubicBezTo>
                  <a:lnTo>
                    <a:pt x="2977" y="8678"/>
                  </a:lnTo>
                  <a:cubicBezTo>
                    <a:pt x="3927" y="8678"/>
                    <a:pt x="4877" y="8678"/>
                    <a:pt x="5764" y="8710"/>
                  </a:cubicBezTo>
                  <a:lnTo>
                    <a:pt x="10831" y="8710"/>
                  </a:lnTo>
                  <a:lnTo>
                    <a:pt x="10831" y="8678"/>
                  </a:lnTo>
                  <a:cubicBezTo>
                    <a:pt x="10831" y="6081"/>
                    <a:pt x="10831" y="3928"/>
                    <a:pt x="10831" y="2439"/>
                  </a:cubicBezTo>
                  <a:cubicBezTo>
                    <a:pt x="10831" y="1679"/>
                    <a:pt x="10831" y="1109"/>
                    <a:pt x="10831" y="698"/>
                  </a:cubicBezTo>
                  <a:cubicBezTo>
                    <a:pt x="10831" y="527"/>
                    <a:pt x="10831" y="382"/>
                    <a:pt x="10831" y="286"/>
                  </a:cubicBezTo>
                  <a:cubicBezTo>
                    <a:pt x="10831" y="381"/>
                    <a:pt x="10799" y="539"/>
                    <a:pt x="10799" y="729"/>
                  </a:cubicBezTo>
                  <a:cubicBezTo>
                    <a:pt x="10799" y="1141"/>
                    <a:pt x="10799" y="1711"/>
                    <a:pt x="10799" y="2471"/>
                  </a:cubicBezTo>
                  <a:cubicBezTo>
                    <a:pt x="10768" y="3953"/>
                    <a:pt x="10736" y="6063"/>
                    <a:pt x="10736" y="8614"/>
                  </a:cubicBezTo>
                  <a:lnTo>
                    <a:pt x="10736" y="8614"/>
                  </a:lnTo>
                  <a:cubicBezTo>
                    <a:pt x="9224" y="8583"/>
                    <a:pt x="7557" y="8583"/>
                    <a:pt x="5764" y="8583"/>
                  </a:cubicBezTo>
                  <a:cubicBezTo>
                    <a:pt x="4877" y="8551"/>
                    <a:pt x="3927" y="8551"/>
                    <a:pt x="2977" y="8551"/>
                  </a:cubicBezTo>
                  <a:lnTo>
                    <a:pt x="128" y="8551"/>
                  </a:lnTo>
                  <a:cubicBezTo>
                    <a:pt x="158" y="5485"/>
                    <a:pt x="159" y="2605"/>
                    <a:pt x="190" y="96"/>
                  </a:cubicBezTo>
                  <a:lnTo>
                    <a:pt x="190" y="96"/>
                  </a:lnTo>
                  <a:cubicBezTo>
                    <a:pt x="3329" y="128"/>
                    <a:pt x="5967" y="128"/>
                    <a:pt x="7854" y="128"/>
                  </a:cubicBezTo>
                  <a:lnTo>
                    <a:pt x="10609" y="128"/>
                  </a:lnTo>
                  <a:cubicBezTo>
                    <a:pt x="10673" y="96"/>
                    <a:pt x="10736" y="96"/>
                    <a:pt x="10768" y="96"/>
                  </a:cubicBezTo>
                  <a:lnTo>
                    <a:pt x="10039" y="96"/>
                  </a:lnTo>
                  <a:cubicBezTo>
                    <a:pt x="9533" y="96"/>
                    <a:pt x="8804" y="96"/>
                    <a:pt x="7886" y="64"/>
                  </a:cubicBezTo>
                  <a:cubicBezTo>
                    <a:pt x="5986" y="64"/>
                    <a:pt x="3294" y="33"/>
                    <a:pt x="12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200850" y="3999525"/>
              <a:ext cx="250225" cy="188475"/>
            </a:xfrm>
            <a:custGeom>
              <a:avLst/>
              <a:gdLst/>
              <a:ahLst/>
              <a:cxnLst/>
              <a:rect l="l" t="t" r="r" b="b"/>
              <a:pathLst>
                <a:path w="10009" h="7539" extrusionOk="0">
                  <a:moveTo>
                    <a:pt x="64" y="1"/>
                  </a:moveTo>
                  <a:lnTo>
                    <a:pt x="1" y="7475"/>
                  </a:lnTo>
                  <a:lnTo>
                    <a:pt x="9945" y="7538"/>
                  </a:lnTo>
                  <a:lnTo>
                    <a:pt x="10008" y="6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200850" y="4071575"/>
              <a:ext cx="248625" cy="116425"/>
            </a:xfrm>
            <a:custGeom>
              <a:avLst/>
              <a:gdLst/>
              <a:ahLst/>
              <a:cxnLst/>
              <a:rect l="l" t="t" r="r" b="b"/>
              <a:pathLst>
                <a:path w="9945" h="4657" extrusionOk="0">
                  <a:moveTo>
                    <a:pt x="3516" y="1"/>
                  </a:moveTo>
                  <a:lnTo>
                    <a:pt x="1" y="4624"/>
                  </a:lnTo>
                  <a:lnTo>
                    <a:pt x="9945" y="4656"/>
                  </a:lnTo>
                  <a:lnTo>
                    <a:pt x="9945" y="4656"/>
                  </a:lnTo>
                  <a:lnTo>
                    <a:pt x="7094" y="1363"/>
                  </a:lnTo>
                  <a:lnTo>
                    <a:pt x="5638" y="291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1325950" y="4037525"/>
              <a:ext cx="39600" cy="39625"/>
            </a:xfrm>
            <a:custGeom>
              <a:avLst/>
              <a:gdLst/>
              <a:ahLst/>
              <a:cxnLst/>
              <a:rect l="l" t="t" r="r" b="b"/>
              <a:pathLst>
                <a:path w="1584" h="1585" extrusionOk="0">
                  <a:moveTo>
                    <a:pt x="792" y="1"/>
                  </a:moveTo>
                  <a:cubicBezTo>
                    <a:pt x="349" y="1"/>
                    <a:pt x="0" y="349"/>
                    <a:pt x="0" y="793"/>
                  </a:cubicBezTo>
                  <a:cubicBezTo>
                    <a:pt x="0" y="1236"/>
                    <a:pt x="349" y="1584"/>
                    <a:pt x="792" y="1584"/>
                  </a:cubicBezTo>
                  <a:cubicBezTo>
                    <a:pt x="1204" y="1584"/>
                    <a:pt x="1552" y="1236"/>
                    <a:pt x="1584" y="793"/>
                  </a:cubicBezTo>
                  <a:cubicBezTo>
                    <a:pt x="1584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362375" y="2599775"/>
              <a:ext cx="281075" cy="3175"/>
            </a:xfrm>
            <a:custGeom>
              <a:avLst/>
              <a:gdLst/>
              <a:ahLst/>
              <a:cxnLst/>
              <a:rect l="l" t="t" r="r" b="b"/>
              <a:pathLst>
                <a:path w="11243" h="127" extrusionOk="0">
                  <a:moveTo>
                    <a:pt x="5637" y="0"/>
                  </a:moveTo>
                  <a:cubicBezTo>
                    <a:pt x="4085" y="0"/>
                    <a:pt x="2692" y="0"/>
                    <a:pt x="1647" y="32"/>
                  </a:cubicBezTo>
                  <a:lnTo>
                    <a:pt x="443" y="32"/>
                  </a:lnTo>
                  <a:cubicBezTo>
                    <a:pt x="317" y="32"/>
                    <a:pt x="222" y="64"/>
                    <a:pt x="127" y="64"/>
                  </a:cubicBezTo>
                  <a:lnTo>
                    <a:pt x="0" y="64"/>
                  </a:lnTo>
                  <a:cubicBezTo>
                    <a:pt x="0" y="64"/>
                    <a:pt x="63" y="64"/>
                    <a:pt x="127" y="95"/>
                  </a:cubicBezTo>
                  <a:lnTo>
                    <a:pt x="443" y="95"/>
                  </a:lnTo>
                  <a:cubicBezTo>
                    <a:pt x="760" y="95"/>
                    <a:pt x="1172" y="95"/>
                    <a:pt x="1647" y="127"/>
                  </a:cubicBezTo>
                  <a:lnTo>
                    <a:pt x="9596" y="127"/>
                  </a:lnTo>
                  <a:cubicBezTo>
                    <a:pt x="10103" y="95"/>
                    <a:pt x="10514" y="95"/>
                    <a:pt x="10799" y="95"/>
                  </a:cubicBezTo>
                  <a:lnTo>
                    <a:pt x="11148" y="95"/>
                  </a:lnTo>
                  <a:cubicBezTo>
                    <a:pt x="11211" y="64"/>
                    <a:pt x="11243" y="64"/>
                    <a:pt x="11243" y="64"/>
                  </a:cubicBezTo>
                  <a:lnTo>
                    <a:pt x="11148" y="64"/>
                  </a:lnTo>
                  <a:cubicBezTo>
                    <a:pt x="11053" y="64"/>
                    <a:pt x="10958" y="32"/>
                    <a:pt x="10799" y="32"/>
                  </a:cubicBezTo>
                  <a:lnTo>
                    <a:pt x="9596" y="32"/>
                  </a:lnTo>
                  <a:cubicBezTo>
                    <a:pt x="8582" y="0"/>
                    <a:pt x="7189" y="0"/>
                    <a:pt x="563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987025" y="3705800"/>
              <a:ext cx="51500" cy="77625"/>
            </a:xfrm>
            <a:custGeom>
              <a:avLst/>
              <a:gdLst/>
              <a:ahLst/>
              <a:cxnLst/>
              <a:rect l="l" t="t" r="r" b="b"/>
              <a:pathLst>
                <a:path w="2060" h="3105" extrusionOk="0">
                  <a:moveTo>
                    <a:pt x="1964" y="96"/>
                  </a:moveTo>
                  <a:lnTo>
                    <a:pt x="1964" y="2851"/>
                  </a:lnTo>
                  <a:lnTo>
                    <a:pt x="1046" y="1933"/>
                  </a:lnTo>
                  <a:lnTo>
                    <a:pt x="1014" y="1901"/>
                  </a:lnTo>
                  <a:lnTo>
                    <a:pt x="96" y="2788"/>
                  </a:lnTo>
                  <a:lnTo>
                    <a:pt x="96" y="96"/>
                  </a:lnTo>
                  <a:close/>
                  <a:moveTo>
                    <a:pt x="1" y="1"/>
                  </a:moveTo>
                  <a:lnTo>
                    <a:pt x="1" y="3041"/>
                  </a:lnTo>
                  <a:lnTo>
                    <a:pt x="1014" y="2028"/>
                  </a:lnTo>
                  <a:lnTo>
                    <a:pt x="2059" y="3104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306950" y="3705800"/>
              <a:ext cx="68900" cy="68900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96"/>
                  </a:moveTo>
                  <a:cubicBezTo>
                    <a:pt x="2059" y="96"/>
                    <a:pt x="2629" y="666"/>
                    <a:pt x="2660" y="1362"/>
                  </a:cubicBezTo>
                  <a:cubicBezTo>
                    <a:pt x="2660" y="1679"/>
                    <a:pt x="2534" y="1996"/>
                    <a:pt x="2312" y="2218"/>
                  </a:cubicBezTo>
                  <a:lnTo>
                    <a:pt x="2312" y="2249"/>
                  </a:lnTo>
                  <a:lnTo>
                    <a:pt x="2375" y="2598"/>
                  </a:lnTo>
                  <a:lnTo>
                    <a:pt x="2027" y="2439"/>
                  </a:lnTo>
                  <a:lnTo>
                    <a:pt x="1995" y="2439"/>
                  </a:lnTo>
                  <a:cubicBezTo>
                    <a:pt x="1774" y="2598"/>
                    <a:pt x="1552" y="2661"/>
                    <a:pt x="1394" y="2661"/>
                  </a:cubicBezTo>
                  <a:cubicBezTo>
                    <a:pt x="665" y="2661"/>
                    <a:pt x="95" y="2091"/>
                    <a:pt x="95" y="1394"/>
                  </a:cubicBezTo>
                  <a:cubicBezTo>
                    <a:pt x="95" y="697"/>
                    <a:pt x="665" y="96"/>
                    <a:pt x="1362" y="96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34"/>
                    <a:pt x="0" y="1394"/>
                  </a:cubicBezTo>
                  <a:cubicBezTo>
                    <a:pt x="0" y="2154"/>
                    <a:pt x="634" y="2756"/>
                    <a:pt x="1394" y="2756"/>
                  </a:cubicBezTo>
                  <a:cubicBezTo>
                    <a:pt x="1584" y="2756"/>
                    <a:pt x="1774" y="2693"/>
                    <a:pt x="2027" y="2534"/>
                  </a:cubicBezTo>
                  <a:lnTo>
                    <a:pt x="2502" y="2756"/>
                  </a:lnTo>
                  <a:lnTo>
                    <a:pt x="2407" y="2281"/>
                  </a:lnTo>
                  <a:cubicBezTo>
                    <a:pt x="2629" y="2028"/>
                    <a:pt x="2755" y="1711"/>
                    <a:pt x="2755" y="1362"/>
                  </a:cubicBezTo>
                  <a:cubicBezTo>
                    <a:pt x="2724" y="602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408275" y="3710550"/>
              <a:ext cx="64175" cy="59400"/>
            </a:xfrm>
            <a:custGeom>
              <a:avLst/>
              <a:gdLst/>
              <a:ahLst/>
              <a:cxnLst/>
              <a:rect l="l" t="t" r="r" b="b"/>
              <a:pathLst>
                <a:path w="2567" h="2376" extrusionOk="0">
                  <a:moveTo>
                    <a:pt x="2439" y="96"/>
                  </a:moveTo>
                  <a:lnTo>
                    <a:pt x="1616" y="2123"/>
                  </a:lnTo>
                  <a:lnTo>
                    <a:pt x="1141" y="951"/>
                  </a:lnTo>
                  <a:lnTo>
                    <a:pt x="254" y="127"/>
                  </a:lnTo>
                  <a:lnTo>
                    <a:pt x="2439" y="96"/>
                  </a:lnTo>
                  <a:close/>
                  <a:moveTo>
                    <a:pt x="2566" y="1"/>
                  </a:moveTo>
                  <a:lnTo>
                    <a:pt x="1" y="32"/>
                  </a:lnTo>
                  <a:lnTo>
                    <a:pt x="1046" y="982"/>
                  </a:lnTo>
                  <a:lnTo>
                    <a:pt x="1616" y="2376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436000" y="3710550"/>
              <a:ext cx="36450" cy="24575"/>
            </a:xfrm>
            <a:custGeom>
              <a:avLst/>
              <a:gdLst/>
              <a:ahLst/>
              <a:cxnLst/>
              <a:rect l="l" t="t" r="r" b="b"/>
              <a:pathLst>
                <a:path w="1458" h="983" extrusionOk="0">
                  <a:moveTo>
                    <a:pt x="1394" y="1"/>
                  </a:moveTo>
                  <a:lnTo>
                    <a:pt x="0" y="919"/>
                  </a:lnTo>
                  <a:lnTo>
                    <a:pt x="64" y="982"/>
                  </a:lnTo>
                  <a:lnTo>
                    <a:pt x="1457" y="96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188975" y="3702575"/>
              <a:ext cx="80775" cy="68975"/>
            </a:xfrm>
            <a:custGeom>
              <a:avLst/>
              <a:gdLst/>
              <a:ahLst/>
              <a:cxnLst/>
              <a:rect l="l" t="t" r="r" b="b"/>
              <a:pathLst>
                <a:path w="3231" h="2759" extrusionOk="0">
                  <a:moveTo>
                    <a:pt x="2433" y="1"/>
                  </a:moveTo>
                  <a:cubicBezTo>
                    <a:pt x="2414" y="1"/>
                    <a:pt x="2395" y="1"/>
                    <a:pt x="2376" y="3"/>
                  </a:cubicBezTo>
                  <a:cubicBezTo>
                    <a:pt x="1996" y="3"/>
                    <a:pt x="1679" y="320"/>
                    <a:pt x="1616" y="668"/>
                  </a:cubicBezTo>
                  <a:cubicBezTo>
                    <a:pt x="1552" y="320"/>
                    <a:pt x="1236" y="3"/>
                    <a:pt x="856" y="3"/>
                  </a:cubicBezTo>
                  <a:cubicBezTo>
                    <a:pt x="476" y="3"/>
                    <a:pt x="127" y="288"/>
                    <a:pt x="64" y="668"/>
                  </a:cubicBezTo>
                  <a:cubicBezTo>
                    <a:pt x="1" y="921"/>
                    <a:pt x="96" y="1206"/>
                    <a:pt x="254" y="1428"/>
                  </a:cubicBezTo>
                  <a:cubicBezTo>
                    <a:pt x="412" y="1650"/>
                    <a:pt x="602" y="1840"/>
                    <a:pt x="824" y="2030"/>
                  </a:cubicBezTo>
                  <a:cubicBezTo>
                    <a:pt x="1109" y="2283"/>
                    <a:pt x="1362" y="2505"/>
                    <a:pt x="1647" y="2758"/>
                  </a:cubicBezTo>
                  <a:cubicBezTo>
                    <a:pt x="1932" y="2505"/>
                    <a:pt x="2154" y="2252"/>
                    <a:pt x="2439" y="1998"/>
                  </a:cubicBezTo>
                  <a:cubicBezTo>
                    <a:pt x="2661" y="1808"/>
                    <a:pt x="2851" y="1650"/>
                    <a:pt x="3009" y="1396"/>
                  </a:cubicBezTo>
                  <a:cubicBezTo>
                    <a:pt x="3167" y="1175"/>
                    <a:pt x="3231" y="890"/>
                    <a:pt x="3199" y="636"/>
                  </a:cubicBezTo>
                  <a:cubicBezTo>
                    <a:pt x="3109" y="276"/>
                    <a:pt x="2791" y="1"/>
                    <a:pt x="2433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219050" y="25578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93"/>
                    <a:pt x="1" y="1743"/>
                  </a:cubicBezTo>
                  <a:cubicBezTo>
                    <a:pt x="1" y="2724"/>
                    <a:pt x="793" y="3484"/>
                    <a:pt x="1743" y="3484"/>
                  </a:cubicBezTo>
                  <a:cubicBezTo>
                    <a:pt x="2725" y="3484"/>
                    <a:pt x="3485" y="2724"/>
                    <a:pt x="3485" y="1743"/>
                  </a:cubicBezTo>
                  <a:cubicBezTo>
                    <a:pt x="3485" y="793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206400" y="3531625"/>
              <a:ext cx="816300" cy="3200"/>
            </a:xfrm>
            <a:custGeom>
              <a:avLst/>
              <a:gdLst/>
              <a:ahLst/>
              <a:cxnLst/>
              <a:rect l="l" t="t" r="r" b="b"/>
              <a:pathLst>
                <a:path w="32652" h="128" extrusionOk="0">
                  <a:moveTo>
                    <a:pt x="16310" y="1"/>
                  </a:moveTo>
                  <a:cubicBezTo>
                    <a:pt x="7316" y="1"/>
                    <a:pt x="0" y="32"/>
                    <a:pt x="0" y="64"/>
                  </a:cubicBezTo>
                  <a:cubicBezTo>
                    <a:pt x="0" y="96"/>
                    <a:pt x="7316" y="127"/>
                    <a:pt x="16310" y="127"/>
                  </a:cubicBezTo>
                  <a:cubicBezTo>
                    <a:pt x="25336" y="127"/>
                    <a:pt x="32651" y="96"/>
                    <a:pt x="32651" y="64"/>
                  </a:cubicBezTo>
                  <a:cubicBezTo>
                    <a:pt x="32651" y="32"/>
                    <a:pt x="25336" y="1"/>
                    <a:pt x="163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1206400" y="3463550"/>
              <a:ext cx="816300" cy="3175"/>
            </a:xfrm>
            <a:custGeom>
              <a:avLst/>
              <a:gdLst/>
              <a:ahLst/>
              <a:cxnLst/>
              <a:rect l="l" t="t" r="r" b="b"/>
              <a:pathLst>
                <a:path w="32652" h="127" extrusionOk="0">
                  <a:moveTo>
                    <a:pt x="16310" y="0"/>
                  </a:moveTo>
                  <a:cubicBezTo>
                    <a:pt x="7316" y="0"/>
                    <a:pt x="0" y="32"/>
                    <a:pt x="0" y="63"/>
                  </a:cubicBezTo>
                  <a:cubicBezTo>
                    <a:pt x="0" y="95"/>
                    <a:pt x="7316" y="127"/>
                    <a:pt x="16310" y="127"/>
                  </a:cubicBezTo>
                  <a:cubicBezTo>
                    <a:pt x="25336" y="127"/>
                    <a:pt x="32651" y="95"/>
                    <a:pt x="32651" y="63"/>
                  </a:cubicBezTo>
                  <a:cubicBezTo>
                    <a:pt x="32651" y="32"/>
                    <a:pt x="25336" y="0"/>
                    <a:pt x="163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1206400" y="3600500"/>
              <a:ext cx="444175" cy="3200"/>
            </a:xfrm>
            <a:custGeom>
              <a:avLst/>
              <a:gdLst/>
              <a:ahLst/>
              <a:cxnLst/>
              <a:rect l="l" t="t" r="r" b="b"/>
              <a:pathLst>
                <a:path w="17767" h="128" extrusionOk="0">
                  <a:moveTo>
                    <a:pt x="8899" y="1"/>
                  </a:moveTo>
                  <a:cubicBezTo>
                    <a:pt x="3991" y="1"/>
                    <a:pt x="0" y="32"/>
                    <a:pt x="0" y="64"/>
                  </a:cubicBezTo>
                  <a:cubicBezTo>
                    <a:pt x="0" y="96"/>
                    <a:pt x="3991" y="127"/>
                    <a:pt x="8899" y="127"/>
                  </a:cubicBezTo>
                  <a:cubicBezTo>
                    <a:pt x="13808" y="127"/>
                    <a:pt x="17767" y="96"/>
                    <a:pt x="17767" y="64"/>
                  </a:cubicBezTo>
                  <a:cubicBezTo>
                    <a:pt x="17767" y="32"/>
                    <a:pt x="13776" y="1"/>
                    <a:pt x="88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561100" y="4324150"/>
              <a:ext cx="34850" cy="35650"/>
            </a:xfrm>
            <a:custGeom>
              <a:avLst/>
              <a:gdLst/>
              <a:ahLst/>
              <a:cxnLst/>
              <a:rect l="l" t="t" r="r" b="b"/>
              <a:pathLst>
                <a:path w="1394" h="1426" extrusionOk="0">
                  <a:moveTo>
                    <a:pt x="697" y="0"/>
                  </a:moveTo>
                  <a:cubicBezTo>
                    <a:pt x="317" y="0"/>
                    <a:pt x="0" y="317"/>
                    <a:pt x="0" y="729"/>
                  </a:cubicBezTo>
                  <a:cubicBezTo>
                    <a:pt x="0" y="1109"/>
                    <a:pt x="317" y="1425"/>
                    <a:pt x="697" y="1425"/>
                  </a:cubicBezTo>
                  <a:cubicBezTo>
                    <a:pt x="1077" y="1425"/>
                    <a:pt x="1393" y="1109"/>
                    <a:pt x="1393" y="729"/>
                  </a:cubicBezTo>
                  <a:cubicBezTo>
                    <a:pt x="1393" y="317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614925" y="4324925"/>
              <a:ext cx="34850" cy="34875"/>
            </a:xfrm>
            <a:custGeom>
              <a:avLst/>
              <a:gdLst/>
              <a:ahLst/>
              <a:cxnLst/>
              <a:rect l="l" t="t" r="r" b="b"/>
              <a:pathLst>
                <a:path w="1394" h="1395" extrusionOk="0">
                  <a:moveTo>
                    <a:pt x="697" y="1"/>
                  </a:moveTo>
                  <a:cubicBezTo>
                    <a:pt x="317" y="1"/>
                    <a:pt x="1" y="317"/>
                    <a:pt x="1" y="698"/>
                  </a:cubicBezTo>
                  <a:cubicBezTo>
                    <a:pt x="1" y="1078"/>
                    <a:pt x="317" y="1394"/>
                    <a:pt x="697" y="1394"/>
                  </a:cubicBezTo>
                  <a:cubicBezTo>
                    <a:pt x="1077" y="1394"/>
                    <a:pt x="1394" y="1078"/>
                    <a:pt x="1394" y="698"/>
                  </a:cubicBezTo>
                  <a:cubicBezTo>
                    <a:pt x="1394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668775" y="4324925"/>
              <a:ext cx="34850" cy="34875"/>
            </a:xfrm>
            <a:custGeom>
              <a:avLst/>
              <a:gdLst/>
              <a:ahLst/>
              <a:cxnLst/>
              <a:rect l="l" t="t" r="r" b="b"/>
              <a:pathLst>
                <a:path w="1394" h="1395" extrusionOk="0">
                  <a:moveTo>
                    <a:pt x="697" y="1"/>
                  </a:moveTo>
                  <a:cubicBezTo>
                    <a:pt x="317" y="1"/>
                    <a:pt x="0" y="317"/>
                    <a:pt x="0" y="698"/>
                  </a:cubicBezTo>
                  <a:cubicBezTo>
                    <a:pt x="0" y="1078"/>
                    <a:pt x="285" y="1394"/>
                    <a:pt x="697" y="1394"/>
                  </a:cubicBezTo>
                  <a:cubicBezTo>
                    <a:pt x="1077" y="1394"/>
                    <a:pt x="1393" y="1109"/>
                    <a:pt x="1393" y="698"/>
                  </a:cubicBezTo>
                  <a:cubicBezTo>
                    <a:pt x="1393" y="317"/>
                    <a:pt x="1077" y="1"/>
                    <a:pt x="69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158900" y="2687650"/>
              <a:ext cx="965125" cy="590650"/>
            </a:xfrm>
            <a:custGeom>
              <a:avLst/>
              <a:gdLst/>
              <a:ahLst/>
              <a:cxnLst/>
              <a:rect l="l" t="t" r="r" b="b"/>
              <a:pathLst>
                <a:path w="38605" h="23626" extrusionOk="0">
                  <a:moveTo>
                    <a:pt x="0" y="1"/>
                  </a:moveTo>
                  <a:lnTo>
                    <a:pt x="0" y="23626"/>
                  </a:lnTo>
                  <a:lnTo>
                    <a:pt x="38605" y="23626"/>
                  </a:lnTo>
                  <a:lnTo>
                    <a:pt x="38605" y="1"/>
                  </a:lnTo>
                  <a:close/>
                </a:path>
              </a:pathLst>
            </a:custGeom>
            <a:solidFill>
              <a:srgbClr val="D8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247575" y="2907750"/>
              <a:ext cx="792525" cy="370550"/>
            </a:xfrm>
            <a:custGeom>
              <a:avLst/>
              <a:gdLst/>
              <a:ahLst/>
              <a:cxnLst/>
              <a:rect l="l" t="t" r="r" b="b"/>
              <a:pathLst>
                <a:path w="31701" h="14822" extrusionOk="0">
                  <a:moveTo>
                    <a:pt x="11084" y="0"/>
                  </a:moveTo>
                  <a:lnTo>
                    <a:pt x="0" y="14822"/>
                  </a:lnTo>
                  <a:lnTo>
                    <a:pt x="31701" y="14790"/>
                  </a:lnTo>
                  <a:lnTo>
                    <a:pt x="22580" y="4307"/>
                  </a:lnTo>
                  <a:lnTo>
                    <a:pt x="17925" y="927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1643425" y="2800075"/>
              <a:ext cx="125125" cy="125125"/>
            </a:xfrm>
            <a:custGeom>
              <a:avLst/>
              <a:gdLst/>
              <a:ahLst/>
              <a:cxnLst/>
              <a:rect l="l" t="t" r="r" b="b"/>
              <a:pathLst>
                <a:path w="5005" h="5005" extrusionOk="0">
                  <a:moveTo>
                    <a:pt x="2502" y="1"/>
                  </a:moveTo>
                  <a:cubicBezTo>
                    <a:pt x="1141" y="1"/>
                    <a:pt x="1" y="1109"/>
                    <a:pt x="1" y="2502"/>
                  </a:cubicBezTo>
                  <a:cubicBezTo>
                    <a:pt x="1" y="3864"/>
                    <a:pt x="1141" y="5004"/>
                    <a:pt x="2502" y="5004"/>
                  </a:cubicBezTo>
                  <a:cubicBezTo>
                    <a:pt x="3896" y="5004"/>
                    <a:pt x="5004" y="3864"/>
                    <a:pt x="5004" y="2502"/>
                  </a:cubicBezTo>
                  <a:cubicBezTo>
                    <a:pt x="5004" y="1109"/>
                    <a:pt x="3896" y="1"/>
                    <a:pt x="25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1154150" y="2489725"/>
              <a:ext cx="968300" cy="1338025"/>
            </a:xfrm>
            <a:custGeom>
              <a:avLst/>
              <a:gdLst/>
              <a:ahLst/>
              <a:cxnLst/>
              <a:rect l="l" t="t" r="r" b="b"/>
              <a:pathLst>
                <a:path w="38732" h="53521" extrusionOk="0">
                  <a:moveTo>
                    <a:pt x="0" y="0"/>
                  </a:moveTo>
                  <a:lnTo>
                    <a:pt x="0" y="64"/>
                  </a:lnTo>
                  <a:cubicBezTo>
                    <a:pt x="0" y="20047"/>
                    <a:pt x="32" y="38510"/>
                    <a:pt x="32" y="53457"/>
                  </a:cubicBezTo>
                  <a:lnTo>
                    <a:pt x="32" y="53521"/>
                  </a:lnTo>
                  <a:lnTo>
                    <a:pt x="63" y="53521"/>
                  </a:lnTo>
                  <a:cubicBezTo>
                    <a:pt x="23499" y="53489"/>
                    <a:pt x="38256" y="53457"/>
                    <a:pt x="38668" y="53457"/>
                  </a:cubicBezTo>
                  <a:cubicBezTo>
                    <a:pt x="38257" y="53457"/>
                    <a:pt x="23525" y="53457"/>
                    <a:pt x="127" y="53426"/>
                  </a:cubicBezTo>
                  <a:lnTo>
                    <a:pt x="127" y="53426"/>
                  </a:lnTo>
                  <a:cubicBezTo>
                    <a:pt x="127" y="38499"/>
                    <a:pt x="127" y="20072"/>
                    <a:pt x="127" y="127"/>
                  </a:cubicBezTo>
                  <a:lnTo>
                    <a:pt x="38636" y="127"/>
                  </a:lnTo>
                  <a:cubicBezTo>
                    <a:pt x="38668" y="31666"/>
                    <a:pt x="38668" y="52951"/>
                    <a:pt x="38668" y="53457"/>
                  </a:cubicBezTo>
                  <a:cubicBezTo>
                    <a:pt x="38668" y="53457"/>
                    <a:pt x="38700" y="53394"/>
                    <a:pt x="38668" y="53204"/>
                  </a:cubicBezTo>
                  <a:cubicBezTo>
                    <a:pt x="38668" y="53046"/>
                    <a:pt x="38700" y="52792"/>
                    <a:pt x="38700" y="52476"/>
                  </a:cubicBezTo>
                  <a:cubicBezTo>
                    <a:pt x="38700" y="51811"/>
                    <a:pt x="38700" y="50829"/>
                    <a:pt x="38700" y="49562"/>
                  </a:cubicBezTo>
                  <a:cubicBezTo>
                    <a:pt x="38700" y="47029"/>
                    <a:pt x="38700" y="43323"/>
                    <a:pt x="38700" y="38636"/>
                  </a:cubicBezTo>
                  <a:cubicBezTo>
                    <a:pt x="38731" y="29231"/>
                    <a:pt x="38731" y="15866"/>
                    <a:pt x="38731" y="64"/>
                  </a:cubicBezTo>
                  <a:lnTo>
                    <a:pt x="38731" y="0"/>
                  </a:ln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635550" y="3397825"/>
              <a:ext cx="114825" cy="125900"/>
            </a:xfrm>
            <a:custGeom>
              <a:avLst/>
              <a:gdLst/>
              <a:ahLst/>
              <a:cxnLst/>
              <a:rect l="l" t="t" r="r" b="b"/>
              <a:pathLst>
                <a:path w="4593" h="5036" extrusionOk="0">
                  <a:moveTo>
                    <a:pt x="2534" y="1"/>
                  </a:moveTo>
                  <a:lnTo>
                    <a:pt x="1" y="1584"/>
                  </a:lnTo>
                  <a:lnTo>
                    <a:pt x="1236" y="5036"/>
                  </a:lnTo>
                  <a:lnTo>
                    <a:pt x="4593" y="3959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690975" y="3397825"/>
              <a:ext cx="59400" cy="104525"/>
            </a:xfrm>
            <a:custGeom>
              <a:avLst/>
              <a:gdLst/>
              <a:ahLst/>
              <a:cxnLst/>
              <a:rect l="l" t="t" r="r" b="b"/>
              <a:pathLst>
                <a:path w="2376" h="4181" extrusionOk="0">
                  <a:moveTo>
                    <a:pt x="317" y="1"/>
                  </a:moveTo>
                  <a:lnTo>
                    <a:pt x="1" y="191"/>
                  </a:lnTo>
                  <a:lnTo>
                    <a:pt x="1679" y="4181"/>
                  </a:lnTo>
                  <a:lnTo>
                    <a:pt x="2376" y="39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D14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755100" y="3338050"/>
              <a:ext cx="186100" cy="83150"/>
            </a:xfrm>
            <a:custGeom>
              <a:avLst/>
              <a:gdLst/>
              <a:ahLst/>
              <a:cxnLst/>
              <a:rect l="l" t="t" r="r" b="b"/>
              <a:pathLst>
                <a:path w="7444" h="3326" extrusionOk="0">
                  <a:moveTo>
                    <a:pt x="7339" y="1"/>
                  </a:moveTo>
                  <a:cubicBezTo>
                    <a:pt x="7069" y="1"/>
                    <a:pt x="5503" y="630"/>
                    <a:pt x="3643" y="1473"/>
                  </a:cubicBezTo>
                  <a:cubicBezTo>
                    <a:pt x="1616" y="2392"/>
                    <a:pt x="1" y="3215"/>
                    <a:pt x="64" y="3310"/>
                  </a:cubicBezTo>
                  <a:cubicBezTo>
                    <a:pt x="67" y="3320"/>
                    <a:pt x="81" y="3325"/>
                    <a:pt x="105" y="3325"/>
                  </a:cubicBezTo>
                  <a:cubicBezTo>
                    <a:pt x="375" y="3325"/>
                    <a:pt x="1941" y="2696"/>
                    <a:pt x="3801" y="1853"/>
                  </a:cubicBezTo>
                  <a:cubicBezTo>
                    <a:pt x="5828" y="935"/>
                    <a:pt x="7443" y="111"/>
                    <a:pt x="7380" y="16"/>
                  </a:cubicBezTo>
                  <a:cubicBezTo>
                    <a:pt x="7377" y="6"/>
                    <a:pt x="7363" y="1"/>
                    <a:pt x="7339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728975" y="3280425"/>
              <a:ext cx="167875" cy="82025"/>
            </a:xfrm>
            <a:custGeom>
              <a:avLst/>
              <a:gdLst/>
              <a:ahLst/>
              <a:cxnLst/>
              <a:rect l="l" t="t" r="r" b="b"/>
              <a:pathLst>
                <a:path w="6715" h="3281" extrusionOk="0">
                  <a:moveTo>
                    <a:pt x="6651" y="0"/>
                  </a:moveTo>
                  <a:cubicBezTo>
                    <a:pt x="6416" y="0"/>
                    <a:pt x="4977" y="607"/>
                    <a:pt x="3263" y="1435"/>
                  </a:cubicBezTo>
                  <a:cubicBezTo>
                    <a:pt x="1458" y="2353"/>
                    <a:pt x="1" y="3145"/>
                    <a:pt x="64" y="3271"/>
                  </a:cubicBezTo>
                  <a:cubicBezTo>
                    <a:pt x="68" y="3278"/>
                    <a:pt x="79" y="3281"/>
                    <a:pt x="96" y="3281"/>
                  </a:cubicBezTo>
                  <a:cubicBezTo>
                    <a:pt x="331" y="3281"/>
                    <a:pt x="1768" y="2672"/>
                    <a:pt x="3453" y="1815"/>
                  </a:cubicBezTo>
                  <a:cubicBezTo>
                    <a:pt x="5290" y="928"/>
                    <a:pt x="6715" y="105"/>
                    <a:pt x="6683" y="10"/>
                  </a:cubicBezTo>
                  <a:cubicBezTo>
                    <a:pt x="6679" y="3"/>
                    <a:pt x="6668" y="0"/>
                    <a:pt x="6651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1130400" y="3861775"/>
              <a:ext cx="123525" cy="62575"/>
            </a:xfrm>
            <a:custGeom>
              <a:avLst/>
              <a:gdLst/>
              <a:ahLst/>
              <a:cxnLst/>
              <a:rect l="l" t="t" r="r" b="b"/>
              <a:pathLst>
                <a:path w="4941" h="2503" extrusionOk="0">
                  <a:moveTo>
                    <a:pt x="855" y="0"/>
                  </a:moveTo>
                  <a:cubicBezTo>
                    <a:pt x="570" y="0"/>
                    <a:pt x="348" y="32"/>
                    <a:pt x="222" y="64"/>
                  </a:cubicBezTo>
                  <a:cubicBezTo>
                    <a:pt x="63" y="95"/>
                    <a:pt x="0" y="127"/>
                    <a:pt x="0" y="127"/>
                  </a:cubicBezTo>
                  <a:cubicBezTo>
                    <a:pt x="0" y="132"/>
                    <a:pt x="7" y="134"/>
                    <a:pt x="20" y="134"/>
                  </a:cubicBezTo>
                  <a:cubicBezTo>
                    <a:pt x="84" y="134"/>
                    <a:pt x="300" y="89"/>
                    <a:pt x="633" y="89"/>
                  </a:cubicBezTo>
                  <a:cubicBezTo>
                    <a:pt x="702" y="89"/>
                    <a:pt x="776" y="91"/>
                    <a:pt x="855" y="95"/>
                  </a:cubicBezTo>
                  <a:cubicBezTo>
                    <a:pt x="1362" y="95"/>
                    <a:pt x="2090" y="222"/>
                    <a:pt x="2819" y="571"/>
                  </a:cubicBezTo>
                  <a:cubicBezTo>
                    <a:pt x="3547" y="919"/>
                    <a:pt x="4085" y="1426"/>
                    <a:pt x="4434" y="1806"/>
                  </a:cubicBezTo>
                  <a:cubicBezTo>
                    <a:pt x="4750" y="2217"/>
                    <a:pt x="4909" y="2502"/>
                    <a:pt x="4940" y="2502"/>
                  </a:cubicBezTo>
                  <a:cubicBezTo>
                    <a:pt x="4940" y="2502"/>
                    <a:pt x="4909" y="2407"/>
                    <a:pt x="4845" y="2281"/>
                  </a:cubicBezTo>
                  <a:cubicBezTo>
                    <a:pt x="4750" y="2154"/>
                    <a:pt x="4655" y="1964"/>
                    <a:pt x="4497" y="1742"/>
                  </a:cubicBezTo>
                  <a:cubicBezTo>
                    <a:pt x="4180" y="1331"/>
                    <a:pt x="3610" y="824"/>
                    <a:pt x="2882" y="444"/>
                  </a:cubicBezTo>
                  <a:cubicBezTo>
                    <a:pt x="2122" y="95"/>
                    <a:pt x="1362" y="0"/>
                    <a:pt x="85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1234900" y="3692925"/>
              <a:ext cx="61775" cy="55650"/>
            </a:xfrm>
            <a:custGeom>
              <a:avLst/>
              <a:gdLst/>
              <a:ahLst/>
              <a:cxnLst/>
              <a:rect l="l" t="t" r="r" b="b"/>
              <a:pathLst>
                <a:path w="2471" h="2226" extrusionOk="0">
                  <a:moveTo>
                    <a:pt x="2423" y="1"/>
                  </a:moveTo>
                  <a:cubicBezTo>
                    <a:pt x="2371" y="1"/>
                    <a:pt x="2200" y="62"/>
                    <a:pt x="1964" y="167"/>
                  </a:cubicBezTo>
                  <a:cubicBezTo>
                    <a:pt x="1710" y="294"/>
                    <a:pt x="1330" y="516"/>
                    <a:pt x="982" y="832"/>
                  </a:cubicBezTo>
                  <a:cubicBezTo>
                    <a:pt x="634" y="1149"/>
                    <a:pt x="380" y="1497"/>
                    <a:pt x="222" y="1751"/>
                  </a:cubicBezTo>
                  <a:cubicBezTo>
                    <a:pt x="64" y="2036"/>
                    <a:pt x="0" y="2194"/>
                    <a:pt x="0" y="2226"/>
                  </a:cubicBezTo>
                  <a:cubicBezTo>
                    <a:pt x="32" y="2226"/>
                    <a:pt x="380" y="1561"/>
                    <a:pt x="1077" y="927"/>
                  </a:cubicBezTo>
                  <a:cubicBezTo>
                    <a:pt x="1742" y="294"/>
                    <a:pt x="2471" y="41"/>
                    <a:pt x="2439" y="9"/>
                  </a:cubicBezTo>
                  <a:cubicBezTo>
                    <a:pt x="2439" y="4"/>
                    <a:pt x="2433" y="1"/>
                    <a:pt x="242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1215900" y="3651375"/>
              <a:ext cx="37225" cy="21275"/>
            </a:xfrm>
            <a:custGeom>
              <a:avLst/>
              <a:gdLst/>
              <a:ahLst/>
              <a:cxnLst/>
              <a:rect l="l" t="t" r="r" b="b"/>
              <a:pathLst>
                <a:path w="1489" h="851" extrusionOk="0">
                  <a:moveTo>
                    <a:pt x="1406" y="0"/>
                  </a:moveTo>
                  <a:cubicBezTo>
                    <a:pt x="1354" y="0"/>
                    <a:pt x="1283" y="8"/>
                    <a:pt x="1204" y="24"/>
                  </a:cubicBezTo>
                  <a:cubicBezTo>
                    <a:pt x="1077" y="88"/>
                    <a:pt x="855" y="183"/>
                    <a:pt x="665" y="309"/>
                  </a:cubicBezTo>
                  <a:cubicBezTo>
                    <a:pt x="254" y="531"/>
                    <a:pt x="0" y="848"/>
                    <a:pt x="32" y="848"/>
                  </a:cubicBezTo>
                  <a:cubicBezTo>
                    <a:pt x="32" y="850"/>
                    <a:pt x="33" y="851"/>
                    <a:pt x="36" y="851"/>
                  </a:cubicBezTo>
                  <a:cubicBezTo>
                    <a:pt x="73" y="851"/>
                    <a:pt x="373" y="641"/>
                    <a:pt x="729" y="404"/>
                  </a:cubicBezTo>
                  <a:cubicBezTo>
                    <a:pt x="919" y="278"/>
                    <a:pt x="1109" y="183"/>
                    <a:pt x="1267" y="119"/>
                  </a:cubicBezTo>
                  <a:cubicBezTo>
                    <a:pt x="1394" y="56"/>
                    <a:pt x="1489" y="24"/>
                    <a:pt x="1489" y="24"/>
                  </a:cubicBezTo>
                  <a:cubicBezTo>
                    <a:pt x="1489" y="8"/>
                    <a:pt x="1457" y="0"/>
                    <a:pt x="140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1197675" y="3635275"/>
              <a:ext cx="39625" cy="15225"/>
            </a:xfrm>
            <a:custGeom>
              <a:avLst/>
              <a:gdLst/>
              <a:ahLst/>
              <a:cxnLst/>
              <a:rect l="l" t="t" r="r" b="b"/>
              <a:pathLst>
                <a:path w="1585" h="609" extrusionOk="0">
                  <a:moveTo>
                    <a:pt x="1550" y="1"/>
                  </a:moveTo>
                  <a:cubicBezTo>
                    <a:pt x="1523" y="1"/>
                    <a:pt x="1245" y="263"/>
                    <a:pt x="824" y="383"/>
                  </a:cubicBezTo>
                  <a:cubicBezTo>
                    <a:pt x="381" y="510"/>
                    <a:pt x="1" y="542"/>
                    <a:pt x="1" y="605"/>
                  </a:cubicBezTo>
                  <a:cubicBezTo>
                    <a:pt x="1" y="605"/>
                    <a:pt x="43" y="608"/>
                    <a:pt x="117" y="608"/>
                  </a:cubicBezTo>
                  <a:cubicBezTo>
                    <a:pt x="265" y="608"/>
                    <a:pt x="539" y="594"/>
                    <a:pt x="856" y="510"/>
                  </a:cubicBezTo>
                  <a:cubicBezTo>
                    <a:pt x="1078" y="415"/>
                    <a:pt x="1268" y="320"/>
                    <a:pt x="1394" y="193"/>
                  </a:cubicBezTo>
                  <a:cubicBezTo>
                    <a:pt x="1521" y="98"/>
                    <a:pt x="1584" y="3"/>
                    <a:pt x="1553" y="3"/>
                  </a:cubicBezTo>
                  <a:cubicBezTo>
                    <a:pt x="1553" y="2"/>
                    <a:pt x="1552" y="1"/>
                    <a:pt x="15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304575" y="3723475"/>
              <a:ext cx="88700" cy="55200"/>
            </a:xfrm>
            <a:custGeom>
              <a:avLst/>
              <a:gdLst/>
              <a:ahLst/>
              <a:cxnLst/>
              <a:rect l="l" t="t" r="r" b="b"/>
              <a:pathLst>
                <a:path w="3548" h="2208" extrusionOk="0">
                  <a:moveTo>
                    <a:pt x="2652" y="1"/>
                  </a:moveTo>
                  <a:cubicBezTo>
                    <a:pt x="2267" y="1"/>
                    <a:pt x="1791" y="104"/>
                    <a:pt x="1394" y="402"/>
                  </a:cubicBezTo>
                  <a:cubicBezTo>
                    <a:pt x="855" y="782"/>
                    <a:pt x="570" y="1289"/>
                    <a:pt x="349" y="1637"/>
                  </a:cubicBezTo>
                  <a:cubicBezTo>
                    <a:pt x="159" y="1986"/>
                    <a:pt x="0" y="2207"/>
                    <a:pt x="32" y="2207"/>
                  </a:cubicBezTo>
                  <a:cubicBezTo>
                    <a:pt x="32" y="2207"/>
                    <a:pt x="190" y="2017"/>
                    <a:pt x="412" y="1669"/>
                  </a:cubicBezTo>
                  <a:cubicBezTo>
                    <a:pt x="665" y="1352"/>
                    <a:pt x="950" y="877"/>
                    <a:pt x="1457" y="497"/>
                  </a:cubicBezTo>
                  <a:cubicBezTo>
                    <a:pt x="1868" y="215"/>
                    <a:pt x="2320" y="99"/>
                    <a:pt x="2679" y="99"/>
                  </a:cubicBezTo>
                  <a:cubicBezTo>
                    <a:pt x="2763" y="99"/>
                    <a:pt x="2842" y="105"/>
                    <a:pt x="2914" y="117"/>
                  </a:cubicBezTo>
                  <a:cubicBezTo>
                    <a:pt x="3289" y="175"/>
                    <a:pt x="3480" y="311"/>
                    <a:pt x="3535" y="311"/>
                  </a:cubicBezTo>
                  <a:cubicBezTo>
                    <a:pt x="3540" y="311"/>
                    <a:pt x="3544" y="310"/>
                    <a:pt x="3547" y="307"/>
                  </a:cubicBezTo>
                  <a:cubicBezTo>
                    <a:pt x="3547" y="307"/>
                    <a:pt x="3484" y="275"/>
                    <a:pt x="3389" y="212"/>
                  </a:cubicBezTo>
                  <a:cubicBezTo>
                    <a:pt x="3294" y="149"/>
                    <a:pt x="3135" y="85"/>
                    <a:pt x="2945" y="22"/>
                  </a:cubicBezTo>
                  <a:cubicBezTo>
                    <a:pt x="2857" y="8"/>
                    <a:pt x="2758" y="1"/>
                    <a:pt x="26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1220650" y="4023000"/>
              <a:ext cx="91075" cy="10025"/>
            </a:xfrm>
            <a:custGeom>
              <a:avLst/>
              <a:gdLst/>
              <a:ahLst/>
              <a:cxnLst/>
              <a:rect l="l" t="t" r="r" b="b"/>
              <a:pathLst>
                <a:path w="3643" h="401" extrusionOk="0">
                  <a:moveTo>
                    <a:pt x="130" y="1"/>
                  </a:moveTo>
                  <a:cubicBezTo>
                    <a:pt x="46" y="1"/>
                    <a:pt x="0" y="4"/>
                    <a:pt x="0" y="12"/>
                  </a:cubicBezTo>
                  <a:cubicBezTo>
                    <a:pt x="0" y="44"/>
                    <a:pt x="792" y="139"/>
                    <a:pt x="1805" y="265"/>
                  </a:cubicBezTo>
                  <a:cubicBezTo>
                    <a:pt x="2639" y="343"/>
                    <a:pt x="3323" y="400"/>
                    <a:pt x="3557" y="400"/>
                  </a:cubicBezTo>
                  <a:cubicBezTo>
                    <a:pt x="3607" y="400"/>
                    <a:pt x="3637" y="398"/>
                    <a:pt x="3642" y="392"/>
                  </a:cubicBezTo>
                  <a:cubicBezTo>
                    <a:pt x="3642" y="360"/>
                    <a:pt x="2819" y="234"/>
                    <a:pt x="1837" y="139"/>
                  </a:cubicBezTo>
                  <a:cubicBezTo>
                    <a:pt x="1063" y="42"/>
                    <a:pt x="400" y="1"/>
                    <a:pt x="13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40"/>
          <p:cNvSpPr txBox="1">
            <a:spLocks noGrp="1"/>
          </p:cNvSpPr>
          <p:nvPr>
            <p:ph type="title"/>
          </p:nvPr>
        </p:nvSpPr>
        <p:spPr>
          <a:xfrm>
            <a:off x="3650811" y="881213"/>
            <a:ext cx="5507281" cy="28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Goal:</a:t>
            </a:r>
            <a:br>
              <a:rPr lang="en-GB" sz="6000" dirty="0"/>
            </a:b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This project aims to help new developers to decide what App types and characters  people prefer. 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17" name="Google Shape;1417;p40"/>
          <p:cNvGrpSpPr/>
          <p:nvPr/>
        </p:nvGrpSpPr>
        <p:grpSpPr>
          <a:xfrm>
            <a:off x="1709113" y="329685"/>
            <a:ext cx="724357" cy="668478"/>
            <a:chOff x="1715738" y="91585"/>
            <a:chExt cx="724357" cy="668478"/>
          </a:xfrm>
        </p:grpSpPr>
        <p:sp>
          <p:nvSpPr>
            <p:cNvPr id="1418" name="Google Shape;1418;p40"/>
            <p:cNvSpPr/>
            <p:nvPr/>
          </p:nvSpPr>
          <p:spPr>
            <a:xfrm>
              <a:off x="1715738" y="91585"/>
              <a:ext cx="724357" cy="668478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908888" y="259172"/>
              <a:ext cx="340891" cy="284086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0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0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0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0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0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0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0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40"/>
          <p:cNvSpPr/>
          <p:nvPr/>
        </p:nvSpPr>
        <p:spPr>
          <a:xfrm>
            <a:off x="538279" y="46464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31" y="919"/>
                </a:moveTo>
                <a:cubicBezTo>
                  <a:pt x="9406" y="919"/>
                  <a:pt x="9881" y="1046"/>
                  <a:pt x="10293" y="1331"/>
                </a:cubicBezTo>
                <a:cubicBezTo>
                  <a:pt x="11623" y="2186"/>
                  <a:pt x="12098" y="4118"/>
                  <a:pt x="11306" y="5638"/>
                </a:cubicBezTo>
                <a:cubicBezTo>
                  <a:pt x="10863" y="6493"/>
                  <a:pt x="9153" y="8140"/>
                  <a:pt x="6777" y="9977"/>
                </a:cubicBezTo>
                <a:cubicBezTo>
                  <a:pt x="6714" y="10024"/>
                  <a:pt x="6635" y="10048"/>
                  <a:pt x="6556" y="10048"/>
                </a:cubicBezTo>
                <a:cubicBezTo>
                  <a:pt x="6477" y="10048"/>
                  <a:pt x="6397" y="10024"/>
                  <a:pt x="6334" y="9977"/>
                </a:cubicBezTo>
                <a:cubicBezTo>
                  <a:pt x="3927" y="8140"/>
                  <a:pt x="2249" y="6525"/>
                  <a:pt x="1805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0" y="1046"/>
                  <a:pt x="3705" y="919"/>
                  <a:pt x="4181" y="919"/>
                </a:cubicBezTo>
                <a:cubicBezTo>
                  <a:pt x="4972" y="919"/>
                  <a:pt x="5669" y="1268"/>
                  <a:pt x="6207" y="1901"/>
                </a:cubicBezTo>
                <a:lnTo>
                  <a:pt x="6556" y="2313"/>
                </a:lnTo>
                <a:lnTo>
                  <a:pt x="6904" y="1901"/>
                </a:lnTo>
                <a:cubicBezTo>
                  <a:pt x="7442" y="1268"/>
                  <a:pt x="8139" y="919"/>
                  <a:pt x="8931" y="919"/>
                </a:cubicBezTo>
                <a:close/>
                <a:moveTo>
                  <a:pt x="4181" y="1"/>
                </a:moveTo>
                <a:cubicBezTo>
                  <a:pt x="3515" y="1"/>
                  <a:pt x="2882" y="191"/>
                  <a:pt x="2312" y="539"/>
                </a:cubicBezTo>
                <a:cubicBezTo>
                  <a:pt x="602" y="1679"/>
                  <a:pt x="0" y="4149"/>
                  <a:pt x="982" y="6050"/>
                </a:cubicBezTo>
                <a:cubicBezTo>
                  <a:pt x="1679" y="7443"/>
                  <a:pt x="4276" y="9565"/>
                  <a:pt x="5764" y="10705"/>
                </a:cubicBezTo>
                <a:cubicBezTo>
                  <a:pt x="6017" y="10895"/>
                  <a:pt x="6271" y="10990"/>
                  <a:pt x="6556" y="10990"/>
                </a:cubicBezTo>
                <a:cubicBezTo>
                  <a:pt x="6841" y="10990"/>
                  <a:pt x="7126" y="10895"/>
                  <a:pt x="7347" y="10705"/>
                </a:cubicBezTo>
                <a:cubicBezTo>
                  <a:pt x="8836" y="9565"/>
                  <a:pt x="11433" y="7411"/>
                  <a:pt x="12129" y="6050"/>
                </a:cubicBezTo>
                <a:cubicBezTo>
                  <a:pt x="13111" y="4149"/>
                  <a:pt x="12509" y="1679"/>
                  <a:pt x="10799" y="539"/>
                </a:cubicBezTo>
                <a:cubicBezTo>
                  <a:pt x="10229" y="191"/>
                  <a:pt x="9596" y="1"/>
                  <a:pt x="8931" y="1"/>
                </a:cubicBezTo>
                <a:cubicBezTo>
                  <a:pt x="8044" y="1"/>
                  <a:pt x="7221" y="318"/>
                  <a:pt x="6556" y="919"/>
                </a:cubicBezTo>
                <a:cubicBezTo>
                  <a:pt x="5891" y="318"/>
                  <a:pt x="5067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2" name="Google Shape;1432;p40"/>
          <p:cNvGrpSpPr/>
          <p:nvPr/>
        </p:nvGrpSpPr>
        <p:grpSpPr>
          <a:xfrm>
            <a:off x="474375" y="2162421"/>
            <a:ext cx="519828" cy="479107"/>
            <a:chOff x="474375" y="2162421"/>
            <a:chExt cx="519828" cy="479107"/>
          </a:xfrm>
        </p:grpSpPr>
        <p:sp>
          <p:nvSpPr>
            <p:cNvPr id="1433" name="Google Shape;1433;p40"/>
            <p:cNvSpPr/>
            <p:nvPr/>
          </p:nvSpPr>
          <p:spPr>
            <a:xfrm>
              <a:off x="474375" y="2162421"/>
              <a:ext cx="519828" cy="479107"/>
            </a:xfrm>
            <a:custGeom>
              <a:avLst/>
              <a:gdLst/>
              <a:ahLst/>
              <a:cxnLst/>
              <a:rect l="l" t="t" r="r" b="b"/>
              <a:pathLst>
                <a:path w="17387" h="16025" extrusionOk="0">
                  <a:moveTo>
                    <a:pt x="2280" y="0"/>
                  </a:moveTo>
                  <a:cubicBezTo>
                    <a:pt x="1014" y="0"/>
                    <a:pt x="0" y="1013"/>
                    <a:pt x="0" y="2249"/>
                  </a:cubicBezTo>
                  <a:lnTo>
                    <a:pt x="0" y="11496"/>
                  </a:lnTo>
                  <a:cubicBezTo>
                    <a:pt x="0" y="12731"/>
                    <a:pt x="1014" y="13776"/>
                    <a:pt x="2280" y="13776"/>
                  </a:cubicBezTo>
                  <a:lnTo>
                    <a:pt x="6777" y="13776"/>
                  </a:lnTo>
                  <a:cubicBezTo>
                    <a:pt x="7031" y="13776"/>
                    <a:pt x="7221" y="13871"/>
                    <a:pt x="7347" y="14093"/>
                  </a:cubicBezTo>
                  <a:lnTo>
                    <a:pt x="8361" y="15834"/>
                  </a:lnTo>
                  <a:cubicBezTo>
                    <a:pt x="8440" y="15961"/>
                    <a:pt x="8575" y="16024"/>
                    <a:pt x="8709" y="16024"/>
                  </a:cubicBezTo>
                  <a:cubicBezTo>
                    <a:pt x="8844" y="16024"/>
                    <a:pt x="8978" y="15961"/>
                    <a:pt x="9057" y="15834"/>
                  </a:cubicBezTo>
                  <a:lnTo>
                    <a:pt x="10071" y="14093"/>
                  </a:lnTo>
                  <a:cubicBezTo>
                    <a:pt x="10166" y="13903"/>
                    <a:pt x="10388" y="13776"/>
                    <a:pt x="10609" y="13776"/>
                  </a:cubicBezTo>
                  <a:lnTo>
                    <a:pt x="15138" y="13776"/>
                  </a:lnTo>
                  <a:cubicBezTo>
                    <a:pt x="16373" y="13776"/>
                    <a:pt x="17386" y="12731"/>
                    <a:pt x="17386" y="11496"/>
                  </a:cubicBezTo>
                  <a:lnTo>
                    <a:pt x="17386" y="2249"/>
                  </a:lnTo>
                  <a:cubicBezTo>
                    <a:pt x="17386" y="1013"/>
                    <a:pt x="16373" y="0"/>
                    <a:pt x="1513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612600" y="2282647"/>
              <a:ext cx="245279" cy="203602"/>
            </a:xfrm>
            <a:custGeom>
              <a:avLst/>
              <a:gdLst/>
              <a:ahLst/>
              <a:cxnLst/>
              <a:rect l="l" t="t" r="r" b="b"/>
              <a:pathLst>
                <a:path w="8204" h="6810" extrusionOk="0">
                  <a:moveTo>
                    <a:pt x="2503" y="1"/>
                  </a:moveTo>
                  <a:cubicBezTo>
                    <a:pt x="2123" y="1"/>
                    <a:pt x="1743" y="96"/>
                    <a:pt x="1426" y="318"/>
                  </a:cubicBezTo>
                  <a:cubicBezTo>
                    <a:pt x="381" y="983"/>
                    <a:pt x="1" y="2471"/>
                    <a:pt x="603" y="3643"/>
                  </a:cubicBezTo>
                  <a:cubicBezTo>
                    <a:pt x="1078" y="4561"/>
                    <a:pt x="2978" y="6081"/>
                    <a:pt x="3769" y="6683"/>
                  </a:cubicBezTo>
                  <a:cubicBezTo>
                    <a:pt x="3864" y="6778"/>
                    <a:pt x="3991" y="6810"/>
                    <a:pt x="4118" y="6810"/>
                  </a:cubicBezTo>
                  <a:cubicBezTo>
                    <a:pt x="4244" y="6810"/>
                    <a:pt x="4339" y="6778"/>
                    <a:pt x="4434" y="6683"/>
                  </a:cubicBezTo>
                  <a:cubicBezTo>
                    <a:pt x="5258" y="6081"/>
                    <a:pt x="7158" y="4561"/>
                    <a:pt x="7601" y="3643"/>
                  </a:cubicBezTo>
                  <a:cubicBezTo>
                    <a:pt x="8203" y="2471"/>
                    <a:pt x="7855" y="983"/>
                    <a:pt x="6810" y="318"/>
                  </a:cubicBezTo>
                  <a:cubicBezTo>
                    <a:pt x="6493" y="96"/>
                    <a:pt x="6113" y="1"/>
                    <a:pt x="5701" y="1"/>
                  </a:cubicBezTo>
                  <a:cubicBezTo>
                    <a:pt x="5100" y="1"/>
                    <a:pt x="4530" y="254"/>
                    <a:pt x="4118" y="761"/>
                  </a:cubicBezTo>
                  <a:cubicBezTo>
                    <a:pt x="3706" y="254"/>
                    <a:pt x="3136" y="1"/>
                    <a:pt x="2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40"/>
          <p:cNvSpPr/>
          <p:nvPr/>
        </p:nvSpPr>
        <p:spPr>
          <a:xfrm>
            <a:off x="256605" y="3598719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0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52"/>
          <p:cNvSpPr/>
          <p:nvPr/>
        </p:nvSpPr>
        <p:spPr>
          <a:xfrm>
            <a:off x="4704415" y="1521233"/>
            <a:ext cx="2360569" cy="2949020"/>
          </a:xfrm>
          <a:custGeom>
            <a:avLst/>
            <a:gdLst/>
            <a:ahLst/>
            <a:cxnLst/>
            <a:rect l="l" t="t" r="r" b="b"/>
            <a:pathLst>
              <a:path w="78509" h="98080" extrusionOk="0">
                <a:moveTo>
                  <a:pt x="27426" y="1"/>
                </a:moveTo>
                <a:cubicBezTo>
                  <a:pt x="27300" y="1"/>
                  <a:pt x="27205" y="96"/>
                  <a:pt x="27205" y="222"/>
                </a:cubicBezTo>
                <a:cubicBezTo>
                  <a:pt x="27205" y="317"/>
                  <a:pt x="27300" y="412"/>
                  <a:pt x="27426" y="412"/>
                </a:cubicBezTo>
                <a:lnTo>
                  <a:pt x="27458" y="412"/>
                </a:lnTo>
                <a:cubicBezTo>
                  <a:pt x="27553" y="412"/>
                  <a:pt x="27648" y="317"/>
                  <a:pt x="27648" y="222"/>
                </a:cubicBezTo>
                <a:cubicBezTo>
                  <a:pt x="27648" y="96"/>
                  <a:pt x="27553" y="1"/>
                  <a:pt x="27458" y="1"/>
                </a:cubicBezTo>
                <a:close/>
                <a:moveTo>
                  <a:pt x="29041" y="1"/>
                </a:moveTo>
                <a:cubicBezTo>
                  <a:pt x="28915" y="1"/>
                  <a:pt x="28851" y="96"/>
                  <a:pt x="28851" y="222"/>
                </a:cubicBezTo>
                <a:cubicBezTo>
                  <a:pt x="28851" y="317"/>
                  <a:pt x="28978" y="412"/>
                  <a:pt x="29073" y="412"/>
                </a:cubicBezTo>
                <a:cubicBezTo>
                  <a:pt x="29200" y="412"/>
                  <a:pt x="29263" y="317"/>
                  <a:pt x="29263" y="222"/>
                </a:cubicBezTo>
                <a:cubicBezTo>
                  <a:pt x="29263" y="96"/>
                  <a:pt x="29200" y="1"/>
                  <a:pt x="29073" y="1"/>
                </a:cubicBezTo>
                <a:close/>
                <a:moveTo>
                  <a:pt x="30657" y="1"/>
                </a:moveTo>
                <a:cubicBezTo>
                  <a:pt x="30562" y="1"/>
                  <a:pt x="30467" y="96"/>
                  <a:pt x="30467" y="222"/>
                </a:cubicBezTo>
                <a:cubicBezTo>
                  <a:pt x="30467" y="317"/>
                  <a:pt x="30593" y="412"/>
                  <a:pt x="30688" y="412"/>
                </a:cubicBezTo>
                <a:cubicBezTo>
                  <a:pt x="30815" y="412"/>
                  <a:pt x="30910" y="317"/>
                  <a:pt x="30910" y="222"/>
                </a:cubicBezTo>
                <a:cubicBezTo>
                  <a:pt x="30910" y="96"/>
                  <a:pt x="30815" y="1"/>
                  <a:pt x="30688" y="1"/>
                </a:cubicBezTo>
                <a:close/>
                <a:moveTo>
                  <a:pt x="32272" y="1"/>
                </a:moveTo>
                <a:cubicBezTo>
                  <a:pt x="32177" y="1"/>
                  <a:pt x="32082" y="96"/>
                  <a:pt x="32082" y="222"/>
                </a:cubicBezTo>
                <a:cubicBezTo>
                  <a:pt x="32082" y="317"/>
                  <a:pt x="32177" y="412"/>
                  <a:pt x="32272" y="412"/>
                </a:cubicBezTo>
                <a:lnTo>
                  <a:pt x="32303" y="412"/>
                </a:lnTo>
                <a:cubicBezTo>
                  <a:pt x="32430" y="412"/>
                  <a:pt x="32525" y="317"/>
                  <a:pt x="32525" y="222"/>
                </a:cubicBezTo>
                <a:cubicBezTo>
                  <a:pt x="32525" y="96"/>
                  <a:pt x="32430" y="1"/>
                  <a:pt x="32303" y="1"/>
                </a:cubicBezTo>
                <a:close/>
                <a:moveTo>
                  <a:pt x="33887" y="1"/>
                </a:moveTo>
                <a:cubicBezTo>
                  <a:pt x="33792" y="1"/>
                  <a:pt x="33728" y="96"/>
                  <a:pt x="33728" y="222"/>
                </a:cubicBezTo>
                <a:cubicBezTo>
                  <a:pt x="33728" y="317"/>
                  <a:pt x="33823" y="412"/>
                  <a:pt x="33950" y="412"/>
                </a:cubicBezTo>
                <a:cubicBezTo>
                  <a:pt x="34045" y="412"/>
                  <a:pt x="34140" y="317"/>
                  <a:pt x="34140" y="222"/>
                </a:cubicBezTo>
                <a:cubicBezTo>
                  <a:pt x="34140" y="96"/>
                  <a:pt x="34045" y="1"/>
                  <a:pt x="33950" y="1"/>
                </a:cubicBezTo>
                <a:close/>
                <a:moveTo>
                  <a:pt x="35534" y="1"/>
                </a:moveTo>
                <a:cubicBezTo>
                  <a:pt x="35407" y="1"/>
                  <a:pt x="35344" y="96"/>
                  <a:pt x="35344" y="222"/>
                </a:cubicBezTo>
                <a:cubicBezTo>
                  <a:pt x="35344" y="317"/>
                  <a:pt x="35439" y="412"/>
                  <a:pt x="35565" y="412"/>
                </a:cubicBezTo>
                <a:cubicBezTo>
                  <a:pt x="35660" y="412"/>
                  <a:pt x="35755" y="317"/>
                  <a:pt x="35755" y="222"/>
                </a:cubicBezTo>
                <a:cubicBezTo>
                  <a:pt x="35755" y="96"/>
                  <a:pt x="35660" y="1"/>
                  <a:pt x="35565" y="1"/>
                </a:cubicBezTo>
                <a:close/>
                <a:moveTo>
                  <a:pt x="37149" y="1"/>
                </a:moveTo>
                <a:cubicBezTo>
                  <a:pt x="37022" y="1"/>
                  <a:pt x="36959" y="96"/>
                  <a:pt x="36959" y="222"/>
                </a:cubicBezTo>
                <a:cubicBezTo>
                  <a:pt x="36959" y="317"/>
                  <a:pt x="37022" y="412"/>
                  <a:pt x="37149" y="412"/>
                </a:cubicBezTo>
                <a:lnTo>
                  <a:pt x="37180" y="412"/>
                </a:lnTo>
                <a:cubicBezTo>
                  <a:pt x="37307" y="412"/>
                  <a:pt x="37370" y="317"/>
                  <a:pt x="37370" y="222"/>
                </a:cubicBezTo>
                <a:cubicBezTo>
                  <a:pt x="37370" y="96"/>
                  <a:pt x="37307" y="1"/>
                  <a:pt x="37180" y="1"/>
                </a:cubicBezTo>
                <a:close/>
                <a:moveTo>
                  <a:pt x="38764" y="1"/>
                </a:moveTo>
                <a:cubicBezTo>
                  <a:pt x="38637" y="1"/>
                  <a:pt x="38574" y="96"/>
                  <a:pt x="38574" y="222"/>
                </a:cubicBezTo>
                <a:cubicBezTo>
                  <a:pt x="38574" y="317"/>
                  <a:pt x="38701" y="412"/>
                  <a:pt x="38796" y="412"/>
                </a:cubicBezTo>
                <a:cubicBezTo>
                  <a:pt x="38922" y="412"/>
                  <a:pt x="39017" y="317"/>
                  <a:pt x="39017" y="222"/>
                </a:cubicBezTo>
                <a:cubicBezTo>
                  <a:pt x="39017" y="96"/>
                  <a:pt x="38922" y="1"/>
                  <a:pt x="38796" y="1"/>
                </a:cubicBezTo>
                <a:close/>
                <a:moveTo>
                  <a:pt x="40379" y="1"/>
                </a:moveTo>
                <a:cubicBezTo>
                  <a:pt x="40284" y="1"/>
                  <a:pt x="40221" y="96"/>
                  <a:pt x="40221" y="222"/>
                </a:cubicBezTo>
                <a:cubicBezTo>
                  <a:pt x="40221" y="317"/>
                  <a:pt x="40316" y="412"/>
                  <a:pt x="40411" y="412"/>
                </a:cubicBezTo>
                <a:cubicBezTo>
                  <a:pt x="40537" y="412"/>
                  <a:pt x="40632" y="317"/>
                  <a:pt x="40632" y="222"/>
                </a:cubicBezTo>
                <a:cubicBezTo>
                  <a:pt x="40632" y="96"/>
                  <a:pt x="40537" y="1"/>
                  <a:pt x="40411" y="1"/>
                </a:cubicBezTo>
                <a:close/>
                <a:moveTo>
                  <a:pt x="41994" y="1"/>
                </a:moveTo>
                <a:cubicBezTo>
                  <a:pt x="41899" y="1"/>
                  <a:pt x="41804" y="96"/>
                  <a:pt x="41804" y="222"/>
                </a:cubicBezTo>
                <a:cubicBezTo>
                  <a:pt x="41804" y="317"/>
                  <a:pt x="41899" y="412"/>
                  <a:pt x="41994" y="412"/>
                </a:cubicBezTo>
                <a:lnTo>
                  <a:pt x="42057" y="412"/>
                </a:lnTo>
                <a:cubicBezTo>
                  <a:pt x="42152" y="412"/>
                  <a:pt x="42247" y="317"/>
                  <a:pt x="42247" y="222"/>
                </a:cubicBezTo>
                <a:cubicBezTo>
                  <a:pt x="42247" y="96"/>
                  <a:pt x="42152" y="1"/>
                  <a:pt x="42057" y="1"/>
                </a:cubicBezTo>
                <a:close/>
                <a:moveTo>
                  <a:pt x="43641" y="1"/>
                </a:moveTo>
                <a:cubicBezTo>
                  <a:pt x="43514" y="1"/>
                  <a:pt x="43451" y="96"/>
                  <a:pt x="43451" y="222"/>
                </a:cubicBezTo>
                <a:cubicBezTo>
                  <a:pt x="43451" y="317"/>
                  <a:pt x="43546" y="412"/>
                  <a:pt x="43673" y="412"/>
                </a:cubicBezTo>
                <a:cubicBezTo>
                  <a:pt x="43768" y="412"/>
                  <a:pt x="43863" y="317"/>
                  <a:pt x="43863" y="222"/>
                </a:cubicBezTo>
                <a:cubicBezTo>
                  <a:pt x="43863" y="96"/>
                  <a:pt x="43768" y="1"/>
                  <a:pt x="43673" y="1"/>
                </a:cubicBezTo>
                <a:close/>
                <a:moveTo>
                  <a:pt x="45256" y="1"/>
                </a:moveTo>
                <a:cubicBezTo>
                  <a:pt x="45129" y="1"/>
                  <a:pt x="45066" y="96"/>
                  <a:pt x="45066" y="222"/>
                </a:cubicBezTo>
                <a:cubicBezTo>
                  <a:pt x="45066" y="317"/>
                  <a:pt x="45193" y="412"/>
                  <a:pt x="45288" y="412"/>
                </a:cubicBezTo>
                <a:cubicBezTo>
                  <a:pt x="45383" y="412"/>
                  <a:pt x="45478" y="317"/>
                  <a:pt x="45478" y="222"/>
                </a:cubicBezTo>
                <a:cubicBezTo>
                  <a:pt x="45478" y="96"/>
                  <a:pt x="45414" y="1"/>
                  <a:pt x="45288" y="1"/>
                </a:cubicBezTo>
                <a:close/>
                <a:moveTo>
                  <a:pt x="46871" y="1"/>
                </a:moveTo>
                <a:cubicBezTo>
                  <a:pt x="46744" y="1"/>
                  <a:pt x="46681" y="96"/>
                  <a:pt x="46681" y="222"/>
                </a:cubicBezTo>
                <a:cubicBezTo>
                  <a:pt x="46681" y="317"/>
                  <a:pt x="46744" y="412"/>
                  <a:pt x="46871" y="412"/>
                </a:cubicBezTo>
                <a:lnTo>
                  <a:pt x="46903" y="412"/>
                </a:lnTo>
                <a:cubicBezTo>
                  <a:pt x="47029" y="412"/>
                  <a:pt x="47093" y="317"/>
                  <a:pt x="47093" y="222"/>
                </a:cubicBezTo>
                <a:cubicBezTo>
                  <a:pt x="47093" y="96"/>
                  <a:pt x="47029" y="1"/>
                  <a:pt x="46903" y="1"/>
                </a:cubicBezTo>
                <a:close/>
                <a:moveTo>
                  <a:pt x="48486" y="1"/>
                </a:moveTo>
                <a:cubicBezTo>
                  <a:pt x="48391" y="1"/>
                  <a:pt x="48328" y="96"/>
                  <a:pt x="48328" y="222"/>
                </a:cubicBezTo>
                <a:cubicBezTo>
                  <a:pt x="48328" y="317"/>
                  <a:pt x="48423" y="412"/>
                  <a:pt x="48518" y="412"/>
                </a:cubicBezTo>
                <a:cubicBezTo>
                  <a:pt x="48645" y="412"/>
                  <a:pt x="48740" y="317"/>
                  <a:pt x="48740" y="222"/>
                </a:cubicBezTo>
                <a:cubicBezTo>
                  <a:pt x="48740" y="96"/>
                  <a:pt x="48645" y="1"/>
                  <a:pt x="48518" y="1"/>
                </a:cubicBezTo>
                <a:close/>
                <a:moveTo>
                  <a:pt x="50101" y="1"/>
                </a:moveTo>
                <a:cubicBezTo>
                  <a:pt x="50006" y="1"/>
                  <a:pt x="49943" y="96"/>
                  <a:pt x="49943" y="222"/>
                </a:cubicBezTo>
                <a:cubicBezTo>
                  <a:pt x="49943" y="317"/>
                  <a:pt x="50038" y="412"/>
                  <a:pt x="50165" y="412"/>
                </a:cubicBezTo>
                <a:cubicBezTo>
                  <a:pt x="50260" y="412"/>
                  <a:pt x="50355" y="317"/>
                  <a:pt x="50355" y="222"/>
                </a:cubicBezTo>
                <a:cubicBezTo>
                  <a:pt x="50355" y="96"/>
                  <a:pt x="50260" y="1"/>
                  <a:pt x="50165" y="1"/>
                </a:cubicBezTo>
                <a:close/>
                <a:moveTo>
                  <a:pt x="51748" y="32"/>
                </a:moveTo>
                <a:cubicBezTo>
                  <a:pt x="51653" y="32"/>
                  <a:pt x="51527" y="96"/>
                  <a:pt x="51527" y="222"/>
                </a:cubicBezTo>
                <a:cubicBezTo>
                  <a:pt x="51527" y="317"/>
                  <a:pt x="51622" y="412"/>
                  <a:pt x="51717" y="412"/>
                </a:cubicBezTo>
                <a:lnTo>
                  <a:pt x="51780" y="412"/>
                </a:lnTo>
                <a:cubicBezTo>
                  <a:pt x="51875" y="412"/>
                  <a:pt x="51970" y="317"/>
                  <a:pt x="51970" y="222"/>
                </a:cubicBezTo>
                <a:cubicBezTo>
                  <a:pt x="51970" y="127"/>
                  <a:pt x="51875" y="32"/>
                  <a:pt x="51780" y="32"/>
                </a:cubicBezTo>
                <a:lnTo>
                  <a:pt x="51748" y="222"/>
                </a:lnTo>
                <a:lnTo>
                  <a:pt x="51748" y="32"/>
                </a:lnTo>
                <a:close/>
                <a:moveTo>
                  <a:pt x="25780" y="64"/>
                </a:moveTo>
                <a:cubicBezTo>
                  <a:pt x="25685" y="64"/>
                  <a:pt x="25621" y="159"/>
                  <a:pt x="25621" y="254"/>
                </a:cubicBezTo>
                <a:cubicBezTo>
                  <a:pt x="25621" y="381"/>
                  <a:pt x="25716" y="444"/>
                  <a:pt x="25843" y="444"/>
                </a:cubicBezTo>
                <a:cubicBezTo>
                  <a:pt x="25970" y="444"/>
                  <a:pt x="26033" y="349"/>
                  <a:pt x="26033" y="254"/>
                </a:cubicBezTo>
                <a:cubicBezTo>
                  <a:pt x="26033" y="127"/>
                  <a:pt x="25938" y="64"/>
                  <a:pt x="25811" y="64"/>
                </a:cubicBezTo>
                <a:close/>
                <a:moveTo>
                  <a:pt x="53363" y="96"/>
                </a:moveTo>
                <a:cubicBezTo>
                  <a:pt x="53268" y="96"/>
                  <a:pt x="53173" y="191"/>
                  <a:pt x="53142" y="286"/>
                </a:cubicBezTo>
                <a:cubicBezTo>
                  <a:pt x="53142" y="381"/>
                  <a:pt x="53237" y="507"/>
                  <a:pt x="53332" y="507"/>
                </a:cubicBezTo>
                <a:lnTo>
                  <a:pt x="53395" y="507"/>
                </a:lnTo>
                <a:cubicBezTo>
                  <a:pt x="53490" y="507"/>
                  <a:pt x="53585" y="412"/>
                  <a:pt x="53585" y="317"/>
                </a:cubicBezTo>
                <a:cubicBezTo>
                  <a:pt x="53585" y="222"/>
                  <a:pt x="53522" y="127"/>
                  <a:pt x="53395" y="96"/>
                </a:cubicBezTo>
                <a:lnTo>
                  <a:pt x="53363" y="317"/>
                </a:lnTo>
                <a:lnTo>
                  <a:pt x="53363" y="96"/>
                </a:lnTo>
                <a:close/>
                <a:moveTo>
                  <a:pt x="24164" y="191"/>
                </a:moveTo>
                <a:cubicBezTo>
                  <a:pt x="24038" y="222"/>
                  <a:pt x="23974" y="317"/>
                  <a:pt x="23974" y="412"/>
                </a:cubicBezTo>
                <a:cubicBezTo>
                  <a:pt x="24006" y="539"/>
                  <a:pt x="24069" y="602"/>
                  <a:pt x="24196" y="602"/>
                </a:cubicBezTo>
                <a:lnTo>
                  <a:pt x="24228" y="602"/>
                </a:lnTo>
                <a:cubicBezTo>
                  <a:pt x="24354" y="571"/>
                  <a:pt x="24418" y="476"/>
                  <a:pt x="24418" y="381"/>
                </a:cubicBezTo>
                <a:cubicBezTo>
                  <a:pt x="24418" y="254"/>
                  <a:pt x="24291" y="191"/>
                  <a:pt x="24196" y="191"/>
                </a:cubicBezTo>
                <a:close/>
                <a:moveTo>
                  <a:pt x="54978" y="286"/>
                </a:moveTo>
                <a:cubicBezTo>
                  <a:pt x="54883" y="286"/>
                  <a:pt x="54788" y="349"/>
                  <a:pt x="54757" y="444"/>
                </a:cubicBezTo>
                <a:cubicBezTo>
                  <a:pt x="54757" y="571"/>
                  <a:pt x="54820" y="666"/>
                  <a:pt x="54915" y="666"/>
                </a:cubicBezTo>
                <a:cubicBezTo>
                  <a:pt x="54915" y="666"/>
                  <a:pt x="54978" y="697"/>
                  <a:pt x="54978" y="697"/>
                </a:cubicBezTo>
                <a:lnTo>
                  <a:pt x="55010" y="697"/>
                </a:lnTo>
                <a:cubicBezTo>
                  <a:pt x="55105" y="697"/>
                  <a:pt x="55168" y="602"/>
                  <a:pt x="55200" y="507"/>
                </a:cubicBezTo>
                <a:cubicBezTo>
                  <a:pt x="55200" y="412"/>
                  <a:pt x="55137" y="317"/>
                  <a:pt x="55042" y="286"/>
                </a:cubicBezTo>
                <a:lnTo>
                  <a:pt x="54978" y="476"/>
                </a:lnTo>
                <a:lnTo>
                  <a:pt x="54978" y="286"/>
                </a:lnTo>
                <a:close/>
                <a:moveTo>
                  <a:pt x="22630" y="438"/>
                </a:moveTo>
                <a:cubicBezTo>
                  <a:pt x="22614" y="438"/>
                  <a:pt x="22598" y="440"/>
                  <a:pt x="22581" y="444"/>
                </a:cubicBezTo>
                <a:lnTo>
                  <a:pt x="22549" y="444"/>
                </a:lnTo>
                <a:cubicBezTo>
                  <a:pt x="22454" y="476"/>
                  <a:pt x="22359" y="571"/>
                  <a:pt x="22391" y="666"/>
                </a:cubicBezTo>
                <a:cubicBezTo>
                  <a:pt x="22391" y="761"/>
                  <a:pt x="22486" y="856"/>
                  <a:pt x="22581" y="856"/>
                </a:cubicBezTo>
                <a:cubicBezTo>
                  <a:pt x="22581" y="856"/>
                  <a:pt x="22613" y="856"/>
                  <a:pt x="22613" y="824"/>
                </a:cubicBezTo>
                <a:lnTo>
                  <a:pt x="22676" y="824"/>
                </a:lnTo>
                <a:cubicBezTo>
                  <a:pt x="22771" y="824"/>
                  <a:pt x="22834" y="697"/>
                  <a:pt x="22834" y="602"/>
                </a:cubicBezTo>
                <a:cubicBezTo>
                  <a:pt x="22807" y="520"/>
                  <a:pt x="22732" y="438"/>
                  <a:pt x="22630" y="438"/>
                </a:cubicBezTo>
                <a:close/>
                <a:moveTo>
                  <a:pt x="56543" y="563"/>
                </a:moveTo>
                <a:cubicBezTo>
                  <a:pt x="56459" y="563"/>
                  <a:pt x="56372" y="624"/>
                  <a:pt x="56372" y="729"/>
                </a:cubicBezTo>
                <a:cubicBezTo>
                  <a:pt x="56340" y="824"/>
                  <a:pt x="56404" y="919"/>
                  <a:pt x="56499" y="951"/>
                </a:cubicBezTo>
                <a:lnTo>
                  <a:pt x="56562" y="951"/>
                </a:lnTo>
                <a:cubicBezTo>
                  <a:pt x="56562" y="982"/>
                  <a:pt x="56594" y="982"/>
                  <a:pt x="56594" y="982"/>
                </a:cubicBezTo>
                <a:cubicBezTo>
                  <a:pt x="56689" y="982"/>
                  <a:pt x="56784" y="887"/>
                  <a:pt x="56784" y="792"/>
                </a:cubicBezTo>
                <a:cubicBezTo>
                  <a:pt x="56815" y="697"/>
                  <a:pt x="56752" y="602"/>
                  <a:pt x="56625" y="571"/>
                </a:cubicBezTo>
                <a:lnTo>
                  <a:pt x="56562" y="761"/>
                </a:lnTo>
                <a:lnTo>
                  <a:pt x="56594" y="571"/>
                </a:lnTo>
                <a:cubicBezTo>
                  <a:pt x="56577" y="565"/>
                  <a:pt x="56560" y="563"/>
                  <a:pt x="56543" y="563"/>
                </a:cubicBezTo>
                <a:close/>
                <a:moveTo>
                  <a:pt x="21050" y="784"/>
                </a:moveTo>
                <a:cubicBezTo>
                  <a:pt x="21032" y="784"/>
                  <a:pt x="21014" y="787"/>
                  <a:pt x="20998" y="792"/>
                </a:cubicBezTo>
                <a:lnTo>
                  <a:pt x="20966" y="792"/>
                </a:lnTo>
                <a:cubicBezTo>
                  <a:pt x="20839" y="824"/>
                  <a:pt x="20808" y="919"/>
                  <a:pt x="20839" y="1014"/>
                </a:cubicBezTo>
                <a:cubicBezTo>
                  <a:pt x="20839" y="1109"/>
                  <a:pt x="20934" y="1172"/>
                  <a:pt x="21029" y="1172"/>
                </a:cubicBezTo>
                <a:lnTo>
                  <a:pt x="21093" y="1172"/>
                </a:lnTo>
                <a:cubicBezTo>
                  <a:pt x="21188" y="1141"/>
                  <a:pt x="21251" y="1046"/>
                  <a:pt x="21219" y="919"/>
                </a:cubicBezTo>
                <a:cubicBezTo>
                  <a:pt x="21219" y="841"/>
                  <a:pt x="21133" y="784"/>
                  <a:pt x="21050" y="784"/>
                </a:cubicBezTo>
                <a:close/>
                <a:moveTo>
                  <a:pt x="58127" y="942"/>
                </a:moveTo>
                <a:cubicBezTo>
                  <a:pt x="58050" y="942"/>
                  <a:pt x="57981" y="999"/>
                  <a:pt x="57955" y="1077"/>
                </a:cubicBezTo>
                <a:cubicBezTo>
                  <a:pt x="57924" y="1172"/>
                  <a:pt x="57987" y="1299"/>
                  <a:pt x="58082" y="1331"/>
                </a:cubicBezTo>
                <a:lnTo>
                  <a:pt x="58177" y="1331"/>
                </a:lnTo>
                <a:cubicBezTo>
                  <a:pt x="58272" y="1331"/>
                  <a:pt x="58335" y="1267"/>
                  <a:pt x="58367" y="1204"/>
                </a:cubicBezTo>
                <a:cubicBezTo>
                  <a:pt x="58399" y="1077"/>
                  <a:pt x="58335" y="982"/>
                  <a:pt x="58209" y="951"/>
                </a:cubicBezTo>
                <a:lnTo>
                  <a:pt x="58177" y="951"/>
                </a:lnTo>
                <a:cubicBezTo>
                  <a:pt x="58160" y="945"/>
                  <a:pt x="58143" y="942"/>
                  <a:pt x="58127" y="942"/>
                </a:cubicBezTo>
                <a:close/>
                <a:moveTo>
                  <a:pt x="19467" y="1196"/>
                </a:moveTo>
                <a:cubicBezTo>
                  <a:pt x="19449" y="1196"/>
                  <a:pt x="19431" y="1198"/>
                  <a:pt x="19414" y="1204"/>
                </a:cubicBezTo>
                <a:lnTo>
                  <a:pt x="19382" y="1236"/>
                </a:lnTo>
                <a:cubicBezTo>
                  <a:pt x="19287" y="1267"/>
                  <a:pt x="19224" y="1362"/>
                  <a:pt x="19256" y="1457"/>
                </a:cubicBezTo>
                <a:cubicBezTo>
                  <a:pt x="19287" y="1552"/>
                  <a:pt x="19351" y="1616"/>
                  <a:pt x="19446" y="1616"/>
                </a:cubicBezTo>
                <a:lnTo>
                  <a:pt x="19477" y="1616"/>
                </a:lnTo>
                <a:lnTo>
                  <a:pt x="19541" y="1584"/>
                </a:lnTo>
                <a:cubicBezTo>
                  <a:pt x="19636" y="1552"/>
                  <a:pt x="19699" y="1457"/>
                  <a:pt x="19667" y="1331"/>
                </a:cubicBezTo>
                <a:cubicBezTo>
                  <a:pt x="19641" y="1253"/>
                  <a:pt x="19551" y="1196"/>
                  <a:pt x="19467" y="1196"/>
                </a:cubicBezTo>
                <a:close/>
                <a:moveTo>
                  <a:pt x="59662" y="1400"/>
                </a:moveTo>
                <a:cubicBezTo>
                  <a:pt x="59586" y="1400"/>
                  <a:pt x="59530" y="1452"/>
                  <a:pt x="59507" y="1521"/>
                </a:cubicBezTo>
                <a:cubicBezTo>
                  <a:pt x="59475" y="1647"/>
                  <a:pt x="59507" y="1742"/>
                  <a:pt x="59634" y="1774"/>
                </a:cubicBezTo>
                <a:cubicBezTo>
                  <a:pt x="59634" y="1806"/>
                  <a:pt x="59665" y="1806"/>
                  <a:pt x="59665" y="1806"/>
                </a:cubicBezTo>
                <a:lnTo>
                  <a:pt x="59729" y="1806"/>
                </a:lnTo>
                <a:cubicBezTo>
                  <a:pt x="59824" y="1806"/>
                  <a:pt x="59887" y="1742"/>
                  <a:pt x="59919" y="1679"/>
                </a:cubicBezTo>
                <a:cubicBezTo>
                  <a:pt x="59950" y="1584"/>
                  <a:pt x="59887" y="1457"/>
                  <a:pt x="59792" y="1426"/>
                </a:cubicBezTo>
                <a:lnTo>
                  <a:pt x="59697" y="1584"/>
                </a:lnTo>
                <a:lnTo>
                  <a:pt x="59697" y="1584"/>
                </a:lnTo>
                <a:lnTo>
                  <a:pt x="59760" y="1426"/>
                </a:lnTo>
                <a:cubicBezTo>
                  <a:pt x="59725" y="1408"/>
                  <a:pt x="59692" y="1400"/>
                  <a:pt x="59662" y="1400"/>
                </a:cubicBezTo>
                <a:close/>
                <a:moveTo>
                  <a:pt x="17947" y="1717"/>
                </a:moveTo>
                <a:cubicBezTo>
                  <a:pt x="17918" y="1717"/>
                  <a:pt x="17889" y="1725"/>
                  <a:pt x="17862" y="1742"/>
                </a:cubicBezTo>
                <a:lnTo>
                  <a:pt x="17831" y="1742"/>
                </a:lnTo>
                <a:cubicBezTo>
                  <a:pt x="17736" y="1774"/>
                  <a:pt x="17672" y="1901"/>
                  <a:pt x="17704" y="1996"/>
                </a:cubicBezTo>
                <a:cubicBezTo>
                  <a:pt x="17736" y="2091"/>
                  <a:pt x="17831" y="2122"/>
                  <a:pt x="17894" y="2122"/>
                </a:cubicBezTo>
                <a:lnTo>
                  <a:pt x="17957" y="2122"/>
                </a:lnTo>
                <a:lnTo>
                  <a:pt x="17989" y="2091"/>
                </a:lnTo>
                <a:cubicBezTo>
                  <a:pt x="18116" y="2059"/>
                  <a:pt x="18147" y="1964"/>
                  <a:pt x="18116" y="1837"/>
                </a:cubicBezTo>
                <a:cubicBezTo>
                  <a:pt x="18093" y="1769"/>
                  <a:pt x="18021" y="1717"/>
                  <a:pt x="17947" y="1717"/>
                </a:cubicBezTo>
                <a:close/>
                <a:moveTo>
                  <a:pt x="61230" y="1956"/>
                </a:moveTo>
                <a:cubicBezTo>
                  <a:pt x="61154" y="1956"/>
                  <a:pt x="61085" y="2013"/>
                  <a:pt x="61059" y="2091"/>
                </a:cubicBezTo>
                <a:cubicBezTo>
                  <a:pt x="60996" y="2186"/>
                  <a:pt x="61059" y="2312"/>
                  <a:pt x="61186" y="2344"/>
                </a:cubicBezTo>
                <a:cubicBezTo>
                  <a:pt x="61186" y="2376"/>
                  <a:pt x="61217" y="2376"/>
                  <a:pt x="61249" y="2376"/>
                </a:cubicBezTo>
                <a:cubicBezTo>
                  <a:pt x="61312" y="2376"/>
                  <a:pt x="61407" y="2312"/>
                  <a:pt x="61439" y="2249"/>
                </a:cubicBezTo>
                <a:cubicBezTo>
                  <a:pt x="61471" y="2154"/>
                  <a:pt x="61407" y="2027"/>
                  <a:pt x="61312" y="1964"/>
                </a:cubicBezTo>
                <a:lnTo>
                  <a:pt x="61281" y="1964"/>
                </a:lnTo>
                <a:cubicBezTo>
                  <a:pt x="61264" y="1958"/>
                  <a:pt x="61247" y="1956"/>
                  <a:pt x="61230" y="1956"/>
                </a:cubicBezTo>
                <a:close/>
                <a:moveTo>
                  <a:pt x="16449" y="2332"/>
                </a:moveTo>
                <a:cubicBezTo>
                  <a:pt x="16423" y="2332"/>
                  <a:pt x="16398" y="2336"/>
                  <a:pt x="16374" y="2344"/>
                </a:cubicBezTo>
                <a:cubicBezTo>
                  <a:pt x="16374" y="2344"/>
                  <a:pt x="16311" y="2376"/>
                  <a:pt x="16311" y="2376"/>
                </a:cubicBezTo>
                <a:cubicBezTo>
                  <a:pt x="16215" y="2407"/>
                  <a:pt x="16184" y="2502"/>
                  <a:pt x="16247" y="2629"/>
                </a:cubicBezTo>
                <a:cubicBezTo>
                  <a:pt x="16279" y="2692"/>
                  <a:pt x="16342" y="2724"/>
                  <a:pt x="16437" y="2724"/>
                </a:cubicBezTo>
                <a:lnTo>
                  <a:pt x="16532" y="2724"/>
                </a:lnTo>
                <a:cubicBezTo>
                  <a:pt x="16627" y="2661"/>
                  <a:pt x="16659" y="2534"/>
                  <a:pt x="16627" y="2439"/>
                </a:cubicBezTo>
                <a:cubicBezTo>
                  <a:pt x="16603" y="2368"/>
                  <a:pt x="16526" y="2332"/>
                  <a:pt x="16449" y="2332"/>
                </a:cubicBezTo>
                <a:close/>
                <a:moveTo>
                  <a:pt x="62691" y="2604"/>
                </a:moveTo>
                <a:cubicBezTo>
                  <a:pt x="62626" y="2604"/>
                  <a:pt x="62570" y="2656"/>
                  <a:pt x="62547" y="2724"/>
                </a:cubicBezTo>
                <a:cubicBezTo>
                  <a:pt x="62484" y="2819"/>
                  <a:pt x="62547" y="2946"/>
                  <a:pt x="62642" y="3009"/>
                </a:cubicBezTo>
                <a:lnTo>
                  <a:pt x="62737" y="3009"/>
                </a:lnTo>
                <a:cubicBezTo>
                  <a:pt x="62801" y="3009"/>
                  <a:pt x="62864" y="2977"/>
                  <a:pt x="62927" y="2914"/>
                </a:cubicBezTo>
                <a:cubicBezTo>
                  <a:pt x="62959" y="2819"/>
                  <a:pt x="62927" y="2692"/>
                  <a:pt x="62832" y="2661"/>
                </a:cubicBezTo>
                <a:lnTo>
                  <a:pt x="62769" y="2629"/>
                </a:lnTo>
                <a:cubicBezTo>
                  <a:pt x="62743" y="2611"/>
                  <a:pt x="62716" y="2604"/>
                  <a:pt x="62691" y="2604"/>
                </a:cubicBezTo>
                <a:close/>
                <a:moveTo>
                  <a:pt x="14961" y="3029"/>
                </a:moveTo>
                <a:cubicBezTo>
                  <a:pt x="14935" y="3029"/>
                  <a:pt x="14909" y="3033"/>
                  <a:pt x="14885" y="3041"/>
                </a:cubicBezTo>
                <a:lnTo>
                  <a:pt x="14949" y="3231"/>
                </a:lnTo>
                <a:lnTo>
                  <a:pt x="14854" y="3072"/>
                </a:lnTo>
                <a:cubicBezTo>
                  <a:pt x="14759" y="3104"/>
                  <a:pt x="14727" y="3231"/>
                  <a:pt x="14759" y="3326"/>
                </a:cubicBezTo>
                <a:cubicBezTo>
                  <a:pt x="14790" y="3389"/>
                  <a:pt x="14885" y="3453"/>
                  <a:pt x="14949" y="3453"/>
                </a:cubicBezTo>
                <a:cubicBezTo>
                  <a:pt x="14980" y="3453"/>
                  <a:pt x="15012" y="3421"/>
                  <a:pt x="15044" y="3421"/>
                </a:cubicBezTo>
                <a:lnTo>
                  <a:pt x="15075" y="3389"/>
                </a:lnTo>
                <a:cubicBezTo>
                  <a:pt x="15170" y="3358"/>
                  <a:pt x="15202" y="3231"/>
                  <a:pt x="15139" y="3136"/>
                </a:cubicBezTo>
                <a:cubicBezTo>
                  <a:pt x="15115" y="3065"/>
                  <a:pt x="15038" y="3029"/>
                  <a:pt x="14961" y="3029"/>
                </a:cubicBezTo>
                <a:close/>
                <a:moveTo>
                  <a:pt x="64151" y="3346"/>
                </a:moveTo>
                <a:cubicBezTo>
                  <a:pt x="64073" y="3346"/>
                  <a:pt x="63996" y="3381"/>
                  <a:pt x="63972" y="3453"/>
                </a:cubicBezTo>
                <a:cubicBezTo>
                  <a:pt x="63909" y="3548"/>
                  <a:pt x="63941" y="3674"/>
                  <a:pt x="64036" y="3706"/>
                </a:cubicBezTo>
                <a:lnTo>
                  <a:pt x="64099" y="3738"/>
                </a:lnTo>
                <a:cubicBezTo>
                  <a:pt x="64131" y="3769"/>
                  <a:pt x="64131" y="3769"/>
                  <a:pt x="64194" y="3769"/>
                </a:cubicBezTo>
                <a:cubicBezTo>
                  <a:pt x="64257" y="3769"/>
                  <a:pt x="64321" y="3738"/>
                  <a:pt x="64352" y="3674"/>
                </a:cubicBezTo>
                <a:cubicBezTo>
                  <a:pt x="64416" y="3548"/>
                  <a:pt x="64352" y="3453"/>
                  <a:pt x="64257" y="3389"/>
                </a:cubicBezTo>
                <a:lnTo>
                  <a:pt x="64226" y="3358"/>
                </a:lnTo>
                <a:cubicBezTo>
                  <a:pt x="64202" y="3350"/>
                  <a:pt x="64176" y="3346"/>
                  <a:pt x="64151" y="3346"/>
                </a:cubicBezTo>
                <a:close/>
                <a:moveTo>
                  <a:pt x="13569" y="3800"/>
                </a:moveTo>
                <a:cubicBezTo>
                  <a:pt x="13532" y="3800"/>
                  <a:pt x="13494" y="3810"/>
                  <a:pt x="13460" y="3833"/>
                </a:cubicBezTo>
                <a:cubicBezTo>
                  <a:pt x="13460" y="3833"/>
                  <a:pt x="13429" y="3864"/>
                  <a:pt x="13429" y="3864"/>
                </a:cubicBezTo>
                <a:cubicBezTo>
                  <a:pt x="13334" y="3928"/>
                  <a:pt x="13302" y="4023"/>
                  <a:pt x="13365" y="4118"/>
                </a:cubicBezTo>
                <a:cubicBezTo>
                  <a:pt x="13397" y="4181"/>
                  <a:pt x="13492" y="4213"/>
                  <a:pt x="13555" y="4213"/>
                </a:cubicBezTo>
                <a:cubicBezTo>
                  <a:pt x="13587" y="4213"/>
                  <a:pt x="13619" y="4213"/>
                  <a:pt x="13650" y="4181"/>
                </a:cubicBezTo>
                <a:cubicBezTo>
                  <a:pt x="13745" y="4118"/>
                  <a:pt x="13777" y="3991"/>
                  <a:pt x="13745" y="3896"/>
                </a:cubicBezTo>
                <a:cubicBezTo>
                  <a:pt x="13704" y="3835"/>
                  <a:pt x="13637" y="3800"/>
                  <a:pt x="13569" y="3800"/>
                </a:cubicBezTo>
                <a:close/>
                <a:moveTo>
                  <a:pt x="65551" y="4180"/>
                </a:moveTo>
                <a:cubicBezTo>
                  <a:pt x="65493" y="4180"/>
                  <a:pt x="65438" y="4215"/>
                  <a:pt x="65398" y="4276"/>
                </a:cubicBezTo>
                <a:cubicBezTo>
                  <a:pt x="65334" y="4371"/>
                  <a:pt x="65366" y="4498"/>
                  <a:pt x="65461" y="4561"/>
                </a:cubicBezTo>
                <a:cubicBezTo>
                  <a:pt x="65493" y="4561"/>
                  <a:pt x="65524" y="4593"/>
                  <a:pt x="65588" y="4593"/>
                </a:cubicBezTo>
                <a:cubicBezTo>
                  <a:pt x="65651" y="4593"/>
                  <a:pt x="65714" y="4561"/>
                  <a:pt x="65746" y="4498"/>
                </a:cubicBezTo>
                <a:cubicBezTo>
                  <a:pt x="65809" y="4403"/>
                  <a:pt x="65778" y="4276"/>
                  <a:pt x="65683" y="4213"/>
                </a:cubicBezTo>
                <a:lnTo>
                  <a:pt x="65651" y="4213"/>
                </a:lnTo>
                <a:cubicBezTo>
                  <a:pt x="65617" y="4190"/>
                  <a:pt x="65584" y="4180"/>
                  <a:pt x="65551" y="4180"/>
                </a:cubicBezTo>
                <a:close/>
                <a:moveTo>
                  <a:pt x="12184" y="4685"/>
                </a:moveTo>
                <a:cubicBezTo>
                  <a:pt x="12144" y="4685"/>
                  <a:pt x="12103" y="4695"/>
                  <a:pt x="12067" y="4719"/>
                </a:cubicBezTo>
                <a:lnTo>
                  <a:pt x="12162" y="4909"/>
                </a:lnTo>
                <a:lnTo>
                  <a:pt x="12162" y="4909"/>
                </a:lnTo>
                <a:lnTo>
                  <a:pt x="12067" y="4751"/>
                </a:lnTo>
                <a:cubicBezTo>
                  <a:pt x="11972" y="4783"/>
                  <a:pt x="11940" y="4909"/>
                  <a:pt x="12004" y="5004"/>
                </a:cubicBezTo>
                <a:cubicBezTo>
                  <a:pt x="12035" y="5068"/>
                  <a:pt x="12099" y="5099"/>
                  <a:pt x="12162" y="5099"/>
                </a:cubicBezTo>
                <a:cubicBezTo>
                  <a:pt x="12194" y="5099"/>
                  <a:pt x="12257" y="5099"/>
                  <a:pt x="12289" y="5068"/>
                </a:cubicBezTo>
                <a:lnTo>
                  <a:pt x="12320" y="5036"/>
                </a:lnTo>
                <a:cubicBezTo>
                  <a:pt x="12415" y="4973"/>
                  <a:pt x="12415" y="4846"/>
                  <a:pt x="12352" y="4751"/>
                </a:cubicBezTo>
                <a:cubicBezTo>
                  <a:pt x="12313" y="4712"/>
                  <a:pt x="12249" y="4685"/>
                  <a:pt x="12184" y="4685"/>
                </a:cubicBezTo>
                <a:close/>
                <a:moveTo>
                  <a:pt x="66913" y="5066"/>
                </a:moveTo>
                <a:cubicBezTo>
                  <a:pt x="66854" y="5066"/>
                  <a:pt x="66800" y="5101"/>
                  <a:pt x="66759" y="5163"/>
                </a:cubicBezTo>
                <a:cubicBezTo>
                  <a:pt x="66696" y="5258"/>
                  <a:pt x="66728" y="5384"/>
                  <a:pt x="66823" y="5448"/>
                </a:cubicBezTo>
                <a:cubicBezTo>
                  <a:pt x="66854" y="5479"/>
                  <a:pt x="66886" y="5479"/>
                  <a:pt x="66918" y="5479"/>
                </a:cubicBezTo>
                <a:cubicBezTo>
                  <a:pt x="66981" y="5479"/>
                  <a:pt x="67044" y="5448"/>
                  <a:pt x="67076" y="5416"/>
                </a:cubicBezTo>
                <a:cubicBezTo>
                  <a:pt x="67139" y="5321"/>
                  <a:pt x="67139" y="5194"/>
                  <a:pt x="67044" y="5131"/>
                </a:cubicBezTo>
                <a:lnTo>
                  <a:pt x="67013" y="5099"/>
                </a:lnTo>
                <a:cubicBezTo>
                  <a:pt x="66979" y="5077"/>
                  <a:pt x="66945" y="5066"/>
                  <a:pt x="66913" y="5066"/>
                </a:cubicBezTo>
                <a:close/>
                <a:moveTo>
                  <a:pt x="10854" y="5635"/>
                </a:moveTo>
                <a:cubicBezTo>
                  <a:pt x="10814" y="5635"/>
                  <a:pt x="10773" y="5645"/>
                  <a:pt x="10737" y="5669"/>
                </a:cubicBezTo>
                <a:lnTo>
                  <a:pt x="10737" y="5701"/>
                </a:lnTo>
                <a:cubicBezTo>
                  <a:pt x="10642" y="5764"/>
                  <a:pt x="10642" y="5859"/>
                  <a:pt x="10705" y="5954"/>
                </a:cubicBezTo>
                <a:cubicBezTo>
                  <a:pt x="10737" y="6018"/>
                  <a:pt x="10800" y="6018"/>
                  <a:pt x="10863" y="6018"/>
                </a:cubicBezTo>
                <a:cubicBezTo>
                  <a:pt x="10927" y="6018"/>
                  <a:pt x="10958" y="6018"/>
                  <a:pt x="10990" y="5986"/>
                </a:cubicBezTo>
                <a:cubicBezTo>
                  <a:pt x="11085" y="5923"/>
                  <a:pt x="11085" y="5796"/>
                  <a:pt x="11022" y="5701"/>
                </a:cubicBezTo>
                <a:cubicBezTo>
                  <a:pt x="10983" y="5662"/>
                  <a:pt x="10919" y="5635"/>
                  <a:pt x="10854" y="5635"/>
                </a:cubicBezTo>
                <a:close/>
                <a:moveTo>
                  <a:pt x="68182" y="6055"/>
                </a:moveTo>
                <a:cubicBezTo>
                  <a:pt x="68121" y="6055"/>
                  <a:pt x="68063" y="6089"/>
                  <a:pt x="68026" y="6144"/>
                </a:cubicBezTo>
                <a:cubicBezTo>
                  <a:pt x="67963" y="6239"/>
                  <a:pt x="67994" y="6366"/>
                  <a:pt x="68089" y="6429"/>
                </a:cubicBezTo>
                <a:cubicBezTo>
                  <a:pt x="68121" y="6461"/>
                  <a:pt x="68153" y="6461"/>
                  <a:pt x="68216" y="6461"/>
                </a:cubicBezTo>
                <a:cubicBezTo>
                  <a:pt x="68279" y="6461"/>
                  <a:pt x="68311" y="6461"/>
                  <a:pt x="68374" y="6398"/>
                </a:cubicBezTo>
                <a:cubicBezTo>
                  <a:pt x="68438" y="6303"/>
                  <a:pt x="68406" y="6208"/>
                  <a:pt x="68343" y="6113"/>
                </a:cubicBezTo>
                <a:lnTo>
                  <a:pt x="68311" y="6113"/>
                </a:lnTo>
                <a:cubicBezTo>
                  <a:pt x="68271" y="6073"/>
                  <a:pt x="68226" y="6055"/>
                  <a:pt x="68182" y="6055"/>
                </a:cubicBezTo>
                <a:close/>
                <a:moveTo>
                  <a:pt x="9617" y="6654"/>
                </a:moveTo>
                <a:cubicBezTo>
                  <a:pt x="9572" y="6654"/>
                  <a:pt x="9530" y="6672"/>
                  <a:pt x="9502" y="6714"/>
                </a:cubicBezTo>
                <a:lnTo>
                  <a:pt x="9597" y="6873"/>
                </a:lnTo>
                <a:lnTo>
                  <a:pt x="9597" y="6873"/>
                </a:lnTo>
                <a:lnTo>
                  <a:pt x="9470" y="6714"/>
                </a:lnTo>
                <a:cubicBezTo>
                  <a:pt x="9375" y="6809"/>
                  <a:pt x="9375" y="6936"/>
                  <a:pt x="9438" y="6999"/>
                </a:cubicBezTo>
                <a:cubicBezTo>
                  <a:pt x="9502" y="7063"/>
                  <a:pt x="9533" y="7063"/>
                  <a:pt x="9597" y="7063"/>
                </a:cubicBezTo>
                <a:cubicBezTo>
                  <a:pt x="9660" y="7063"/>
                  <a:pt x="9692" y="7063"/>
                  <a:pt x="9723" y="7031"/>
                </a:cubicBezTo>
                <a:lnTo>
                  <a:pt x="9755" y="6999"/>
                </a:lnTo>
                <a:cubicBezTo>
                  <a:pt x="9850" y="6936"/>
                  <a:pt x="9850" y="6809"/>
                  <a:pt x="9787" y="6714"/>
                </a:cubicBezTo>
                <a:cubicBezTo>
                  <a:pt x="9735" y="6680"/>
                  <a:pt x="9673" y="6654"/>
                  <a:pt x="9617" y="6654"/>
                </a:cubicBezTo>
                <a:close/>
                <a:moveTo>
                  <a:pt x="69404" y="7110"/>
                </a:moveTo>
                <a:cubicBezTo>
                  <a:pt x="69356" y="7110"/>
                  <a:pt x="69309" y="7126"/>
                  <a:pt x="69261" y="7158"/>
                </a:cubicBezTo>
                <a:cubicBezTo>
                  <a:pt x="69198" y="7253"/>
                  <a:pt x="69198" y="7379"/>
                  <a:pt x="69293" y="7443"/>
                </a:cubicBezTo>
                <a:lnTo>
                  <a:pt x="69325" y="7474"/>
                </a:lnTo>
                <a:cubicBezTo>
                  <a:pt x="69356" y="7506"/>
                  <a:pt x="69388" y="7538"/>
                  <a:pt x="69451" y="7538"/>
                </a:cubicBezTo>
                <a:cubicBezTo>
                  <a:pt x="69483" y="7538"/>
                  <a:pt x="69546" y="7506"/>
                  <a:pt x="69578" y="7474"/>
                </a:cubicBezTo>
                <a:cubicBezTo>
                  <a:pt x="69673" y="7379"/>
                  <a:pt x="69673" y="7253"/>
                  <a:pt x="69578" y="7189"/>
                </a:cubicBezTo>
                <a:lnTo>
                  <a:pt x="69546" y="7158"/>
                </a:lnTo>
                <a:cubicBezTo>
                  <a:pt x="69499" y="7126"/>
                  <a:pt x="69451" y="7110"/>
                  <a:pt x="69404" y="7110"/>
                </a:cubicBezTo>
                <a:close/>
                <a:moveTo>
                  <a:pt x="8453" y="7744"/>
                </a:moveTo>
                <a:cubicBezTo>
                  <a:pt x="8401" y="7744"/>
                  <a:pt x="8346" y="7759"/>
                  <a:pt x="8298" y="7791"/>
                </a:cubicBezTo>
                <a:lnTo>
                  <a:pt x="8267" y="7823"/>
                </a:lnTo>
                <a:cubicBezTo>
                  <a:pt x="8203" y="7918"/>
                  <a:pt x="8203" y="8013"/>
                  <a:pt x="8267" y="8108"/>
                </a:cubicBezTo>
                <a:cubicBezTo>
                  <a:pt x="8330" y="8140"/>
                  <a:pt x="8362" y="8140"/>
                  <a:pt x="8425" y="8140"/>
                </a:cubicBezTo>
                <a:cubicBezTo>
                  <a:pt x="8457" y="8140"/>
                  <a:pt x="8520" y="8140"/>
                  <a:pt x="8583" y="8076"/>
                </a:cubicBezTo>
                <a:cubicBezTo>
                  <a:pt x="8647" y="8013"/>
                  <a:pt x="8647" y="7886"/>
                  <a:pt x="8583" y="7791"/>
                </a:cubicBezTo>
                <a:cubicBezTo>
                  <a:pt x="8552" y="7759"/>
                  <a:pt x="8504" y="7744"/>
                  <a:pt x="8453" y="7744"/>
                </a:cubicBezTo>
                <a:close/>
                <a:moveTo>
                  <a:pt x="70591" y="8250"/>
                </a:moveTo>
                <a:cubicBezTo>
                  <a:pt x="70544" y="8250"/>
                  <a:pt x="70496" y="8266"/>
                  <a:pt x="70465" y="8298"/>
                </a:cubicBezTo>
                <a:cubicBezTo>
                  <a:pt x="70370" y="8393"/>
                  <a:pt x="70370" y="8520"/>
                  <a:pt x="70465" y="8583"/>
                </a:cubicBezTo>
                <a:cubicBezTo>
                  <a:pt x="70496" y="8646"/>
                  <a:pt x="70560" y="8646"/>
                  <a:pt x="70591" y="8646"/>
                </a:cubicBezTo>
                <a:cubicBezTo>
                  <a:pt x="70655" y="8646"/>
                  <a:pt x="70718" y="8646"/>
                  <a:pt x="70750" y="8615"/>
                </a:cubicBezTo>
                <a:cubicBezTo>
                  <a:pt x="70813" y="8520"/>
                  <a:pt x="70813" y="8393"/>
                  <a:pt x="70750" y="8330"/>
                </a:cubicBezTo>
                <a:cubicBezTo>
                  <a:pt x="70750" y="8330"/>
                  <a:pt x="70718" y="8298"/>
                  <a:pt x="70718" y="8298"/>
                </a:cubicBezTo>
                <a:cubicBezTo>
                  <a:pt x="70686" y="8266"/>
                  <a:pt x="70639" y="8250"/>
                  <a:pt x="70591" y="8250"/>
                </a:cubicBezTo>
                <a:close/>
                <a:moveTo>
                  <a:pt x="7289" y="8915"/>
                </a:moveTo>
                <a:cubicBezTo>
                  <a:pt x="7237" y="8915"/>
                  <a:pt x="7190" y="8931"/>
                  <a:pt x="7158" y="8963"/>
                </a:cubicBezTo>
                <a:lnTo>
                  <a:pt x="7285" y="9153"/>
                </a:lnTo>
                <a:lnTo>
                  <a:pt x="7126" y="8995"/>
                </a:lnTo>
                <a:lnTo>
                  <a:pt x="7126" y="8995"/>
                </a:lnTo>
                <a:cubicBezTo>
                  <a:pt x="7063" y="9090"/>
                  <a:pt x="7063" y="9216"/>
                  <a:pt x="7158" y="9280"/>
                </a:cubicBezTo>
                <a:cubicBezTo>
                  <a:pt x="7190" y="9311"/>
                  <a:pt x="7221" y="9343"/>
                  <a:pt x="7285" y="9343"/>
                </a:cubicBezTo>
                <a:cubicBezTo>
                  <a:pt x="7348" y="9343"/>
                  <a:pt x="7380" y="9311"/>
                  <a:pt x="7443" y="9280"/>
                </a:cubicBezTo>
                <a:lnTo>
                  <a:pt x="7475" y="9248"/>
                </a:lnTo>
                <a:cubicBezTo>
                  <a:pt x="7538" y="9153"/>
                  <a:pt x="7538" y="9026"/>
                  <a:pt x="7443" y="8963"/>
                </a:cubicBezTo>
                <a:cubicBezTo>
                  <a:pt x="7396" y="8931"/>
                  <a:pt x="7340" y="8915"/>
                  <a:pt x="7289" y="8915"/>
                </a:cubicBezTo>
                <a:close/>
                <a:moveTo>
                  <a:pt x="71669" y="9425"/>
                </a:moveTo>
                <a:cubicBezTo>
                  <a:pt x="71627" y="9425"/>
                  <a:pt x="71584" y="9441"/>
                  <a:pt x="71541" y="9470"/>
                </a:cubicBezTo>
                <a:cubicBezTo>
                  <a:pt x="71446" y="9565"/>
                  <a:pt x="71446" y="9660"/>
                  <a:pt x="71510" y="9755"/>
                </a:cubicBezTo>
                <a:lnTo>
                  <a:pt x="71541" y="9786"/>
                </a:lnTo>
                <a:cubicBezTo>
                  <a:pt x="71573" y="9818"/>
                  <a:pt x="71636" y="9850"/>
                  <a:pt x="71668" y="9850"/>
                </a:cubicBezTo>
                <a:cubicBezTo>
                  <a:pt x="71731" y="9850"/>
                  <a:pt x="71763" y="9818"/>
                  <a:pt x="71826" y="9786"/>
                </a:cubicBezTo>
                <a:cubicBezTo>
                  <a:pt x="71890" y="9723"/>
                  <a:pt x="71890" y="9596"/>
                  <a:pt x="71826" y="9501"/>
                </a:cubicBezTo>
                <a:cubicBezTo>
                  <a:pt x="71774" y="9449"/>
                  <a:pt x="71722" y="9425"/>
                  <a:pt x="71669" y="9425"/>
                </a:cubicBezTo>
                <a:close/>
                <a:moveTo>
                  <a:pt x="6251" y="10138"/>
                </a:moveTo>
                <a:cubicBezTo>
                  <a:pt x="6195" y="10138"/>
                  <a:pt x="6134" y="10163"/>
                  <a:pt x="6081" y="10198"/>
                </a:cubicBezTo>
                <a:cubicBezTo>
                  <a:pt x="6081" y="10230"/>
                  <a:pt x="6081" y="10261"/>
                  <a:pt x="6081" y="10261"/>
                </a:cubicBezTo>
                <a:cubicBezTo>
                  <a:pt x="6018" y="10325"/>
                  <a:pt x="6018" y="10451"/>
                  <a:pt x="6113" y="10515"/>
                </a:cubicBezTo>
                <a:cubicBezTo>
                  <a:pt x="6145" y="10546"/>
                  <a:pt x="6176" y="10546"/>
                  <a:pt x="6240" y="10546"/>
                </a:cubicBezTo>
                <a:cubicBezTo>
                  <a:pt x="6303" y="10546"/>
                  <a:pt x="6366" y="10515"/>
                  <a:pt x="6398" y="10451"/>
                </a:cubicBezTo>
                <a:cubicBezTo>
                  <a:pt x="6461" y="10388"/>
                  <a:pt x="6461" y="10261"/>
                  <a:pt x="6366" y="10198"/>
                </a:cubicBezTo>
                <a:cubicBezTo>
                  <a:pt x="6338" y="10155"/>
                  <a:pt x="6296" y="10138"/>
                  <a:pt x="6251" y="10138"/>
                </a:cubicBezTo>
                <a:close/>
                <a:moveTo>
                  <a:pt x="72712" y="10692"/>
                </a:moveTo>
                <a:cubicBezTo>
                  <a:pt x="72672" y="10692"/>
                  <a:pt x="72629" y="10708"/>
                  <a:pt x="72586" y="10736"/>
                </a:cubicBezTo>
                <a:cubicBezTo>
                  <a:pt x="72491" y="10800"/>
                  <a:pt x="72491" y="10958"/>
                  <a:pt x="72555" y="11021"/>
                </a:cubicBezTo>
                <a:cubicBezTo>
                  <a:pt x="72586" y="11085"/>
                  <a:pt x="72650" y="11116"/>
                  <a:pt x="72713" y="11116"/>
                </a:cubicBezTo>
                <a:cubicBezTo>
                  <a:pt x="72776" y="11116"/>
                  <a:pt x="72808" y="11085"/>
                  <a:pt x="72840" y="11085"/>
                </a:cubicBezTo>
                <a:cubicBezTo>
                  <a:pt x="72935" y="11021"/>
                  <a:pt x="72935" y="10895"/>
                  <a:pt x="72871" y="10800"/>
                </a:cubicBezTo>
                <a:lnTo>
                  <a:pt x="72840" y="10768"/>
                </a:lnTo>
                <a:cubicBezTo>
                  <a:pt x="72805" y="10716"/>
                  <a:pt x="72760" y="10692"/>
                  <a:pt x="72712" y="10692"/>
                </a:cubicBezTo>
                <a:close/>
                <a:moveTo>
                  <a:pt x="5276" y="11432"/>
                </a:moveTo>
                <a:cubicBezTo>
                  <a:pt x="5208" y="11432"/>
                  <a:pt x="5141" y="11467"/>
                  <a:pt x="5100" y="11528"/>
                </a:cubicBezTo>
                <a:lnTo>
                  <a:pt x="5258" y="11655"/>
                </a:lnTo>
                <a:lnTo>
                  <a:pt x="5100" y="11560"/>
                </a:lnTo>
                <a:lnTo>
                  <a:pt x="5100" y="11560"/>
                </a:lnTo>
                <a:cubicBezTo>
                  <a:pt x="5036" y="11623"/>
                  <a:pt x="5036" y="11750"/>
                  <a:pt x="5131" y="11813"/>
                </a:cubicBezTo>
                <a:cubicBezTo>
                  <a:pt x="5163" y="11845"/>
                  <a:pt x="5195" y="11845"/>
                  <a:pt x="5258" y="11845"/>
                </a:cubicBezTo>
                <a:cubicBezTo>
                  <a:pt x="5321" y="11845"/>
                  <a:pt x="5385" y="11845"/>
                  <a:pt x="5416" y="11781"/>
                </a:cubicBezTo>
                <a:lnTo>
                  <a:pt x="5448" y="11750"/>
                </a:lnTo>
                <a:cubicBezTo>
                  <a:pt x="5511" y="11655"/>
                  <a:pt x="5480" y="11528"/>
                  <a:pt x="5385" y="11465"/>
                </a:cubicBezTo>
                <a:cubicBezTo>
                  <a:pt x="5351" y="11442"/>
                  <a:pt x="5313" y="11432"/>
                  <a:pt x="5276" y="11432"/>
                </a:cubicBezTo>
                <a:close/>
                <a:moveTo>
                  <a:pt x="73645" y="12002"/>
                </a:moveTo>
                <a:cubicBezTo>
                  <a:pt x="73608" y="12002"/>
                  <a:pt x="73570" y="12012"/>
                  <a:pt x="73537" y="12035"/>
                </a:cubicBezTo>
                <a:cubicBezTo>
                  <a:pt x="73442" y="12098"/>
                  <a:pt x="73442" y="12256"/>
                  <a:pt x="73505" y="12351"/>
                </a:cubicBezTo>
                <a:cubicBezTo>
                  <a:pt x="73537" y="12383"/>
                  <a:pt x="73600" y="12415"/>
                  <a:pt x="73663" y="12415"/>
                </a:cubicBezTo>
                <a:cubicBezTo>
                  <a:pt x="73695" y="12415"/>
                  <a:pt x="73758" y="12415"/>
                  <a:pt x="73790" y="12383"/>
                </a:cubicBezTo>
                <a:cubicBezTo>
                  <a:pt x="73853" y="12320"/>
                  <a:pt x="73885" y="12225"/>
                  <a:pt x="73822" y="12130"/>
                </a:cubicBezTo>
                <a:cubicBezTo>
                  <a:pt x="73822" y="12130"/>
                  <a:pt x="73822" y="12098"/>
                  <a:pt x="73822" y="12098"/>
                </a:cubicBezTo>
                <a:cubicBezTo>
                  <a:pt x="73781" y="12037"/>
                  <a:pt x="73713" y="12002"/>
                  <a:pt x="73645" y="12002"/>
                </a:cubicBezTo>
                <a:close/>
                <a:moveTo>
                  <a:pt x="4355" y="12776"/>
                </a:moveTo>
                <a:cubicBezTo>
                  <a:pt x="4291" y="12776"/>
                  <a:pt x="4233" y="12798"/>
                  <a:pt x="4213" y="12858"/>
                </a:cubicBezTo>
                <a:lnTo>
                  <a:pt x="4181" y="12890"/>
                </a:lnTo>
                <a:cubicBezTo>
                  <a:pt x="4118" y="12985"/>
                  <a:pt x="4150" y="13112"/>
                  <a:pt x="4245" y="13175"/>
                </a:cubicBezTo>
                <a:lnTo>
                  <a:pt x="4340" y="13175"/>
                </a:lnTo>
                <a:cubicBezTo>
                  <a:pt x="4435" y="13175"/>
                  <a:pt x="4498" y="13143"/>
                  <a:pt x="4530" y="13080"/>
                </a:cubicBezTo>
                <a:cubicBezTo>
                  <a:pt x="4593" y="12985"/>
                  <a:pt x="4561" y="12858"/>
                  <a:pt x="4466" y="12795"/>
                </a:cubicBezTo>
                <a:cubicBezTo>
                  <a:pt x="4431" y="12783"/>
                  <a:pt x="4392" y="12776"/>
                  <a:pt x="4355" y="12776"/>
                </a:cubicBezTo>
                <a:close/>
                <a:moveTo>
                  <a:pt x="74523" y="13364"/>
                </a:moveTo>
                <a:cubicBezTo>
                  <a:pt x="74491" y="13364"/>
                  <a:pt x="74457" y="13374"/>
                  <a:pt x="74423" y="13397"/>
                </a:cubicBezTo>
                <a:cubicBezTo>
                  <a:pt x="74328" y="13428"/>
                  <a:pt x="74297" y="13555"/>
                  <a:pt x="74328" y="13650"/>
                </a:cubicBezTo>
                <a:cubicBezTo>
                  <a:pt x="74328" y="13650"/>
                  <a:pt x="74360" y="13682"/>
                  <a:pt x="74360" y="13682"/>
                </a:cubicBezTo>
                <a:cubicBezTo>
                  <a:pt x="74392" y="13745"/>
                  <a:pt x="74455" y="13777"/>
                  <a:pt x="74518" y="13777"/>
                </a:cubicBezTo>
                <a:lnTo>
                  <a:pt x="74645" y="13777"/>
                </a:lnTo>
                <a:cubicBezTo>
                  <a:pt x="74740" y="13713"/>
                  <a:pt x="74740" y="13587"/>
                  <a:pt x="74708" y="13492"/>
                </a:cubicBezTo>
                <a:lnTo>
                  <a:pt x="74708" y="13492"/>
                </a:lnTo>
                <a:lnTo>
                  <a:pt x="74518" y="13555"/>
                </a:lnTo>
                <a:lnTo>
                  <a:pt x="74677" y="13460"/>
                </a:lnTo>
                <a:cubicBezTo>
                  <a:pt x="74636" y="13399"/>
                  <a:pt x="74582" y="13364"/>
                  <a:pt x="74523" y="13364"/>
                </a:cubicBezTo>
                <a:close/>
                <a:moveTo>
                  <a:pt x="3567" y="14176"/>
                </a:moveTo>
                <a:cubicBezTo>
                  <a:pt x="3488" y="14176"/>
                  <a:pt x="3405" y="14212"/>
                  <a:pt x="3358" y="14283"/>
                </a:cubicBezTo>
                <a:lnTo>
                  <a:pt x="3358" y="14315"/>
                </a:lnTo>
                <a:cubicBezTo>
                  <a:pt x="3295" y="14410"/>
                  <a:pt x="3358" y="14505"/>
                  <a:pt x="3453" y="14568"/>
                </a:cubicBezTo>
                <a:cubicBezTo>
                  <a:pt x="3485" y="14568"/>
                  <a:pt x="3485" y="14600"/>
                  <a:pt x="3516" y="14600"/>
                </a:cubicBezTo>
                <a:cubicBezTo>
                  <a:pt x="3611" y="14600"/>
                  <a:pt x="3675" y="14537"/>
                  <a:pt x="3706" y="14473"/>
                </a:cubicBezTo>
                <a:cubicBezTo>
                  <a:pt x="3770" y="14378"/>
                  <a:pt x="3738" y="14252"/>
                  <a:pt x="3643" y="14188"/>
                </a:cubicBezTo>
                <a:cubicBezTo>
                  <a:pt x="3619" y="14180"/>
                  <a:pt x="3593" y="14176"/>
                  <a:pt x="3567" y="14176"/>
                </a:cubicBezTo>
                <a:close/>
                <a:moveTo>
                  <a:pt x="75322" y="14789"/>
                </a:moveTo>
                <a:cubicBezTo>
                  <a:pt x="75286" y="14789"/>
                  <a:pt x="75249" y="14799"/>
                  <a:pt x="75215" y="14822"/>
                </a:cubicBezTo>
                <a:cubicBezTo>
                  <a:pt x="75120" y="14853"/>
                  <a:pt x="75088" y="15012"/>
                  <a:pt x="75120" y="15107"/>
                </a:cubicBezTo>
                <a:cubicBezTo>
                  <a:pt x="75183" y="15170"/>
                  <a:pt x="75247" y="15202"/>
                  <a:pt x="75310" y="15202"/>
                </a:cubicBezTo>
                <a:cubicBezTo>
                  <a:pt x="75342" y="15202"/>
                  <a:pt x="75373" y="15202"/>
                  <a:pt x="75405" y="15170"/>
                </a:cubicBezTo>
                <a:cubicBezTo>
                  <a:pt x="75500" y="15138"/>
                  <a:pt x="75532" y="15012"/>
                  <a:pt x="75500" y="14917"/>
                </a:cubicBezTo>
                <a:lnTo>
                  <a:pt x="75468" y="14885"/>
                </a:lnTo>
                <a:cubicBezTo>
                  <a:pt x="75448" y="14824"/>
                  <a:pt x="75388" y="14789"/>
                  <a:pt x="75322" y="14789"/>
                </a:cubicBezTo>
                <a:close/>
                <a:moveTo>
                  <a:pt x="2799" y="15620"/>
                </a:moveTo>
                <a:cubicBezTo>
                  <a:pt x="2724" y="15620"/>
                  <a:pt x="2652" y="15672"/>
                  <a:pt x="2629" y="15740"/>
                </a:cubicBezTo>
                <a:lnTo>
                  <a:pt x="2598" y="15772"/>
                </a:lnTo>
                <a:cubicBezTo>
                  <a:pt x="2566" y="15867"/>
                  <a:pt x="2598" y="15993"/>
                  <a:pt x="2693" y="16025"/>
                </a:cubicBezTo>
                <a:cubicBezTo>
                  <a:pt x="2724" y="16057"/>
                  <a:pt x="2756" y="16057"/>
                  <a:pt x="2788" y="16057"/>
                </a:cubicBezTo>
                <a:cubicBezTo>
                  <a:pt x="2851" y="16057"/>
                  <a:pt x="2946" y="16025"/>
                  <a:pt x="2978" y="15930"/>
                </a:cubicBezTo>
                <a:lnTo>
                  <a:pt x="2978" y="15898"/>
                </a:lnTo>
                <a:cubicBezTo>
                  <a:pt x="3041" y="15803"/>
                  <a:pt x="2978" y="15677"/>
                  <a:pt x="2883" y="15645"/>
                </a:cubicBezTo>
                <a:cubicBezTo>
                  <a:pt x="2856" y="15627"/>
                  <a:pt x="2827" y="15620"/>
                  <a:pt x="2799" y="15620"/>
                </a:cubicBezTo>
                <a:close/>
                <a:moveTo>
                  <a:pt x="76033" y="16245"/>
                </a:moveTo>
                <a:cubicBezTo>
                  <a:pt x="75997" y="16245"/>
                  <a:pt x="75957" y="16256"/>
                  <a:pt x="75912" y="16278"/>
                </a:cubicBezTo>
                <a:cubicBezTo>
                  <a:pt x="75817" y="16310"/>
                  <a:pt x="75785" y="16437"/>
                  <a:pt x="75817" y="16532"/>
                </a:cubicBezTo>
                <a:cubicBezTo>
                  <a:pt x="75848" y="16627"/>
                  <a:pt x="75943" y="16658"/>
                  <a:pt x="76007" y="16658"/>
                </a:cubicBezTo>
                <a:lnTo>
                  <a:pt x="76070" y="16658"/>
                </a:lnTo>
                <a:cubicBezTo>
                  <a:pt x="76197" y="16595"/>
                  <a:pt x="76228" y="16500"/>
                  <a:pt x="76197" y="16405"/>
                </a:cubicBezTo>
                <a:lnTo>
                  <a:pt x="76165" y="16342"/>
                </a:lnTo>
                <a:cubicBezTo>
                  <a:pt x="76145" y="16280"/>
                  <a:pt x="76098" y="16245"/>
                  <a:pt x="76033" y="16245"/>
                </a:cubicBezTo>
                <a:close/>
                <a:moveTo>
                  <a:pt x="2139" y="17108"/>
                </a:moveTo>
                <a:cubicBezTo>
                  <a:pt x="2072" y="17108"/>
                  <a:pt x="2010" y="17160"/>
                  <a:pt x="1964" y="17228"/>
                </a:cubicBezTo>
                <a:lnTo>
                  <a:pt x="1964" y="17260"/>
                </a:lnTo>
                <a:cubicBezTo>
                  <a:pt x="1933" y="17355"/>
                  <a:pt x="1964" y="17482"/>
                  <a:pt x="2059" y="17514"/>
                </a:cubicBezTo>
                <a:cubicBezTo>
                  <a:pt x="2091" y="17545"/>
                  <a:pt x="2123" y="17545"/>
                  <a:pt x="2154" y="17545"/>
                </a:cubicBezTo>
                <a:cubicBezTo>
                  <a:pt x="2218" y="17545"/>
                  <a:pt x="2313" y="17482"/>
                  <a:pt x="2313" y="17418"/>
                </a:cubicBezTo>
                <a:lnTo>
                  <a:pt x="2344" y="17387"/>
                </a:lnTo>
                <a:cubicBezTo>
                  <a:pt x="2376" y="17260"/>
                  <a:pt x="2344" y="17165"/>
                  <a:pt x="2218" y="17133"/>
                </a:cubicBezTo>
                <a:cubicBezTo>
                  <a:pt x="2191" y="17116"/>
                  <a:pt x="2165" y="17108"/>
                  <a:pt x="2139" y="17108"/>
                </a:cubicBezTo>
                <a:close/>
                <a:moveTo>
                  <a:pt x="76624" y="17741"/>
                </a:moveTo>
                <a:cubicBezTo>
                  <a:pt x="76598" y="17741"/>
                  <a:pt x="76572" y="17749"/>
                  <a:pt x="76545" y="17767"/>
                </a:cubicBezTo>
                <a:cubicBezTo>
                  <a:pt x="76418" y="17799"/>
                  <a:pt x="76387" y="17894"/>
                  <a:pt x="76418" y="18020"/>
                </a:cubicBezTo>
                <a:lnTo>
                  <a:pt x="76418" y="18052"/>
                </a:lnTo>
                <a:cubicBezTo>
                  <a:pt x="76450" y="18115"/>
                  <a:pt x="76545" y="18179"/>
                  <a:pt x="76608" y="18179"/>
                </a:cubicBezTo>
                <a:cubicBezTo>
                  <a:pt x="76640" y="18179"/>
                  <a:pt x="76672" y="18179"/>
                  <a:pt x="76672" y="18147"/>
                </a:cubicBezTo>
                <a:cubicBezTo>
                  <a:pt x="76798" y="18115"/>
                  <a:pt x="76830" y="18020"/>
                  <a:pt x="76798" y="17894"/>
                </a:cubicBezTo>
                <a:lnTo>
                  <a:pt x="76798" y="17862"/>
                </a:lnTo>
                <a:cubicBezTo>
                  <a:pt x="76753" y="17793"/>
                  <a:pt x="76691" y="17741"/>
                  <a:pt x="76624" y="17741"/>
                </a:cubicBezTo>
                <a:close/>
                <a:moveTo>
                  <a:pt x="1595" y="18645"/>
                </a:moveTo>
                <a:cubicBezTo>
                  <a:pt x="1512" y="18645"/>
                  <a:pt x="1426" y="18702"/>
                  <a:pt x="1426" y="18780"/>
                </a:cubicBezTo>
                <a:lnTo>
                  <a:pt x="1394" y="18812"/>
                </a:lnTo>
                <a:cubicBezTo>
                  <a:pt x="1363" y="18907"/>
                  <a:pt x="1426" y="19034"/>
                  <a:pt x="1521" y="19065"/>
                </a:cubicBezTo>
                <a:lnTo>
                  <a:pt x="1584" y="19065"/>
                </a:lnTo>
                <a:cubicBezTo>
                  <a:pt x="1679" y="19065"/>
                  <a:pt x="1743" y="19002"/>
                  <a:pt x="1774" y="18939"/>
                </a:cubicBezTo>
                <a:lnTo>
                  <a:pt x="1774" y="18875"/>
                </a:lnTo>
                <a:cubicBezTo>
                  <a:pt x="1838" y="18780"/>
                  <a:pt x="1774" y="18685"/>
                  <a:pt x="1648" y="18654"/>
                </a:cubicBezTo>
                <a:cubicBezTo>
                  <a:pt x="1631" y="18648"/>
                  <a:pt x="1613" y="18645"/>
                  <a:pt x="1595" y="18645"/>
                </a:cubicBezTo>
                <a:close/>
                <a:moveTo>
                  <a:pt x="77134" y="19279"/>
                </a:moveTo>
                <a:cubicBezTo>
                  <a:pt x="77117" y="19279"/>
                  <a:pt x="77100" y="19281"/>
                  <a:pt x="77083" y="19287"/>
                </a:cubicBezTo>
                <a:cubicBezTo>
                  <a:pt x="76957" y="19319"/>
                  <a:pt x="76925" y="19477"/>
                  <a:pt x="76957" y="19572"/>
                </a:cubicBezTo>
                <a:cubicBezTo>
                  <a:pt x="76988" y="19635"/>
                  <a:pt x="77052" y="19699"/>
                  <a:pt x="77147" y="19699"/>
                </a:cubicBezTo>
                <a:lnTo>
                  <a:pt x="77210" y="19699"/>
                </a:lnTo>
                <a:cubicBezTo>
                  <a:pt x="77305" y="19667"/>
                  <a:pt x="77368" y="19540"/>
                  <a:pt x="77337" y="19445"/>
                </a:cubicBezTo>
                <a:lnTo>
                  <a:pt x="77305" y="19414"/>
                </a:lnTo>
                <a:cubicBezTo>
                  <a:pt x="77279" y="19335"/>
                  <a:pt x="77210" y="19279"/>
                  <a:pt x="77134" y="19279"/>
                </a:cubicBezTo>
                <a:close/>
                <a:moveTo>
                  <a:pt x="1173" y="20174"/>
                </a:moveTo>
                <a:cubicBezTo>
                  <a:pt x="1078" y="20174"/>
                  <a:pt x="983" y="20237"/>
                  <a:pt x="951" y="20332"/>
                </a:cubicBezTo>
                <a:lnTo>
                  <a:pt x="1109" y="20427"/>
                </a:lnTo>
                <a:lnTo>
                  <a:pt x="919" y="20364"/>
                </a:lnTo>
                <a:lnTo>
                  <a:pt x="919" y="20364"/>
                </a:lnTo>
                <a:cubicBezTo>
                  <a:pt x="919" y="20459"/>
                  <a:pt x="951" y="20585"/>
                  <a:pt x="1078" y="20617"/>
                </a:cubicBezTo>
                <a:lnTo>
                  <a:pt x="1109" y="20617"/>
                </a:lnTo>
                <a:cubicBezTo>
                  <a:pt x="1204" y="20617"/>
                  <a:pt x="1299" y="20554"/>
                  <a:pt x="1299" y="20459"/>
                </a:cubicBezTo>
                <a:lnTo>
                  <a:pt x="1331" y="20427"/>
                </a:lnTo>
                <a:cubicBezTo>
                  <a:pt x="1363" y="20332"/>
                  <a:pt x="1299" y="20205"/>
                  <a:pt x="1173" y="20174"/>
                </a:cubicBezTo>
                <a:close/>
                <a:moveTo>
                  <a:pt x="77593" y="20859"/>
                </a:moveTo>
                <a:cubicBezTo>
                  <a:pt x="77572" y="20859"/>
                  <a:pt x="77549" y="20863"/>
                  <a:pt x="77527" y="20870"/>
                </a:cubicBezTo>
                <a:cubicBezTo>
                  <a:pt x="77400" y="20870"/>
                  <a:pt x="77337" y="20997"/>
                  <a:pt x="77368" y="21124"/>
                </a:cubicBezTo>
                <a:cubicBezTo>
                  <a:pt x="77400" y="21219"/>
                  <a:pt x="77463" y="21282"/>
                  <a:pt x="77558" y="21282"/>
                </a:cubicBezTo>
                <a:cubicBezTo>
                  <a:pt x="77590" y="21282"/>
                  <a:pt x="77590" y="21250"/>
                  <a:pt x="77622" y="21250"/>
                </a:cubicBezTo>
                <a:cubicBezTo>
                  <a:pt x="77717" y="21250"/>
                  <a:pt x="77780" y="21124"/>
                  <a:pt x="77749" y="21029"/>
                </a:cubicBezTo>
                <a:lnTo>
                  <a:pt x="77749" y="20997"/>
                </a:lnTo>
                <a:cubicBezTo>
                  <a:pt x="77724" y="20900"/>
                  <a:pt x="77663" y="20859"/>
                  <a:pt x="77593" y="20859"/>
                </a:cubicBezTo>
                <a:close/>
                <a:moveTo>
                  <a:pt x="793" y="21757"/>
                </a:moveTo>
                <a:cubicBezTo>
                  <a:pt x="698" y="21757"/>
                  <a:pt x="603" y="21820"/>
                  <a:pt x="571" y="21915"/>
                </a:cubicBezTo>
                <a:lnTo>
                  <a:pt x="761" y="22010"/>
                </a:lnTo>
                <a:lnTo>
                  <a:pt x="571" y="21947"/>
                </a:lnTo>
                <a:lnTo>
                  <a:pt x="571" y="21947"/>
                </a:lnTo>
                <a:cubicBezTo>
                  <a:pt x="539" y="22074"/>
                  <a:pt x="603" y="22169"/>
                  <a:pt x="729" y="22201"/>
                </a:cubicBezTo>
                <a:lnTo>
                  <a:pt x="761" y="22201"/>
                </a:lnTo>
                <a:cubicBezTo>
                  <a:pt x="856" y="22201"/>
                  <a:pt x="919" y="22137"/>
                  <a:pt x="951" y="22042"/>
                </a:cubicBezTo>
                <a:lnTo>
                  <a:pt x="951" y="22010"/>
                </a:lnTo>
                <a:cubicBezTo>
                  <a:pt x="983" y="21884"/>
                  <a:pt x="888" y="21789"/>
                  <a:pt x="793" y="21757"/>
                </a:cubicBezTo>
                <a:close/>
                <a:moveTo>
                  <a:pt x="77908" y="22446"/>
                </a:moveTo>
                <a:cubicBezTo>
                  <a:pt x="77887" y="22446"/>
                  <a:pt x="77866" y="22448"/>
                  <a:pt x="77844" y="22454"/>
                </a:cubicBezTo>
                <a:cubicBezTo>
                  <a:pt x="77749" y="22454"/>
                  <a:pt x="77685" y="22581"/>
                  <a:pt x="77685" y="22676"/>
                </a:cubicBezTo>
                <a:cubicBezTo>
                  <a:pt x="77717" y="22771"/>
                  <a:pt x="77812" y="22866"/>
                  <a:pt x="77907" y="22866"/>
                </a:cubicBezTo>
                <a:cubicBezTo>
                  <a:pt x="77907" y="22866"/>
                  <a:pt x="77907" y="22866"/>
                  <a:pt x="77939" y="22834"/>
                </a:cubicBezTo>
                <a:cubicBezTo>
                  <a:pt x="78034" y="22834"/>
                  <a:pt x="78097" y="22739"/>
                  <a:pt x="78097" y="22612"/>
                </a:cubicBezTo>
                <a:lnTo>
                  <a:pt x="78097" y="22581"/>
                </a:lnTo>
                <a:cubicBezTo>
                  <a:pt x="78071" y="22502"/>
                  <a:pt x="78002" y="22446"/>
                  <a:pt x="77908" y="22446"/>
                </a:cubicBezTo>
                <a:close/>
                <a:moveTo>
                  <a:pt x="508" y="23341"/>
                </a:moveTo>
                <a:cubicBezTo>
                  <a:pt x="413" y="23341"/>
                  <a:pt x="286" y="23404"/>
                  <a:pt x="286" y="23531"/>
                </a:cubicBezTo>
                <a:lnTo>
                  <a:pt x="286" y="23562"/>
                </a:lnTo>
                <a:cubicBezTo>
                  <a:pt x="254" y="23689"/>
                  <a:pt x="349" y="23784"/>
                  <a:pt x="444" y="23784"/>
                </a:cubicBezTo>
                <a:lnTo>
                  <a:pt x="476" y="23784"/>
                </a:lnTo>
                <a:cubicBezTo>
                  <a:pt x="571" y="23784"/>
                  <a:pt x="666" y="23721"/>
                  <a:pt x="666" y="23626"/>
                </a:cubicBezTo>
                <a:lnTo>
                  <a:pt x="698" y="23562"/>
                </a:lnTo>
                <a:cubicBezTo>
                  <a:pt x="698" y="23467"/>
                  <a:pt x="603" y="23372"/>
                  <a:pt x="508" y="23341"/>
                </a:cubicBezTo>
                <a:close/>
                <a:moveTo>
                  <a:pt x="78097" y="24006"/>
                </a:moveTo>
                <a:cubicBezTo>
                  <a:pt x="78002" y="24037"/>
                  <a:pt x="77907" y="24132"/>
                  <a:pt x="77939" y="24227"/>
                </a:cubicBezTo>
                <a:lnTo>
                  <a:pt x="77939" y="24291"/>
                </a:lnTo>
                <a:cubicBezTo>
                  <a:pt x="77939" y="24386"/>
                  <a:pt x="78034" y="24449"/>
                  <a:pt x="78129" y="24449"/>
                </a:cubicBezTo>
                <a:lnTo>
                  <a:pt x="78160" y="24449"/>
                </a:lnTo>
                <a:cubicBezTo>
                  <a:pt x="78255" y="24449"/>
                  <a:pt x="78350" y="24354"/>
                  <a:pt x="78319" y="24227"/>
                </a:cubicBezTo>
                <a:lnTo>
                  <a:pt x="78129" y="24227"/>
                </a:lnTo>
                <a:lnTo>
                  <a:pt x="78319" y="24196"/>
                </a:lnTo>
                <a:cubicBezTo>
                  <a:pt x="78319" y="24069"/>
                  <a:pt x="78192" y="24006"/>
                  <a:pt x="78097" y="24006"/>
                </a:cubicBezTo>
                <a:close/>
                <a:moveTo>
                  <a:pt x="318" y="24956"/>
                </a:moveTo>
                <a:cubicBezTo>
                  <a:pt x="223" y="24956"/>
                  <a:pt x="128" y="25051"/>
                  <a:pt x="96" y="25146"/>
                </a:cubicBezTo>
                <a:lnTo>
                  <a:pt x="318" y="25209"/>
                </a:lnTo>
                <a:lnTo>
                  <a:pt x="96" y="25177"/>
                </a:lnTo>
                <a:lnTo>
                  <a:pt x="96" y="25177"/>
                </a:lnTo>
                <a:cubicBezTo>
                  <a:pt x="96" y="25304"/>
                  <a:pt x="159" y="25399"/>
                  <a:pt x="286" y="25399"/>
                </a:cubicBezTo>
                <a:cubicBezTo>
                  <a:pt x="413" y="25399"/>
                  <a:pt x="476" y="25336"/>
                  <a:pt x="508" y="25209"/>
                </a:cubicBezTo>
                <a:lnTo>
                  <a:pt x="508" y="25177"/>
                </a:lnTo>
                <a:cubicBezTo>
                  <a:pt x="508" y="25082"/>
                  <a:pt x="413" y="24987"/>
                  <a:pt x="318" y="24956"/>
                </a:cubicBezTo>
                <a:close/>
                <a:moveTo>
                  <a:pt x="78255" y="25652"/>
                </a:moveTo>
                <a:cubicBezTo>
                  <a:pt x="78160" y="25652"/>
                  <a:pt x="78065" y="25779"/>
                  <a:pt x="78065" y="25874"/>
                </a:cubicBezTo>
                <a:cubicBezTo>
                  <a:pt x="78065" y="25969"/>
                  <a:pt x="78160" y="26064"/>
                  <a:pt x="78255" y="26064"/>
                </a:cubicBezTo>
                <a:lnTo>
                  <a:pt x="78287" y="26064"/>
                </a:lnTo>
                <a:cubicBezTo>
                  <a:pt x="78382" y="26064"/>
                  <a:pt x="78477" y="25969"/>
                  <a:pt x="78477" y="25842"/>
                </a:cubicBezTo>
                <a:lnTo>
                  <a:pt x="78477" y="25811"/>
                </a:lnTo>
                <a:cubicBezTo>
                  <a:pt x="78445" y="25716"/>
                  <a:pt x="78350" y="25652"/>
                  <a:pt x="78255" y="25652"/>
                </a:cubicBezTo>
                <a:close/>
                <a:moveTo>
                  <a:pt x="223" y="26571"/>
                </a:moveTo>
                <a:cubicBezTo>
                  <a:pt x="96" y="26571"/>
                  <a:pt x="33" y="26666"/>
                  <a:pt x="33" y="26792"/>
                </a:cubicBezTo>
                <a:lnTo>
                  <a:pt x="33" y="26824"/>
                </a:lnTo>
                <a:cubicBezTo>
                  <a:pt x="33" y="26919"/>
                  <a:pt x="96" y="27014"/>
                  <a:pt x="223" y="27014"/>
                </a:cubicBezTo>
                <a:cubicBezTo>
                  <a:pt x="318" y="27014"/>
                  <a:pt x="413" y="26951"/>
                  <a:pt x="413" y="26824"/>
                </a:cubicBezTo>
                <a:lnTo>
                  <a:pt x="413" y="26792"/>
                </a:lnTo>
                <a:cubicBezTo>
                  <a:pt x="413" y="26666"/>
                  <a:pt x="318" y="26571"/>
                  <a:pt x="223" y="26571"/>
                </a:cubicBezTo>
                <a:close/>
                <a:moveTo>
                  <a:pt x="78319" y="27268"/>
                </a:moveTo>
                <a:cubicBezTo>
                  <a:pt x="78192" y="27268"/>
                  <a:pt x="78129" y="27394"/>
                  <a:pt x="78129" y="27489"/>
                </a:cubicBezTo>
                <a:cubicBezTo>
                  <a:pt x="78129" y="27616"/>
                  <a:pt x="78192" y="27679"/>
                  <a:pt x="78319" y="27679"/>
                </a:cubicBezTo>
                <a:cubicBezTo>
                  <a:pt x="78414" y="27679"/>
                  <a:pt x="78509" y="27616"/>
                  <a:pt x="78509" y="27489"/>
                </a:cubicBezTo>
                <a:lnTo>
                  <a:pt x="78509" y="27458"/>
                </a:lnTo>
                <a:cubicBezTo>
                  <a:pt x="78509" y="27331"/>
                  <a:pt x="78414" y="27268"/>
                  <a:pt x="78319" y="27268"/>
                </a:cubicBezTo>
                <a:close/>
                <a:moveTo>
                  <a:pt x="223" y="28218"/>
                </a:moveTo>
                <a:cubicBezTo>
                  <a:pt x="96" y="28218"/>
                  <a:pt x="1" y="28281"/>
                  <a:pt x="1" y="28408"/>
                </a:cubicBezTo>
                <a:lnTo>
                  <a:pt x="1" y="28439"/>
                </a:lnTo>
                <a:cubicBezTo>
                  <a:pt x="1" y="28566"/>
                  <a:pt x="96" y="28629"/>
                  <a:pt x="223" y="28629"/>
                </a:cubicBezTo>
                <a:cubicBezTo>
                  <a:pt x="318" y="28629"/>
                  <a:pt x="413" y="28503"/>
                  <a:pt x="413" y="28408"/>
                </a:cubicBezTo>
                <a:cubicBezTo>
                  <a:pt x="413" y="28281"/>
                  <a:pt x="318" y="28218"/>
                  <a:pt x="223" y="28218"/>
                </a:cubicBezTo>
                <a:close/>
                <a:moveTo>
                  <a:pt x="78319" y="28883"/>
                </a:moveTo>
                <a:cubicBezTo>
                  <a:pt x="78192" y="28883"/>
                  <a:pt x="78129" y="29009"/>
                  <a:pt x="78129" y="29104"/>
                </a:cubicBezTo>
                <a:cubicBezTo>
                  <a:pt x="78129" y="29231"/>
                  <a:pt x="78192" y="29326"/>
                  <a:pt x="78319" y="29326"/>
                </a:cubicBezTo>
                <a:cubicBezTo>
                  <a:pt x="78414" y="29326"/>
                  <a:pt x="78509" y="29231"/>
                  <a:pt x="78509" y="29104"/>
                </a:cubicBezTo>
                <a:lnTo>
                  <a:pt x="78509" y="29073"/>
                </a:lnTo>
                <a:cubicBezTo>
                  <a:pt x="78509" y="28946"/>
                  <a:pt x="78414" y="28883"/>
                  <a:pt x="78319" y="28883"/>
                </a:cubicBezTo>
                <a:close/>
                <a:moveTo>
                  <a:pt x="223" y="29833"/>
                </a:moveTo>
                <a:cubicBezTo>
                  <a:pt x="96" y="29833"/>
                  <a:pt x="1" y="29928"/>
                  <a:pt x="1" y="30023"/>
                </a:cubicBezTo>
                <a:lnTo>
                  <a:pt x="1" y="30054"/>
                </a:lnTo>
                <a:cubicBezTo>
                  <a:pt x="1" y="30181"/>
                  <a:pt x="96" y="30276"/>
                  <a:pt x="223" y="30276"/>
                </a:cubicBezTo>
                <a:cubicBezTo>
                  <a:pt x="318" y="30276"/>
                  <a:pt x="413" y="30181"/>
                  <a:pt x="413" y="30054"/>
                </a:cubicBezTo>
                <a:lnTo>
                  <a:pt x="413" y="30023"/>
                </a:lnTo>
                <a:cubicBezTo>
                  <a:pt x="413" y="29928"/>
                  <a:pt x="318" y="29833"/>
                  <a:pt x="223" y="29833"/>
                </a:cubicBezTo>
                <a:close/>
                <a:moveTo>
                  <a:pt x="78319" y="30498"/>
                </a:moveTo>
                <a:cubicBezTo>
                  <a:pt x="78192" y="30498"/>
                  <a:pt x="78129" y="30593"/>
                  <a:pt x="78129" y="30688"/>
                </a:cubicBezTo>
                <a:lnTo>
                  <a:pt x="78129" y="30719"/>
                </a:lnTo>
                <a:cubicBezTo>
                  <a:pt x="78129" y="30846"/>
                  <a:pt x="78192" y="30941"/>
                  <a:pt x="78319" y="30941"/>
                </a:cubicBezTo>
                <a:cubicBezTo>
                  <a:pt x="78414" y="30941"/>
                  <a:pt x="78509" y="30846"/>
                  <a:pt x="78509" y="30719"/>
                </a:cubicBezTo>
                <a:lnTo>
                  <a:pt x="78509" y="30688"/>
                </a:lnTo>
                <a:cubicBezTo>
                  <a:pt x="78509" y="30593"/>
                  <a:pt x="78414" y="30498"/>
                  <a:pt x="78319" y="30498"/>
                </a:cubicBezTo>
                <a:close/>
                <a:moveTo>
                  <a:pt x="223" y="31448"/>
                </a:moveTo>
                <a:cubicBezTo>
                  <a:pt x="96" y="31448"/>
                  <a:pt x="1" y="31543"/>
                  <a:pt x="1" y="31638"/>
                </a:cubicBezTo>
                <a:lnTo>
                  <a:pt x="1" y="31701"/>
                </a:lnTo>
                <a:cubicBezTo>
                  <a:pt x="1" y="31796"/>
                  <a:pt x="96" y="31860"/>
                  <a:pt x="223" y="31860"/>
                </a:cubicBezTo>
                <a:cubicBezTo>
                  <a:pt x="318" y="31860"/>
                  <a:pt x="413" y="31765"/>
                  <a:pt x="413" y="31638"/>
                </a:cubicBezTo>
                <a:cubicBezTo>
                  <a:pt x="413" y="31543"/>
                  <a:pt x="318" y="31448"/>
                  <a:pt x="223" y="31448"/>
                </a:cubicBezTo>
                <a:close/>
                <a:moveTo>
                  <a:pt x="78319" y="32145"/>
                </a:moveTo>
                <a:cubicBezTo>
                  <a:pt x="78192" y="32145"/>
                  <a:pt x="78129" y="32240"/>
                  <a:pt x="78129" y="32366"/>
                </a:cubicBezTo>
                <a:cubicBezTo>
                  <a:pt x="78129" y="32461"/>
                  <a:pt x="78192" y="32556"/>
                  <a:pt x="78319" y="32556"/>
                </a:cubicBezTo>
                <a:cubicBezTo>
                  <a:pt x="78414" y="32556"/>
                  <a:pt x="78509" y="32461"/>
                  <a:pt x="78509" y="32366"/>
                </a:cubicBezTo>
                <a:lnTo>
                  <a:pt x="78509" y="32303"/>
                </a:lnTo>
                <a:cubicBezTo>
                  <a:pt x="78509" y="32208"/>
                  <a:pt x="78414" y="32145"/>
                  <a:pt x="78319" y="32145"/>
                </a:cubicBezTo>
                <a:close/>
                <a:moveTo>
                  <a:pt x="223" y="33063"/>
                </a:moveTo>
                <a:cubicBezTo>
                  <a:pt x="96" y="33063"/>
                  <a:pt x="1" y="33158"/>
                  <a:pt x="1" y="33253"/>
                </a:cubicBezTo>
                <a:lnTo>
                  <a:pt x="1" y="33316"/>
                </a:lnTo>
                <a:cubicBezTo>
                  <a:pt x="1" y="33411"/>
                  <a:pt x="96" y="33475"/>
                  <a:pt x="223" y="33475"/>
                </a:cubicBezTo>
                <a:cubicBezTo>
                  <a:pt x="318" y="33475"/>
                  <a:pt x="413" y="33380"/>
                  <a:pt x="413" y="33253"/>
                </a:cubicBezTo>
                <a:cubicBezTo>
                  <a:pt x="413" y="33158"/>
                  <a:pt x="318" y="33063"/>
                  <a:pt x="223" y="33063"/>
                </a:cubicBezTo>
                <a:close/>
                <a:moveTo>
                  <a:pt x="78319" y="33760"/>
                </a:moveTo>
                <a:cubicBezTo>
                  <a:pt x="78192" y="33760"/>
                  <a:pt x="78129" y="33855"/>
                  <a:pt x="78129" y="33981"/>
                </a:cubicBezTo>
                <a:cubicBezTo>
                  <a:pt x="78129" y="34076"/>
                  <a:pt x="78192" y="34171"/>
                  <a:pt x="78319" y="34171"/>
                </a:cubicBezTo>
                <a:cubicBezTo>
                  <a:pt x="78414" y="34171"/>
                  <a:pt x="78509" y="34076"/>
                  <a:pt x="78509" y="33981"/>
                </a:cubicBezTo>
                <a:lnTo>
                  <a:pt x="78509" y="33918"/>
                </a:lnTo>
                <a:cubicBezTo>
                  <a:pt x="78509" y="33823"/>
                  <a:pt x="78414" y="33760"/>
                  <a:pt x="78319" y="33760"/>
                </a:cubicBezTo>
                <a:close/>
                <a:moveTo>
                  <a:pt x="223" y="34678"/>
                </a:moveTo>
                <a:cubicBezTo>
                  <a:pt x="96" y="34678"/>
                  <a:pt x="1" y="34773"/>
                  <a:pt x="1" y="34900"/>
                </a:cubicBezTo>
                <a:lnTo>
                  <a:pt x="1" y="34931"/>
                </a:lnTo>
                <a:cubicBezTo>
                  <a:pt x="1" y="35026"/>
                  <a:pt x="96" y="35121"/>
                  <a:pt x="223" y="35121"/>
                </a:cubicBezTo>
                <a:cubicBezTo>
                  <a:pt x="318" y="35121"/>
                  <a:pt x="413" y="35026"/>
                  <a:pt x="413" y="34931"/>
                </a:cubicBezTo>
                <a:lnTo>
                  <a:pt x="413" y="34900"/>
                </a:lnTo>
                <a:cubicBezTo>
                  <a:pt x="413" y="34773"/>
                  <a:pt x="318" y="34678"/>
                  <a:pt x="223" y="34678"/>
                </a:cubicBezTo>
                <a:close/>
                <a:moveTo>
                  <a:pt x="78319" y="35375"/>
                </a:moveTo>
                <a:cubicBezTo>
                  <a:pt x="78192" y="35375"/>
                  <a:pt x="78129" y="35438"/>
                  <a:pt x="78129" y="35565"/>
                </a:cubicBezTo>
                <a:lnTo>
                  <a:pt x="78129" y="35596"/>
                </a:lnTo>
                <a:cubicBezTo>
                  <a:pt x="78129" y="35723"/>
                  <a:pt x="78192" y="35786"/>
                  <a:pt x="78319" y="35786"/>
                </a:cubicBezTo>
                <a:cubicBezTo>
                  <a:pt x="78414" y="35786"/>
                  <a:pt x="78509" y="35691"/>
                  <a:pt x="78509" y="35596"/>
                </a:cubicBezTo>
                <a:lnTo>
                  <a:pt x="78509" y="35565"/>
                </a:lnTo>
                <a:cubicBezTo>
                  <a:pt x="78509" y="35438"/>
                  <a:pt x="78414" y="35375"/>
                  <a:pt x="78319" y="35375"/>
                </a:cubicBezTo>
                <a:close/>
                <a:moveTo>
                  <a:pt x="223" y="36325"/>
                </a:moveTo>
                <a:cubicBezTo>
                  <a:pt x="96" y="36325"/>
                  <a:pt x="1" y="36388"/>
                  <a:pt x="1" y="36515"/>
                </a:cubicBezTo>
                <a:lnTo>
                  <a:pt x="1" y="36547"/>
                </a:lnTo>
                <a:cubicBezTo>
                  <a:pt x="1" y="36673"/>
                  <a:pt x="96" y="36737"/>
                  <a:pt x="223" y="36737"/>
                </a:cubicBezTo>
                <a:cubicBezTo>
                  <a:pt x="318" y="36737"/>
                  <a:pt x="413" y="36610"/>
                  <a:pt x="413" y="36515"/>
                </a:cubicBezTo>
                <a:cubicBezTo>
                  <a:pt x="413" y="36388"/>
                  <a:pt x="318" y="36325"/>
                  <a:pt x="223" y="36325"/>
                </a:cubicBezTo>
                <a:close/>
                <a:moveTo>
                  <a:pt x="78319" y="36990"/>
                </a:moveTo>
                <a:cubicBezTo>
                  <a:pt x="78192" y="36990"/>
                  <a:pt x="78129" y="37053"/>
                  <a:pt x="78129" y="37180"/>
                </a:cubicBezTo>
                <a:lnTo>
                  <a:pt x="78129" y="37212"/>
                </a:lnTo>
                <a:cubicBezTo>
                  <a:pt x="78129" y="37338"/>
                  <a:pt x="78192" y="37402"/>
                  <a:pt x="78319" y="37402"/>
                </a:cubicBezTo>
                <a:cubicBezTo>
                  <a:pt x="78414" y="37402"/>
                  <a:pt x="78509" y="37338"/>
                  <a:pt x="78509" y="37212"/>
                </a:cubicBezTo>
                <a:lnTo>
                  <a:pt x="78509" y="37180"/>
                </a:lnTo>
                <a:cubicBezTo>
                  <a:pt x="78509" y="37053"/>
                  <a:pt x="78414" y="36990"/>
                  <a:pt x="78319" y="36990"/>
                </a:cubicBezTo>
                <a:close/>
                <a:moveTo>
                  <a:pt x="223" y="37940"/>
                </a:moveTo>
                <a:cubicBezTo>
                  <a:pt x="96" y="37940"/>
                  <a:pt x="1" y="38035"/>
                  <a:pt x="1" y="38130"/>
                </a:cubicBezTo>
                <a:lnTo>
                  <a:pt x="1" y="38162"/>
                </a:lnTo>
                <a:cubicBezTo>
                  <a:pt x="1" y="38288"/>
                  <a:pt x="96" y="38352"/>
                  <a:pt x="223" y="38352"/>
                </a:cubicBezTo>
                <a:cubicBezTo>
                  <a:pt x="318" y="38352"/>
                  <a:pt x="413" y="38257"/>
                  <a:pt x="413" y="38130"/>
                </a:cubicBezTo>
                <a:cubicBezTo>
                  <a:pt x="413" y="38035"/>
                  <a:pt x="318" y="37940"/>
                  <a:pt x="223" y="37940"/>
                </a:cubicBezTo>
                <a:close/>
                <a:moveTo>
                  <a:pt x="78319" y="38605"/>
                </a:moveTo>
                <a:cubicBezTo>
                  <a:pt x="78192" y="38605"/>
                  <a:pt x="78129" y="38732"/>
                  <a:pt x="78129" y="38827"/>
                </a:cubicBezTo>
                <a:cubicBezTo>
                  <a:pt x="78129" y="38953"/>
                  <a:pt x="78192" y="39048"/>
                  <a:pt x="78319" y="39048"/>
                </a:cubicBezTo>
                <a:cubicBezTo>
                  <a:pt x="78414" y="39048"/>
                  <a:pt x="78509" y="38953"/>
                  <a:pt x="78509" y="38827"/>
                </a:cubicBezTo>
                <a:lnTo>
                  <a:pt x="78509" y="38795"/>
                </a:lnTo>
                <a:cubicBezTo>
                  <a:pt x="78509" y="38700"/>
                  <a:pt x="78414" y="38605"/>
                  <a:pt x="78319" y="38605"/>
                </a:cubicBezTo>
                <a:close/>
                <a:moveTo>
                  <a:pt x="223" y="39555"/>
                </a:moveTo>
                <a:cubicBezTo>
                  <a:pt x="96" y="39555"/>
                  <a:pt x="1" y="39650"/>
                  <a:pt x="1" y="39745"/>
                </a:cubicBezTo>
                <a:lnTo>
                  <a:pt x="1" y="39777"/>
                </a:lnTo>
                <a:cubicBezTo>
                  <a:pt x="1" y="39903"/>
                  <a:pt x="96" y="39998"/>
                  <a:pt x="223" y="39998"/>
                </a:cubicBezTo>
                <a:cubicBezTo>
                  <a:pt x="318" y="39998"/>
                  <a:pt x="413" y="39903"/>
                  <a:pt x="413" y="39777"/>
                </a:cubicBezTo>
                <a:lnTo>
                  <a:pt x="413" y="39745"/>
                </a:lnTo>
                <a:cubicBezTo>
                  <a:pt x="413" y="39650"/>
                  <a:pt x="318" y="39555"/>
                  <a:pt x="223" y="39555"/>
                </a:cubicBezTo>
                <a:close/>
                <a:moveTo>
                  <a:pt x="78319" y="40220"/>
                </a:moveTo>
                <a:cubicBezTo>
                  <a:pt x="78192" y="40220"/>
                  <a:pt x="78129" y="40315"/>
                  <a:pt x="78129" y="40410"/>
                </a:cubicBezTo>
                <a:lnTo>
                  <a:pt x="78129" y="40473"/>
                </a:lnTo>
                <a:cubicBezTo>
                  <a:pt x="78129" y="40568"/>
                  <a:pt x="78192" y="40663"/>
                  <a:pt x="78319" y="40663"/>
                </a:cubicBezTo>
                <a:cubicBezTo>
                  <a:pt x="78414" y="40663"/>
                  <a:pt x="78509" y="40568"/>
                  <a:pt x="78509" y="40473"/>
                </a:cubicBezTo>
                <a:lnTo>
                  <a:pt x="78509" y="40410"/>
                </a:lnTo>
                <a:cubicBezTo>
                  <a:pt x="78509" y="40315"/>
                  <a:pt x="78414" y="40220"/>
                  <a:pt x="78319" y="40220"/>
                </a:cubicBezTo>
                <a:close/>
                <a:moveTo>
                  <a:pt x="223" y="41170"/>
                </a:moveTo>
                <a:cubicBezTo>
                  <a:pt x="96" y="41170"/>
                  <a:pt x="1" y="41265"/>
                  <a:pt x="1" y="41360"/>
                </a:cubicBezTo>
                <a:lnTo>
                  <a:pt x="1" y="41424"/>
                </a:lnTo>
                <a:cubicBezTo>
                  <a:pt x="1" y="41519"/>
                  <a:pt x="96" y="41614"/>
                  <a:pt x="223" y="41614"/>
                </a:cubicBezTo>
                <a:cubicBezTo>
                  <a:pt x="318" y="41614"/>
                  <a:pt x="413" y="41519"/>
                  <a:pt x="413" y="41424"/>
                </a:cubicBezTo>
                <a:lnTo>
                  <a:pt x="413" y="41360"/>
                </a:lnTo>
                <a:cubicBezTo>
                  <a:pt x="413" y="41265"/>
                  <a:pt x="318" y="41170"/>
                  <a:pt x="223" y="41170"/>
                </a:cubicBezTo>
                <a:close/>
                <a:moveTo>
                  <a:pt x="78319" y="41835"/>
                </a:moveTo>
                <a:cubicBezTo>
                  <a:pt x="78192" y="41835"/>
                  <a:pt x="78129" y="41930"/>
                  <a:pt x="78129" y="42057"/>
                </a:cubicBezTo>
                <a:lnTo>
                  <a:pt x="78129" y="42089"/>
                </a:lnTo>
                <a:cubicBezTo>
                  <a:pt x="78129" y="42184"/>
                  <a:pt x="78192" y="42279"/>
                  <a:pt x="78319" y="42279"/>
                </a:cubicBezTo>
                <a:cubicBezTo>
                  <a:pt x="78414" y="42279"/>
                  <a:pt x="78509" y="42184"/>
                  <a:pt x="78509" y="42089"/>
                </a:cubicBezTo>
                <a:lnTo>
                  <a:pt x="78509" y="42057"/>
                </a:lnTo>
                <a:cubicBezTo>
                  <a:pt x="78509" y="41930"/>
                  <a:pt x="78414" y="41835"/>
                  <a:pt x="78319" y="41835"/>
                </a:cubicBezTo>
                <a:close/>
                <a:moveTo>
                  <a:pt x="223" y="42785"/>
                </a:moveTo>
                <a:cubicBezTo>
                  <a:pt x="96" y="42785"/>
                  <a:pt x="1" y="42880"/>
                  <a:pt x="1" y="43007"/>
                </a:cubicBezTo>
                <a:lnTo>
                  <a:pt x="1" y="43039"/>
                </a:lnTo>
                <a:cubicBezTo>
                  <a:pt x="1" y="43134"/>
                  <a:pt x="96" y="43197"/>
                  <a:pt x="223" y="43197"/>
                </a:cubicBezTo>
                <a:cubicBezTo>
                  <a:pt x="318" y="43197"/>
                  <a:pt x="413" y="43102"/>
                  <a:pt x="413" y="43007"/>
                </a:cubicBezTo>
                <a:cubicBezTo>
                  <a:pt x="413" y="42880"/>
                  <a:pt x="318" y="42785"/>
                  <a:pt x="223" y="42785"/>
                </a:cubicBezTo>
                <a:close/>
                <a:moveTo>
                  <a:pt x="78319" y="43482"/>
                </a:moveTo>
                <a:cubicBezTo>
                  <a:pt x="78192" y="43482"/>
                  <a:pt x="78129" y="43577"/>
                  <a:pt x="78129" y="43704"/>
                </a:cubicBezTo>
                <a:cubicBezTo>
                  <a:pt x="78129" y="43799"/>
                  <a:pt x="78192" y="43894"/>
                  <a:pt x="78319" y="43894"/>
                </a:cubicBezTo>
                <a:cubicBezTo>
                  <a:pt x="78414" y="43894"/>
                  <a:pt x="78509" y="43799"/>
                  <a:pt x="78509" y="43704"/>
                </a:cubicBezTo>
                <a:lnTo>
                  <a:pt x="78509" y="43672"/>
                </a:lnTo>
                <a:cubicBezTo>
                  <a:pt x="78509" y="43545"/>
                  <a:pt x="78414" y="43482"/>
                  <a:pt x="78319" y="43482"/>
                </a:cubicBezTo>
                <a:close/>
                <a:moveTo>
                  <a:pt x="223" y="44432"/>
                </a:moveTo>
                <a:cubicBezTo>
                  <a:pt x="96" y="44432"/>
                  <a:pt x="1" y="44495"/>
                  <a:pt x="1" y="44622"/>
                </a:cubicBezTo>
                <a:lnTo>
                  <a:pt x="1" y="44654"/>
                </a:lnTo>
                <a:cubicBezTo>
                  <a:pt x="1" y="44780"/>
                  <a:pt x="96" y="44844"/>
                  <a:pt x="223" y="44844"/>
                </a:cubicBezTo>
                <a:cubicBezTo>
                  <a:pt x="318" y="44844"/>
                  <a:pt x="413" y="44780"/>
                  <a:pt x="413" y="44654"/>
                </a:cubicBezTo>
                <a:lnTo>
                  <a:pt x="413" y="44622"/>
                </a:lnTo>
                <a:cubicBezTo>
                  <a:pt x="413" y="44495"/>
                  <a:pt x="318" y="44432"/>
                  <a:pt x="223" y="44432"/>
                </a:cubicBezTo>
                <a:close/>
                <a:moveTo>
                  <a:pt x="78319" y="45097"/>
                </a:moveTo>
                <a:cubicBezTo>
                  <a:pt x="78192" y="45097"/>
                  <a:pt x="78129" y="45160"/>
                  <a:pt x="78129" y="45287"/>
                </a:cubicBezTo>
                <a:lnTo>
                  <a:pt x="78129" y="45319"/>
                </a:lnTo>
                <a:cubicBezTo>
                  <a:pt x="78129" y="45445"/>
                  <a:pt x="78192" y="45509"/>
                  <a:pt x="78319" y="45509"/>
                </a:cubicBezTo>
                <a:cubicBezTo>
                  <a:pt x="78414" y="45509"/>
                  <a:pt x="78509" y="45445"/>
                  <a:pt x="78509" y="45319"/>
                </a:cubicBezTo>
                <a:lnTo>
                  <a:pt x="78509" y="45287"/>
                </a:lnTo>
                <a:cubicBezTo>
                  <a:pt x="78509" y="45160"/>
                  <a:pt x="78414" y="45097"/>
                  <a:pt x="78319" y="45097"/>
                </a:cubicBezTo>
                <a:close/>
                <a:moveTo>
                  <a:pt x="223" y="46047"/>
                </a:moveTo>
                <a:cubicBezTo>
                  <a:pt x="96" y="46047"/>
                  <a:pt x="1" y="46142"/>
                  <a:pt x="1" y="46237"/>
                </a:cubicBezTo>
                <a:lnTo>
                  <a:pt x="1" y="46269"/>
                </a:lnTo>
                <a:cubicBezTo>
                  <a:pt x="1" y="46396"/>
                  <a:pt x="96" y="46491"/>
                  <a:pt x="223" y="46491"/>
                </a:cubicBezTo>
                <a:cubicBezTo>
                  <a:pt x="318" y="46491"/>
                  <a:pt x="413" y="46396"/>
                  <a:pt x="413" y="46269"/>
                </a:cubicBezTo>
                <a:lnTo>
                  <a:pt x="413" y="46237"/>
                </a:lnTo>
                <a:cubicBezTo>
                  <a:pt x="413" y="46142"/>
                  <a:pt x="318" y="46047"/>
                  <a:pt x="223" y="46047"/>
                </a:cubicBezTo>
                <a:close/>
                <a:moveTo>
                  <a:pt x="78319" y="46712"/>
                </a:moveTo>
                <a:cubicBezTo>
                  <a:pt x="78192" y="46712"/>
                  <a:pt x="78129" y="46807"/>
                  <a:pt x="78129" y="46902"/>
                </a:cubicBezTo>
                <a:lnTo>
                  <a:pt x="78129" y="46934"/>
                </a:lnTo>
                <a:cubicBezTo>
                  <a:pt x="78129" y="47061"/>
                  <a:pt x="78192" y="47156"/>
                  <a:pt x="78319" y="47156"/>
                </a:cubicBezTo>
                <a:cubicBezTo>
                  <a:pt x="78414" y="47156"/>
                  <a:pt x="78509" y="47061"/>
                  <a:pt x="78509" y="46934"/>
                </a:cubicBezTo>
                <a:lnTo>
                  <a:pt x="78509" y="46902"/>
                </a:lnTo>
                <a:cubicBezTo>
                  <a:pt x="78509" y="46807"/>
                  <a:pt x="78414" y="46712"/>
                  <a:pt x="78319" y="46712"/>
                </a:cubicBezTo>
                <a:close/>
                <a:moveTo>
                  <a:pt x="223" y="47662"/>
                </a:moveTo>
                <a:cubicBezTo>
                  <a:pt x="96" y="47662"/>
                  <a:pt x="1" y="47757"/>
                  <a:pt x="1" y="47852"/>
                </a:cubicBezTo>
                <a:lnTo>
                  <a:pt x="1" y="47884"/>
                </a:lnTo>
                <a:cubicBezTo>
                  <a:pt x="1" y="48011"/>
                  <a:pt x="96" y="48074"/>
                  <a:pt x="223" y="48074"/>
                </a:cubicBezTo>
                <a:cubicBezTo>
                  <a:pt x="318" y="48074"/>
                  <a:pt x="413" y="47979"/>
                  <a:pt x="413" y="47852"/>
                </a:cubicBezTo>
                <a:cubicBezTo>
                  <a:pt x="413" y="47757"/>
                  <a:pt x="318" y="47662"/>
                  <a:pt x="223" y="47662"/>
                </a:cubicBezTo>
                <a:close/>
                <a:moveTo>
                  <a:pt x="78319" y="48359"/>
                </a:moveTo>
                <a:cubicBezTo>
                  <a:pt x="78192" y="48359"/>
                  <a:pt x="78129" y="48454"/>
                  <a:pt x="78129" y="48581"/>
                </a:cubicBezTo>
                <a:cubicBezTo>
                  <a:pt x="78129" y="48676"/>
                  <a:pt x="78192" y="48771"/>
                  <a:pt x="78319" y="48771"/>
                </a:cubicBezTo>
                <a:cubicBezTo>
                  <a:pt x="78414" y="48771"/>
                  <a:pt x="78509" y="48676"/>
                  <a:pt x="78509" y="48581"/>
                </a:cubicBezTo>
                <a:lnTo>
                  <a:pt x="78509" y="48517"/>
                </a:lnTo>
                <a:cubicBezTo>
                  <a:pt x="78509" y="48422"/>
                  <a:pt x="78414" y="48359"/>
                  <a:pt x="78319" y="48359"/>
                </a:cubicBezTo>
                <a:close/>
                <a:moveTo>
                  <a:pt x="223" y="49277"/>
                </a:moveTo>
                <a:cubicBezTo>
                  <a:pt x="96" y="49277"/>
                  <a:pt x="1" y="49372"/>
                  <a:pt x="1" y="49467"/>
                </a:cubicBezTo>
                <a:lnTo>
                  <a:pt x="1" y="49531"/>
                </a:lnTo>
                <a:cubicBezTo>
                  <a:pt x="1" y="49626"/>
                  <a:pt x="96" y="49721"/>
                  <a:pt x="223" y="49721"/>
                </a:cubicBezTo>
                <a:cubicBezTo>
                  <a:pt x="318" y="49721"/>
                  <a:pt x="413" y="49626"/>
                  <a:pt x="413" y="49531"/>
                </a:cubicBezTo>
                <a:lnTo>
                  <a:pt x="413" y="49467"/>
                </a:lnTo>
                <a:cubicBezTo>
                  <a:pt x="413" y="49372"/>
                  <a:pt x="318" y="49277"/>
                  <a:pt x="223" y="49277"/>
                </a:cubicBezTo>
                <a:close/>
                <a:moveTo>
                  <a:pt x="78319" y="49942"/>
                </a:moveTo>
                <a:cubicBezTo>
                  <a:pt x="78192" y="49942"/>
                  <a:pt x="78129" y="50037"/>
                  <a:pt x="78129" y="50132"/>
                </a:cubicBezTo>
                <a:lnTo>
                  <a:pt x="78129" y="50196"/>
                </a:lnTo>
                <a:cubicBezTo>
                  <a:pt x="78129" y="50291"/>
                  <a:pt x="78192" y="50386"/>
                  <a:pt x="78319" y="50386"/>
                </a:cubicBezTo>
                <a:cubicBezTo>
                  <a:pt x="78414" y="50386"/>
                  <a:pt x="78509" y="50291"/>
                  <a:pt x="78509" y="50196"/>
                </a:cubicBezTo>
                <a:lnTo>
                  <a:pt x="78509" y="50132"/>
                </a:lnTo>
                <a:cubicBezTo>
                  <a:pt x="78509" y="50037"/>
                  <a:pt x="78414" y="49942"/>
                  <a:pt x="78319" y="49942"/>
                </a:cubicBezTo>
                <a:close/>
                <a:moveTo>
                  <a:pt x="223" y="50893"/>
                </a:moveTo>
                <a:cubicBezTo>
                  <a:pt x="96" y="50893"/>
                  <a:pt x="1" y="50988"/>
                  <a:pt x="1" y="51114"/>
                </a:cubicBezTo>
                <a:lnTo>
                  <a:pt x="1" y="51146"/>
                </a:lnTo>
                <a:cubicBezTo>
                  <a:pt x="1" y="51241"/>
                  <a:pt x="96" y="51336"/>
                  <a:pt x="223" y="51336"/>
                </a:cubicBezTo>
                <a:cubicBezTo>
                  <a:pt x="318" y="51336"/>
                  <a:pt x="413" y="51241"/>
                  <a:pt x="413" y="51146"/>
                </a:cubicBezTo>
                <a:lnTo>
                  <a:pt x="413" y="51114"/>
                </a:lnTo>
                <a:cubicBezTo>
                  <a:pt x="413" y="50988"/>
                  <a:pt x="318" y="50893"/>
                  <a:pt x="223" y="50893"/>
                </a:cubicBezTo>
                <a:close/>
                <a:moveTo>
                  <a:pt x="78319" y="51558"/>
                </a:moveTo>
                <a:cubicBezTo>
                  <a:pt x="78192" y="51558"/>
                  <a:pt x="78129" y="51653"/>
                  <a:pt x="78129" y="51779"/>
                </a:cubicBezTo>
                <a:lnTo>
                  <a:pt x="78129" y="51811"/>
                </a:lnTo>
                <a:cubicBezTo>
                  <a:pt x="78129" y="51906"/>
                  <a:pt x="78192" y="52001"/>
                  <a:pt x="78319" y="52001"/>
                </a:cubicBezTo>
                <a:cubicBezTo>
                  <a:pt x="78414" y="52001"/>
                  <a:pt x="78509" y="51906"/>
                  <a:pt x="78509" y="51811"/>
                </a:cubicBezTo>
                <a:lnTo>
                  <a:pt x="78509" y="51779"/>
                </a:lnTo>
                <a:cubicBezTo>
                  <a:pt x="78509" y="51653"/>
                  <a:pt x="78414" y="51558"/>
                  <a:pt x="78319" y="51558"/>
                </a:cubicBezTo>
                <a:close/>
                <a:moveTo>
                  <a:pt x="223" y="52539"/>
                </a:moveTo>
                <a:cubicBezTo>
                  <a:pt x="96" y="52539"/>
                  <a:pt x="1" y="52603"/>
                  <a:pt x="1" y="52729"/>
                </a:cubicBezTo>
                <a:lnTo>
                  <a:pt x="1" y="52761"/>
                </a:lnTo>
                <a:cubicBezTo>
                  <a:pt x="1" y="52888"/>
                  <a:pt x="96" y="52951"/>
                  <a:pt x="223" y="52951"/>
                </a:cubicBezTo>
                <a:cubicBezTo>
                  <a:pt x="318" y="52951"/>
                  <a:pt x="413" y="52824"/>
                  <a:pt x="413" y="52729"/>
                </a:cubicBezTo>
                <a:cubicBezTo>
                  <a:pt x="413" y="52603"/>
                  <a:pt x="318" y="52539"/>
                  <a:pt x="223" y="52539"/>
                </a:cubicBezTo>
                <a:close/>
                <a:moveTo>
                  <a:pt x="78319" y="53204"/>
                </a:moveTo>
                <a:cubicBezTo>
                  <a:pt x="78192" y="53204"/>
                  <a:pt x="78129" y="53331"/>
                  <a:pt x="78129" y="53426"/>
                </a:cubicBezTo>
                <a:cubicBezTo>
                  <a:pt x="78129" y="53553"/>
                  <a:pt x="78192" y="53616"/>
                  <a:pt x="78319" y="53616"/>
                </a:cubicBezTo>
                <a:cubicBezTo>
                  <a:pt x="78414" y="53616"/>
                  <a:pt x="78509" y="53553"/>
                  <a:pt x="78509" y="53426"/>
                </a:cubicBezTo>
                <a:lnTo>
                  <a:pt x="78509" y="53394"/>
                </a:lnTo>
                <a:cubicBezTo>
                  <a:pt x="78509" y="53268"/>
                  <a:pt x="78414" y="53204"/>
                  <a:pt x="78319" y="53204"/>
                </a:cubicBezTo>
                <a:close/>
                <a:moveTo>
                  <a:pt x="223" y="54154"/>
                </a:moveTo>
                <a:cubicBezTo>
                  <a:pt x="96" y="54154"/>
                  <a:pt x="1" y="54218"/>
                  <a:pt x="1" y="54344"/>
                </a:cubicBezTo>
                <a:lnTo>
                  <a:pt x="1" y="54376"/>
                </a:lnTo>
                <a:cubicBezTo>
                  <a:pt x="1" y="54503"/>
                  <a:pt x="96" y="54566"/>
                  <a:pt x="223" y="54566"/>
                </a:cubicBezTo>
                <a:cubicBezTo>
                  <a:pt x="318" y="54566"/>
                  <a:pt x="413" y="54503"/>
                  <a:pt x="413" y="54376"/>
                </a:cubicBezTo>
                <a:lnTo>
                  <a:pt x="413" y="54344"/>
                </a:lnTo>
                <a:cubicBezTo>
                  <a:pt x="413" y="54218"/>
                  <a:pt x="318" y="54154"/>
                  <a:pt x="223" y="54154"/>
                </a:cubicBezTo>
                <a:close/>
                <a:moveTo>
                  <a:pt x="78319" y="54819"/>
                </a:moveTo>
                <a:cubicBezTo>
                  <a:pt x="78192" y="54819"/>
                  <a:pt x="78129" y="54914"/>
                  <a:pt x="78129" y="55009"/>
                </a:cubicBezTo>
                <a:lnTo>
                  <a:pt x="78129" y="55041"/>
                </a:lnTo>
                <a:cubicBezTo>
                  <a:pt x="78129" y="55168"/>
                  <a:pt x="78192" y="55263"/>
                  <a:pt x="78319" y="55263"/>
                </a:cubicBezTo>
                <a:cubicBezTo>
                  <a:pt x="78414" y="55263"/>
                  <a:pt x="78509" y="55168"/>
                  <a:pt x="78509" y="55041"/>
                </a:cubicBezTo>
                <a:lnTo>
                  <a:pt x="78509" y="55009"/>
                </a:lnTo>
                <a:cubicBezTo>
                  <a:pt x="78509" y="54914"/>
                  <a:pt x="78414" y="54819"/>
                  <a:pt x="78319" y="54819"/>
                </a:cubicBezTo>
                <a:close/>
                <a:moveTo>
                  <a:pt x="223" y="55770"/>
                </a:moveTo>
                <a:cubicBezTo>
                  <a:pt x="96" y="55770"/>
                  <a:pt x="1" y="55865"/>
                  <a:pt x="1" y="55960"/>
                </a:cubicBezTo>
                <a:lnTo>
                  <a:pt x="1" y="55991"/>
                </a:lnTo>
                <a:cubicBezTo>
                  <a:pt x="1" y="56118"/>
                  <a:pt x="96" y="56213"/>
                  <a:pt x="223" y="56213"/>
                </a:cubicBezTo>
                <a:cubicBezTo>
                  <a:pt x="318" y="56213"/>
                  <a:pt x="413" y="56118"/>
                  <a:pt x="413" y="55991"/>
                </a:cubicBezTo>
                <a:lnTo>
                  <a:pt x="413" y="55960"/>
                </a:lnTo>
                <a:cubicBezTo>
                  <a:pt x="413" y="55865"/>
                  <a:pt x="318" y="55770"/>
                  <a:pt x="223" y="55770"/>
                </a:cubicBezTo>
                <a:close/>
                <a:moveTo>
                  <a:pt x="78319" y="56435"/>
                </a:moveTo>
                <a:cubicBezTo>
                  <a:pt x="78192" y="56435"/>
                  <a:pt x="78129" y="56530"/>
                  <a:pt x="78129" y="56625"/>
                </a:cubicBezTo>
                <a:lnTo>
                  <a:pt x="78129" y="56656"/>
                </a:lnTo>
                <a:cubicBezTo>
                  <a:pt x="78129" y="56783"/>
                  <a:pt x="78192" y="56878"/>
                  <a:pt x="78319" y="56878"/>
                </a:cubicBezTo>
                <a:cubicBezTo>
                  <a:pt x="78414" y="56878"/>
                  <a:pt x="78509" y="56783"/>
                  <a:pt x="78509" y="56656"/>
                </a:cubicBezTo>
                <a:lnTo>
                  <a:pt x="78509" y="56625"/>
                </a:lnTo>
                <a:cubicBezTo>
                  <a:pt x="78509" y="56530"/>
                  <a:pt x="78414" y="56435"/>
                  <a:pt x="78319" y="56435"/>
                </a:cubicBezTo>
                <a:close/>
                <a:moveTo>
                  <a:pt x="223" y="57385"/>
                </a:moveTo>
                <a:cubicBezTo>
                  <a:pt x="96" y="57385"/>
                  <a:pt x="1" y="57480"/>
                  <a:pt x="1" y="57575"/>
                </a:cubicBezTo>
                <a:lnTo>
                  <a:pt x="1" y="57638"/>
                </a:lnTo>
                <a:cubicBezTo>
                  <a:pt x="1" y="57733"/>
                  <a:pt x="96" y="57796"/>
                  <a:pt x="223" y="57796"/>
                </a:cubicBezTo>
                <a:cubicBezTo>
                  <a:pt x="318" y="57796"/>
                  <a:pt x="413" y="57701"/>
                  <a:pt x="413" y="57575"/>
                </a:cubicBezTo>
                <a:cubicBezTo>
                  <a:pt x="413" y="57480"/>
                  <a:pt x="318" y="57385"/>
                  <a:pt x="223" y="57385"/>
                </a:cubicBezTo>
                <a:close/>
                <a:moveTo>
                  <a:pt x="78319" y="58081"/>
                </a:moveTo>
                <a:cubicBezTo>
                  <a:pt x="78192" y="58081"/>
                  <a:pt x="78129" y="58176"/>
                  <a:pt x="78129" y="58303"/>
                </a:cubicBezTo>
                <a:cubicBezTo>
                  <a:pt x="78129" y="58398"/>
                  <a:pt x="78192" y="58493"/>
                  <a:pt x="78319" y="58493"/>
                </a:cubicBezTo>
                <a:cubicBezTo>
                  <a:pt x="78414" y="58493"/>
                  <a:pt x="78509" y="58398"/>
                  <a:pt x="78509" y="58303"/>
                </a:cubicBezTo>
                <a:lnTo>
                  <a:pt x="78509" y="58240"/>
                </a:lnTo>
                <a:cubicBezTo>
                  <a:pt x="78509" y="58145"/>
                  <a:pt x="78414" y="58081"/>
                  <a:pt x="78319" y="58081"/>
                </a:cubicBezTo>
                <a:close/>
                <a:moveTo>
                  <a:pt x="223" y="59000"/>
                </a:moveTo>
                <a:cubicBezTo>
                  <a:pt x="96" y="59000"/>
                  <a:pt x="1" y="59095"/>
                  <a:pt x="1" y="59221"/>
                </a:cubicBezTo>
                <a:lnTo>
                  <a:pt x="1" y="59253"/>
                </a:lnTo>
                <a:cubicBezTo>
                  <a:pt x="1" y="59348"/>
                  <a:pt x="96" y="59443"/>
                  <a:pt x="223" y="59443"/>
                </a:cubicBezTo>
                <a:cubicBezTo>
                  <a:pt x="318" y="59443"/>
                  <a:pt x="413" y="59348"/>
                  <a:pt x="413" y="59253"/>
                </a:cubicBezTo>
                <a:lnTo>
                  <a:pt x="413" y="59221"/>
                </a:lnTo>
                <a:cubicBezTo>
                  <a:pt x="413" y="59095"/>
                  <a:pt x="318" y="59000"/>
                  <a:pt x="223" y="59000"/>
                </a:cubicBezTo>
                <a:close/>
                <a:moveTo>
                  <a:pt x="78319" y="59665"/>
                </a:moveTo>
                <a:cubicBezTo>
                  <a:pt x="78192" y="59665"/>
                  <a:pt x="78129" y="59760"/>
                  <a:pt x="78129" y="59886"/>
                </a:cubicBezTo>
                <a:lnTo>
                  <a:pt x="78129" y="59918"/>
                </a:lnTo>
                <a:cubicBezTo>
                  <a:pt x="78129" y="60013"/>
                  <a:pt x="78192" y="60108"/>
                  <a:pt x="78319" y="60108"/>
                </a:cubicBezTo>
                <a:cubicBezTo>
                  <a:pt x="78414" y="60108"/>
                  <a:pt x="78509" y="60013"/>
                  <a:pt x="78509" y="59918"/>
                </a:cubicBezTo>
                <a:lnTo>
                  <a:pt x="78509" y="59886"/>
                </a:lnTo>
                <a:cubicBezTo>
                  <a:pt x="78509" y="59760"/>
                  <a:pt x="78414" y="59665"/>
                  <a:pt x="78319" y="59665"/>
                </a:cubicBezTo>
                <a:close/>
                <a:moveTo>
                  <a:pt x="223" y="60615"/>
                </a:moveTo>
                <a:cubicBezTo>
                  <a:pt x="96" y="60615"/>
                  <a:pt x="1" y="60710"/>
                  <a:pt x="1" y="60837"/>
                </a:cubicBezTo>
                <a:lnTo>
                  <a:pt x="1" y="60868"/>
                </a:lnTo>
                <a:cubicBezTo>
                  <a:pt x="1" y="60963"/>
                  <a:pt x="96" y="61058"/>
                  <a:pt x="223" y="61058"/>
                </a:cubicBezTo>
                <a:cubicBezTo>
                  <a:pt x="318" y="61058"/>
                  <a:pt x="413" y="60963"/>
                  <a:pt x="413" y="60868"/>
                </a:cubicBezTo>
                <a:lnTo>
                  <a:pt x="413" y="60837"/>
                </a:lnTo>
                <a:cubicBezTo>
                  <a:pt x="413" y="60710"/>
                  <a:pt x="318" y="60615"/>
                  <a:pt x="223" y="60615"/>
                </a:cubicBezTo>
                <a:close/>
                <a:moveTo>
                  <a:pt x="78319" y="61312"/>
                </a:moveTo>
                <a:cubicBezTo>
                  <a:pt x="78192" y="61312"/>
                  <a:pt x="78129" y="61375"/>
                  <a:pt x="78129" y="61502"/>
                </a:cubicBezTo>
                <a:lnTo>
                  <a:pt x="78129" y="61533"/>
                </a:lnTo>
                <a:cubicBezTo>
                  <a:pt x="78129" y="61660"/>
                  <a:pt x="78192" y="61723"/>
                  <a:pt x="78319" y="61723"/>
                </a:cubicBezTo>
                <a:cubicBezTo>
                  <a:pt x="78414" y="61723"/>
                  <a:pt x="78509" y="61628"/>
                  <a:pt x="78509" y="61533"/>
                </a:cubicBezTo>
                <a:lnTo>
                  <a:pt x="78509" y="61502"/>
                </a:lnTo>
                <a:cubicBezTo>
                  <a:pt x="78509" y="61375"/>
                  <a:pt x="78414" y="61312"/>
                  <a:pt x="78319" y="61312"/>
                </a:cubicBezTo>
                <a:close/>
                <a:moveTo>
                  <a:pt x="223" y="62262"/>
                </a:moveTo>
                <a:cubicBezTo>
                  <a:pt x="96" y="62262"/>
                  <a:pt x="1" y="62325"/>
                  <a:pt x="1" y="62452"/>
                </a:cubicBezTo>
                <a:lnTo>
                  <a:pt x="1" y="62483"/>
                </a:lnTo>
                <a:cubicBezTo>
                  <a:pt x="1" y="62610"/>
                  <a:pt x="96" y="62673"/>
                  <a:pt x="223" y="62673"/>
                </a:cubicBezTo>
                <a:cubicBezTo>
                  <a:pt x="318" y="62673"/>
                  <a:pt x="413" y="62547"/>
                  <a:pt x="413" y="62452"/>
                </a:cubicBezTo>
                <a:cubicBezTo>
                  <a:pt x="413" y="62325"/>
                  <a:pt x="318" y="62262"/>
                  <a:pt x="223" y="62262"/>
                </a:cubicBezTo>
                <a:close/>
                <a:moveTo>
                  <a:pt x="78319" y="62927"/>
                </a:moveTo>
                <a:cubicBezTo>
                  <a:pt x="78192" y="62927"/>
                  <a:pt x="78129" y="63053"/>
                  <a:pt x="78129" y="63148"/>
                </a:cubicBezTo>
                <a:cubicBezTo>
                  <a:pt x="78129" y="63275"/>
                  <a:pt x="78192" y="63338"/>
                  <a:pt x="78319" y="63338"/>
                </a:cubicBezTo>
                <a:cubicBezTo>
                  <a:pt x="78414" y="63338"/>
                  <a:pt x="78509" y="63275"/>
                  <a:pt x="78509" y="63148"/>
                </a:cubicBezTo>
                <a:lnTo>
                  <a:pt x="78509" y="63117"/>
                </a:lnTo>
                <a:cubicBezTo>
                  <a:pt x="78509" y="62990"/>
                  <a:pt x="78414" y="62927"/>
                  <a:pt x="78319" y="62927"/>
                </a:cubicBezTo>
                <a:close/>
                <a:moveTo>
                  <a:pt x="223" y="63877"/>
                </a:moveTo>
                <a:cubicBezTo>
                  <a:pt x="96" y="63877"/>
                  <a:pt x="1" y="63972"/>
                  <a:pt x="1" y="64067"/>
                </a:cubicBezTo>
                <a:lnTo>
                  <a:pt x="1" y="64098"/>
                </a:lnTo>
                <a:cubicBezTo>
                  <a:pt x="1" y="64225"/>
                  <a:pt x="96" y="64288"/>
                  <a:pt x="223" y="64288"/>
                </a:cubicBezTo>
                <a:cubicBezTo>
                  <a:pt x="318" y="64288"/>
                  <a:pt x="413" y="64193"/>
                  <a:pt x="413" y="64067"/>
                </a:cubicBezTo>
                <a:cubicBezTo>
                  <a:pt x="413" y="63972"/>
                  <a:pt x="318" y="63877"/>
                  <a:pt x="223" y="63877"/>
                </a:cubicBezTo>
                <a:close/>
                <a:moveTo>
                  <a:pt x="78319" y="64573"/>
                </a:moveTo>
                <a:cubicBezTo>
                  <a:pt x="78192" y="64573"/>
                  <a:pt x="78129" y="64668"/>
                  <a:pt x="78129" y="64763"/>
                </a:cubicBezTo>
                <a:cubicBezTo>
                  <a:pt x="78129" y="64890"/>
                  <a:pt x="78192" y="64985"/>
                  <a:pt x="78319" y="64985"/>
                </a:cubicBezTo>
                <a:cubicBezTo>
                  <a:pt x="78414" y="64985"/>
                  <a:pt x="78509" y="64890"/>
                  <a:pt x="78509" y="64763"/>
                </a:cubicBezTo>
                <a:lnTo>
                  <a:pt x="78509" y="64732"/>
                </a:lnTo>
                <a:cubicBezTo>
                  <a:pt x="78509" y="64637"/>
                  <a:pt x="78414" y="64573"/>
                  <a:pt x="78319" y="64573"/>
                </a:cubicBezTo>
                <a:close/>
                <a:moveTo>
                  <a:pt x="223" y="65492"/>
                </a:moveTo>
                <a:cubicBezTo>
                  <a:pt x="96" y="65492"/>
                  <a:pt x="1" y="65587"/>
                  <a:pt x="1" y="65682"/>
                </a:cubicBezTo>
                <a:lnTo>
                  <a:pt x="1" y="65745"/>
                </a:lnTo>
                <a:cubicBezTo>
                  <a:pt x="1" y="65840"/>
                  <a:pt x="96" y="65935"/>
                  <a:pt x="223" y="65935"/>
                </a:cubicBezTo>
                <a:cubicBezTo>
                  <a:pt x="318" y="65935"/>
                  <a:pt x="413" y="65840"/>
                  <a:pt x="413" y="65745"/>
                </a:cubicBezTo>
                <a:lnTo>
                  <a:pt x="413" y="65682"/>
                </a:lnTo>
                <a:cubicBezTo>
                  <a:pt x="413" y="65587"/>
                  <a:pt x="318" y="65492"/>
                  <a:pt x="223" y="65492"/>
                </a:cubicBezTo>
                <a:close/>
                <a:moveTo>
                  <a:pt x="78319" y="66157"/>
                </a:moveTo>
                <a:cubicBezTo>
                  <a:pt x="78192" y="66157"/>
                  <a:pt x="78129" y="66252"/>
                  <a:pt x="78129" y="66347"/>
                </a:cubicBezTo>
                <a:lnTo>
                  <a:pt x="78129" y="66410"/>
                </a:lnTo>
                <a:cubicBezTo>
                  <a:pt x="78129" y="66505"/>
                  <a:pt x="78192" y="66600"/>
                  <a:pt x="78319" y="66600"/>
                </a:cubicBezTo>
                <a:cubicBezTo>
                  <a:pt x="78414" y="66600"/>
                  <a:pt x="78509" y="66505"/>
                  <a:pt x="78509" y="66410"/>
                </a:cubicBezTo>
                <a:lnTo>
                  <a:pt x="78509" y="66347"/>
                </a:lnTo>
                <a:cubicBezTo>
                  <a:pt x="78509" y="66252"/>
                  <a:pt x="78414" y="66157"/>
                  <a:pt x="78319" y="66157"/>
                </a:cubicBezTo>
                <a:close/>
                <a:moveTo>
                  <a:pt x="223" y="67107"/>
                </a:moveTo>
                <a:cubicBezTo>
                  <a:pt x="96" y="67107"/>
                  <a:pt x="1" y="67202"/>
                  <a:pt x="1" y="67297"/>
                </a:cubicBezTo>
                <a:lnTo>
                  <a:pt x="1" y="67360"/>
                </a:lnTo>
                <a:cubicBezTo>
                  <a:pt x="1" y="67455"/>
                  <a:pt x="96" y="67519"/>
                  <a:pt x="223" y="67519"/>
                </a:cubicBezTo>
                <a:cubicBezTo>
                  <a:pt x="318" y="67519"/>
                  <a:pt x="413" y="67424"/>
                  <a:pt x="413" y="67297"/>
                </a:cubicBezTo>
                <a:cubicBezTo>
                  <a:pt x="413" y="67202"/>
                  <a:pt x="318" y="67107"/>
                  <a:pt x="223" y="67107"/>
                </a:cubicBezTo>
                <a:close/>
                <a:moveTo>
                  <a:pt x="78319" y="67804"/>
                </a:moveTo>
                <a:cubicBezTo>
                  <a:pt x="78192" y="67804"/>
                  <a:pt x="78129" y="67899"/>
                  <a:pt x="78129" y="68025"/>
                </a:cubicBezTo>
                <a:cubicBezTo>
                  <a:pt x="78129" y="68120"/>
                  <a:pt x="78192" y="68215"/>
                  <a:pt x="78319" y="68215"/>
                </a:cubicBezTo>
                <a:cubicBezTo>
                  <a:pt x="78414" y="68215"/>
                  <a:pt x="78509" y="68120"/>
                  <a:pt x="78509" y="68025"/>
                </a:cubicBezTo>
                <a:lnTo>
                  <a:pt x="78509" y="67994"/>
                </a:lnTo>
                <a:cubicBezTo>
                  <a:pt x="78509" y="67867"/>
                  <a:pt x="78414" y="67804"/>
                  <a:pt x="78319" y="67804"/>
                </a:cubicBezTo>
                <a:close/>
                <a:moveTo>
                  <a:pt x="223" y="68722"/>
                </a:moveTo>
                <a:cubicBezTo>
                  <a:pt x="96" y="68722"/>
                  <a:pt x="1" y="68817"/>
                  <a:pt x="1" y="68944"/>
                </a:cubicBezTo>
                <a:lnTo>
                  <a:pt x="1" y="68975"/>
                </a:lnTo>
                <a:cubicBezTo>
                  <a:pt x="1" y="69070"/>
                  <a:pt x="96" y="69165"/>
                  <a:pt x="223" y="69165"/>
                </a:cubicBezTo>
                <a:cubicBezTo>
                  <a:pt x="318" y="69165"/>
                  <a:pt x="413" y="69039"/>
                  <a:pt x="413" y="68944"/>
                </a:cubicBezTo>
                <a:cubicBezTo>
                  <a:pt x="413" y="68817"/>
                  <a:pt x="318" y="68722"/>
                  <a:pt x="223" y="68722"/>
                </a:cubicBezTo>
                <a:close/>
                <a:moveTo>
                  <a:pt x="78319" y="69419"/>
                </a:moveTo>
                <a:cubicBezTo>
                  <a:pt x="78192" y="69419"/>
                  <a:pt x="78129" y="69514"/>
                  <a:pt x="78129" y="69640"/>
                </a:cubicBezTo>
                <a:cubicBezTo>
                  <a:pt x="78129" y="69736"/>
                  <a:pt x="78192" y="69831"/>
                  <a:pt x="78319" y="69831"/>
                </a:cubicBezTo>
                <a:cubicBezTo>
                  <a:pt x="78414" y="69831"/>
                  <a:pt x="78509" y="69736"/>
                  <a:pt x="78509" y="69640"/>
                </a:cubicBezTo>
                <a:lnTo>
                  <a:pt x="78509" y="69609"/>
                </a:lnTo>
                <a:cubicBezTo>
                  <a:pt x="78509" y="69482"/>
                  <a:pt x="78414" y="69419"/>
                  <a:pt x="78319" y="69419"/>
                </a:cubicBezTo>
                <a:close/>
                <a:moveTo>
                  <a:pt x="223" y="70369"/>
                </a:moveTo>
                <a:cubicBezTo>
                  <a:pt x="96" y="70369"/>
                  <a:pt x="1" y="70432"/>
                  <a:pt x="1" y="70559"/>
                </a:cubicBezTo>
                <a:lnTo>
                  <a:pt x="1" y="70591"/>
                </a:lnTo>
                <a:cubicBezTo>
                  <a:pt x="1" y="70717"/>
                  <a:pt x="96" y="70781"/>
                  <a:pt x="223" y="70781"/>
                </a:cubicBezTo>
                <a:cubicBezTo>
                  <a:pt x="318" y="70781"/>
                  <a:pt x="413" y="70717"/>
                  <a:pt x="413" y="70591"/>
                </a:cubicBezTo>
                <a:lnTo>
                  <a:pt x="413" y="70559"/>
                </a:lnTo>
                <a:cubicBezTo>
                  <a:pt x="413" y="70432"/>
                  <a:pt x="318" y="70369"/>
                  <a:pt x="223" y="70369"/>
                </a:cubicBezTo>
                <a:close/>
                <a:moveTo>
                  <a:pt x="78319" y="71034"/>
                </a:moveTo>
                <a:cubicBezTo>
                  <a:pt x="78224" y="71034"/>
                  <a:pt x="78129" y="71097"/>
                  <a:pt x="78097" y="71224"/>
                </a:cubicBezTo>
                <a:lnTo>
                  <a:pt x="78097" y="71256"/>
                </a:lnTo>
                <a:cubicBezTo>
                  <a:pt x="78097" y="71382"/>
                  <a:pt x="78192" y="71446"/>
                  <a:pt x="78319" y="71446"/>
                </a:cubicBezTo>
                <a:cubicBezTo>
                  <a:pt x="78414" y="71446"/>
                  <a:pt x="78509" y="71382"/>
                  <a:pt x="78509" y="71256"/>
                </a:cubicBezTo>
                <a:lnTo>
                  <a:pt x="78509" y="71224"/>
                </a:lnTo>
                <a:cubicBezTo>
                  <a:pt x="78509" y="71129"/>
                  <a:pt x="78414" y="71034"/>
                  <a:pt x="78319" y="71034"/>
                </a:cubicBezTo>
                <a:close/>
                <a:moveTo>
                  <a:pt x="271" y="71978"/>
                </a:moveTo>
                <a:cubicBezTo>
                  <a:pt x="255" y="71978"/>
                  <a:pt x="239" y="71980"/>
                  <a:pt x="223" y="71984"/>
                </a:cubicBezTo>
                <a:cubicBezTo>
                  <a:pt x="128" y="71984"/>
                  <a:pt x="33" y="72079"/>
                  <a:pt x="64" y="72174"/>
                </a:cubicBezTo>
                <a:lnTo>
                  <a:pt x="64" y="72206"/>
                </a:lnTo>
                <a:cubicBezTo>
                  <a:pt x="64" y="72332"/>
                  <a:pt x="159" y="72396"/>
                  <a:pt x="254" y="72396"/>
                </a:cubicBezTo>
                <a:cubicBezTo>
                  <a:pt x="381" y="72396"/>
                  <a:pt x="444" y="72269"/>
                  <a:pt x="444" y="72174"/>
                </a:cubicBezTo>
                <a:cubicBezTo>
                  <a:pt x="444" y="72064"/>
                  <a:pt x="373" y="71978"/>
                  <a:pt x="271" y="71978"/>
                </a:cubicBezTo>
                <a:close/>
                <a:moveTo>
                  <a:pt x="78255" y="72649"/>
                </a:moveTo>
                <a:cubicBezTo>
                  <a:pt x="78129" y="72649"/>
                  <a:pt x="78034" y="72712"/>
                  <a:pt x="78034" y="72839"/>
                </a:cubicBezTo>
                <a:lnTo>
                  <a:pt x="78034" y="72871"/>
                </a:lnTo>
                <a:cubicBezTo>
                  <a:pt x="78002" y="72966"/>
                  <a:pt x="78097" y="73061"/>
                  <a:pt x="78224" y="73092"/>
                </a:cubicBezTo>
                <a:cubicBezTo>
                  <a:pt x="78319" y="73092"/>
                  <a:pt x="78414" y="72997"/>
                  <a:pt x="78414" y="72902"/>
                </a:cubicBezTo>
                <a:lnTo>
                  <a:pt x="78224" y="72839"/>
                </a:lnTo>
                <a:lnTo>
                  <a:pt x="78224" y="72839"/>
                </a:lnTo>
                <a:lnTo>
                  <a:pt x="78414" y="72871"/>
                </a:lnTo>
                <a:cubicBezTo>
                  <a:pt x="78445" y="72744"/>
                  <a:pt x="78350" y="72649"/>
                  <a:pt x="78255" y="72649"/>
                </a:cubicBezTo>
                <a:close/>
                <a:moveTo>
                  <a:pt x="419" y="73593"/>
                </a:moveTo>
                <a:cubicBezTo>
                  <a:pt x="406" y="73593"/>
                  <a:pt x="394" y="73595"/>
                  <a:pt x="381" y="73599"/>
                </a:cubicBezTo>
                <a:cubicBezTo>
                  <a:pt x="254" y="73599"/>
                  <a:pt x="191" y="73694"/>
                  <a:pt x="191" y="73821"/>
                </a:cubicBezTo>
                <a:lnTo>
                  <a:pt x="381" y="73821"/>
                </a:lnTo>
                <a:lnTo>
                  <a:pt x="191" y="73852"/>
                </a:lnTo>
                <a:cubicBezTo>
                  <a:pt x="191" y="73947"/>
                  <a:pt x="286" y="74011"/>
                  <a:pt x="381" y="74011"/>
                </a:cubicBezTo>
                <a:lnTo>
                  <a:pt x="413" y="74011"/>
                </a:lnTo>
                <a:cubicBezTo>
                  <a:pt x="539" y="74011"/>
                  <a:pt x="603" y="73916"/>
                  <a:pt x="603" y="73789"/>
                </a:cubicBezTo>
                <a:lnTo>
                  <a:pt x="603" y="73757"/>
                </a:lnTo>
                <a:cubicBezTo>
                  <a:pt x="575" y="73675"/>
                  <a:pt x="500" y="73593"/>
                  <a:pt x="419" y="73593"/>
                </a:cubicBezTo>
                <a:close/>
                <a:moveTo>
                  <a:pt x="78027" y="74258"/>
                </a:moveTo>
                <a:cubicBezTo>
                  <a:pt x="77946" y="74258"/>
                  <a:pt x="77871" y="74340"/>
                  <a:pt x="77844" y="74423"/>
                </a:cubicBezTo>
                <a:lnTo>
                  <a:pt x="77844" y="74454"/>
                </a:lnTo>
                <a:cubicBezTo>
                  <a:pt x="77844" y="74581"/>
                  <a:pt x="77907" y="74676"/>
                  <a:pt x="78034" y="74676"/>
                </a:cubicBezTo>
                <a:cubicBezTo>
                  <a:pt x="78129" y="74676"/>
                  <a:pt x="78224" y="74613"/>
                  <a:pt x="78224" y="74518"/>
                </a:cubicBezTo>
                <a:lnTo>
                  <a:pt x="78255" y="74486"/>
                </a:lnTo>
                <a:cubicBezTo>
                  <a:pt x="78255" y="74359"/>
                  <a:pt x="78192" y="74264"/>
                  <a:pt x="78065" y="74264"/>
                </a:cubicBezTo>
                <a:cubicBezTo>
                  <a:pt x="78052" y="74260"/>
                  <a:pt x="78040" y="74258"/>
                  <a:pt x="78027" y="74258"/>
                </a:cubicBezTo>
                <a:close/>
                <a:moveTo>
                  <a:pt x="603" y="75183"/>
                </a:moveTo>
                <a:cubicBezTo>
                  <a:pt x="476" y="75214"/>
                  <a:pt x="413" y="75309"/>
                  <a:pt x="444" y="75436"/>
                </a:cubicBezTo>
                <a:lnTo>
                  <a:pt x="444" y="75468"/>
                </a:lnTo>
                <a:cubicBezTo>
                  <a:pt x="444" y="75563"/>
                  <a:pt x="539" y="75594"/>
                  <a:pt x="634" y="75594"/>
                </a:cubicBezTo>
                <a:lnTo>
                  <a:pt x="666" y="75594"/>
                </a:lnTo>
                <a:cubicBezTo>
                  <a:pt x="761" y="75594"/>
                  <a:pt x="824" y="75468"/>
                  <a:pt x="824" y="75341"/>
                </a:cubicBezTo>
                <a:cubicBezTo>
                  <a:pt x="793" y="75246"/>
                  <a:pt x="698" y="75183"/>
                  <a:pt x="603" y="75183"/>
                </a:cubicBezTo>
                <a:close/>
                <a:moveTo>
                  <a:pt x="77772" y="75841"/>
                </a:moveTo>
                <a:cubicBezTo>
                  <a:pt x="77685" y="75841"/>
                  <a:pt x="77590" y="75924"/>
                  <a:pt x="77590" y="76006"/>
                </a:cubicBezTo>
                <a:lnTo>
                  <a:pt x="77558" y="76038"/>
                </a:lnTo>
                <a:cubicBezTo>
                  <a:pt x="77558" y="76164"/>
                  <a:pt x="77622" y="76259"/>
                  <a:pt x="77717" y="76291"/>
                </a:cubicBezTo>
                <a:lnTo>
                  <a:pt x="77780" y="76291"/>
                </a:lnTo>
                <a:cubicBezTo>
                  <a:pt x="77875" y="76291"/>
                  <a:pt x="77939" y="76228"/>
                  <a:pt x="77970" y="76133"/>
                </a:cubicBezTo>
                <a:lnTo>
                  <a:pt x="77970" y="76101"/>
                </a:lnTo>
                <a:cubicBezTo>
                  <a:pt x="78002" y="75974"/>
                  <a:pt x="77907" y="75879"/>
                  <a:pt x="77812" y="75848"/>
                </a:cubicBezTo>
                <a:cubicBezTo>
                  <a:pt x="77799" y="75843"/>
                  <a:pt x="77786" y="75841"/>
                  <a:pt x="77772" y="75841"/>
                </a:cubicBezTo>
                <a:close/>
                <a:moveTo>
                  <a:pt x="919" y="76766"/>
                </a:moveTo>
                <a:cubicBezTo>
                  <a:pt x="793" y="76798"/>
                  <a:pt x="729" y="76924"/>
                  <a:pt x="761" y="77019"/>
                </a:cubicBezTo>
                <a:lnTo>
                  <a:pt x="761" y="77051"/>
                </a:lnTo>
                <a:cubicBezTo>
                  <a:pt x="793" y="77146"/>
                  <a:pt x="856" y="77178"/>
                  <a:pt x="951" y="77178"/>
                </a:cubicBezTo>
                <a:lnTo>
                  <a:pt x="1014" y="77178"/>
                </a:lnTo>
                <a:cubicBezTo>
                  <a:pt x="1109" y="77146"/>
                  <a:pt x="1173" y="77019"/>
                  <a:pt x="1141" y="76924"/>
                </a:cubicBezTo>
                <a:cubicBezTo>
                  <a:pt x="1109" y="76829"/>
                  <a:pt x="1014" y="76766"/>
                  <a:pt x="919" y="76766"/>
                </a:cubicBezTo>
                <a:close/>
                <a:moveTo>
                  <a:pt x="77411" y="77423"/>
                </a:moveTo>
                <a:cubicBezTo>
                  <a:pt x="77327" y="77423"/>
                  <a:pt x="77236" y="77480"/>
                  <a:pt x="77210" y="77558"/>
                </a:cubicBezTo>
                <a:lnTo>
                  <a:pt x="77210" y="77621"/>
                </a:lnTo>
                <a:cubicBezTo>
                  <a:pt x="77178" y="77716"/>
                  <a:pt x="77242" y="77843"/>
                  <a:pt x="77337" y="77843"/>
                </a:cubicBezTo>
                <a:cubicBezTo>
                  <a:pt x="77368" y="77874"/>
                  <a:pt x="77368" y="77874"/>
                  <a:pt x="77400" y="77874"/>
                </a:cubicBezTo>
                <a:cubicBezTo>
                  <a:pt x="77495" y="77874"/>
                  <a:pt x="77558" y="77811"/>
                  <a:pt x="77590" y="77716"/>
                </a:cubicBezTo>
                <a:lnTo>
                  <a:pt x="77400" y="77621"/>
                </a:lnTo>
                <a:lnTo>
                  <a:pt x="77590" y="77684"/>
                </a:lnTo>
                <a:cubicBezTo>
                  <a:pt x="77622" y="77558"/>
                  <a:pt x="77558" y="77463"/>
                  <a:pt x="77463" y="77431"/>
                </a:cubicBezTo>
                <a:cubicBezTo>
                  <a:pt x="77447" y="77425"/>
                  <a:pt x="77429" y="77423"/>
                  <a:pt x="77411" y="77423"/>
                </a:cubicBezTo>
                <a:close/>
                <a:moveTo>
                  <a:pt x="1381" y="78341"/>
                </a:moveTo>
                <a:cubicBezTo>
                  <a:pt x="1365" y="78341"/>
                  <a:pt x="1348" y="78344"/>
                  <a:pt x="1331" y="78349"/>
                </a:cubicBezTo>
                <a:cubicBezTo>
                  <a:pt x="1204" y="78381"/>
                  <a:pt x="1173" y="78508"/>
                  <a:pt x="1204" y="78603"/>
                </a:cubicBezTo>
                <a:lnTo>
                  <a:pt x="1204" y="78634"/>
                </a:lnTo>
                <a:cubicBezTo>
                  <a:pt x="1236" y="78729"/>
                  <a:pt x="1299" y="78761"/>
                  <a:pt x="1363" y="78761"/>
                </a:cubicBezTo>
                <a:lnTo>
                  <a:pt x="1426" y="78761"/>
                </a:lnTo>
                <a:cubicBezTo>
                  <a:pt x="1553" y="78698"/>
                  <a:pt x="1584" y="78571"/>
                  <a:pt x="1553" y="78476"/>
                </a:cubicBezTo>
                <a:cubicBezTo>
                  <a:pt x="1527" y="78398"/>
                  <a:pt x="1458" y="78341"/>
                  <a:pt x="1381" y="78341"/>
                </a:cubicBezTo>
                <a:close/>
                <a:moveTo>
                  <a:pt x="76956" y="78975"/>
                </a:moveTo>
                <a:cubicBezTo>
                  <a:pt x="76862" y="78975"/>
                  <a:pt x="76793" y="79031"/>
                  <a:pt x="76767" y="79109"/>
                </a:cubicBezTo>
                <a:lnTo>
                  <a:pt x="76735" y="79141"/>
                </a:lnTo>
                <a:cubicBezTo>
                  <a:pt x="76703" y="79268"/>
                  <a:pt x="76767" y="79363"/>
                  <a:pt x="76862" y="79395"/>
                </a:cubicBezTo>
                <a:cubicBezTo>
                  <a:pt x="76893" y="79395"/>
                  <a:pt x="76925" y="79426"/>
                  <a:pt x="76925" y="79426"/>
                </a:cubicBezTo>
                <a:cubicBezTo>
                  <a:pt x="77020" y="79426"/>
                  <a:pt x="77083" y="79363"/>
                  <a:pt x="77115" y="79268"/>
                </a:cubicBezTo>
                <a:lnTo>
                  <a:pt x="77115" y="79236"/>
                </a:lnTo>
                <a:cubicBezTo>
                  <a:pt x="77178" y="79141"/>
                  <a:pt x="77115" y="79014"/>
                  <a:pt x="77020" y="78983"/>
                </a:cubicBezTo>
                <a:cubicBezTo>
                  <a:pt x="76998" y="78977"/>
                  <a:pt x="76976" y="78975"/>
                  <a:pt x="76956" y="78975"/>
                </a:cubicBezTo>
                <a:close/>
                <a:moveTo>
                  <a:pt x="1895" y="79889"/>
                </a:moveTo>
                <a:cubicBezTo>
                  <a:pt x="1867" y="79889"/>
                  <a:pt x="1838" y="79893"/>
                  <a:pt x="1806" y="79901"/>
                </a:cubicBezTo>
                <a:cubicBezTo>
                  <a:pt x="1711" y="79933"/>
                  <a:pt x="1648" y="80060"/>
                  <a:pt x="1711" y="80155"/>
                </a:cubicBezTo>
                <a:lnTo>
                  <a:pt x="1711" y="80186"/>
                </a:lnTo>
                <a:cubicBezTo>
                  <a:pt x="1743" y="80250"/>
                  <a:pt x="1838" y="80313"/>
                  <a:pt x="1901" y="80313"/>
                </a:cubicBezTo>
                <a:lnTo>
                  <a:pt x="1964" y="80313"/>
                </a:lnTo>
                <a:cubicBezTo>
                  <a:pt x="2091" y="80250"/>
                  <a:pt x="2123" y="80155"/>
                  <a:pt x="2091" y="80060"/>
                </a:cubicBezTo>
                <a:lnTo>
                  <a:pt x="2059" y="79996"/>
                </a:lnTo>
                <a:cubicBezTo>
                  <a:pt x="2036" y="79925"/>
                  <a:pt x="1976" y="79889"/>
                  <a:pt x="1895" y="79889"/>
                </a:cubicBezTo>
                <a:close/>
                <a:moveTo>
                  <a:pt x="76397" y="80495"/>
                </a:moveTo>
                <a:cubicBezTo>
                  <a:pt x="76313" y="80495"/>
                  <a:pt x="76223" y="80551"/>
                  <a:pt x="76197" y="80630"/>
                </a:cubicBezTo>
                <a:lnTo>
                  <a:pt x="76197" y="80661"/>
                </a:lnTo>
                <a:cubicBezTo>
                  <a:pt x="76133" y="80756"/>
                  <a:pt x="76197" y="80883"/>
                  <a:pt x="76292" y="80915"/>
                </a:cubicBezTo>
                <a:cubicBezTo>
                  <a:pt x="76323" y="80946"/>
                  <a:pt x="76355" y="80946"/>
                  <a:pt x="76387" y="80946"/>
                </a:cubicBezTo>
                <a:cubicBezTo>
                  <a:pt x="76450" y="80946"/>
                  <a:pt x="76545" y="80883"/>
                  <a:pt x="76545" y="80820"/>
                </a:cubicBezTo>
                <a:lnTo>
                  <a:pt x="76577" y="80788"/>
                </a:lnTo>
                <a:cubicBezTo>
                  <a:pt x="76608" y="80661"/>
                  <a:pt x="76577" y="80566"/>
                  <a:pt x="76450" y="80503"/>
                </a:cubicBezTo>
                <a:cubicBezTo>
                  <a:pt x="76433" y="80497"/>
                  <a:pt x="76415" y="80495"/>
                  <a:pt x="76397" y="80495"/>
                </a:cubicBezTo>
                <a:close/>
                <a:moveTo>
                  <a:pt x="2510" y="81378"/>
                </a:moveTo>
                <a:cubicBezTo>
                  <a:pt x="2487" y="81378"/>
                  <a:pt x="2463" y="81382"/>
                  <a:pt x="2439" y="81390"/>
                </a:cubicBezTo>
                <a:cubicBezTo>
                  <a:pt x="2313" y="81421"/>
                  <a:pt x="2281" y="81548"/>
                  <a:pt x="2313" y="81643"/>
                </a:cubicBezTo>
                <a:lnTo>
                  <a:pt x="2344" y="81706"/>
                </a:lnTo>
                <a:cubicBezTo>
                  <a:pt x="2376" y="81770"/>
                  <a:pt x="2439" y="81801"/>
                  <a:pt x="2503" y="81801"/>
                </a:cubicBezTo>
                <a:cubicBezTo>
                  <a:pt x="2534" y="81801"/>
                  <a:pt x="2566" y="81801"/>
                  <a:pt x="2598" y="81770"/>
                </a:cubicBezTo>
                <a:cubicBezTo>
                  <a:pt x="2693" y="81738"/>
                  <a:pt x="2724" y="81611"/>
                  <a:pt x="2693" y="81485"/>
                </a:cubicBezTo>
                <a:cubicBezTo>
                  <a:pt x="2645" y="81413"/>
                  <a:pt x="2580" y="81378"/>
                  <a:pt x="2510" y="81378"/>
                </a:cubicBezTo>
                <a:close/>
                <a:moveTo>
                  <a:pt x="75723" y="81991"/>
                </a:moveTo>
                <a:cubicBezTo>
                  <a:pt x="75662" y="81991"/>
                  <a:pt x="75606" y="82034"/>
                  <a:pt x="75563" y="82118"/>
                </a:cubicBezTo>
                <a:lnTo>
                  <a:pt x="75532" y="82150"/>
                </a:lnTo>
                <a:cubicBezTo>
                  <a:pt x="75500" y="82245"/>
                  <a:pt x="75532" y="82371"/>
                  <a:pt x="75658" y="82403"/>
                </a:cubicBezTo>
                <a:cubicBezTo>
                  <a:pt x="75658" y="82435"/>
                  <a:pt x="75690" y="82435"/>
                  <a:pt x="75722" y="82435"/>
                </a:cubicBezTo>
                <a:cubicBezTo>
                  <a:pt x="75817" y="82435"/>
                  <a:pt x="75880" y="82371"/>
                  <a:pt x="75912" y="82308"/>
                </a:cubicBezTo>
                <a:lnTo>
                  <a:pt x="75912" y="82276"/>
                </a:lnTo>
                <a:cubicBezTo>
                  <a:pt x="75975" y="82181"/>
                  <a:pt x="75912" y="82055"/>
                  <a:pt x="75817" y="82023"/>
                </a:cubicBezTo>
                <a:cubicBezTo>
                  <a:pt x="75785" y="82002"/>
                  <a:pt x="75753" y="81991"/>
                  <a:pt x="75723" y="81991"/>
                </a:cubicBezTo>
                <a:close/>
                <a:moveTo>
                  <a:pt x="3180" y="82835"/>
                </a:moveTo>
                <a:cubicBezTo>
                  <a:pt x="3154" y="82835"/>
                  <a:pt x="3128" y="82839"/>
                  <a:pt x="3105" y="82846"/>
                </a:cubicBezTo>
                <a:cubicBezTo>
                  <a:pt x="3009" y="82910"/>
                  <a:pt x="2978" y="83036"/>
                  <a:pt x="3009" y="83131"/>
                </a:cubicBezTo>
                <a:lnTo>
                  <a:pt x="3041" y="83163"/>
                </a:lnTo>
                <a:cubicBezTo>
                  <a:pt x="3073" y="83226"/>
                  <a:pt x="3136" y="83258"/>
                  <a:pt x="3200" y="83258"/>
                </a:cubicBezTo>
                <a:cubicBezTo>
                  <a:pt x="3231" y="83258"/>
                  <a:pt x="3263" y="83258"/>
                  <a:pt x="3295" y="83226"/>
                </a:cubicBezTo>
                <a:cubicBezTo>
                  <a:pt x="3390" y="83195"/>
                  <a:pt x="3421" y="83036"/>
                  <a:pt x="3358" y="82941"/>
                </a:cubicBezTo>
                <a:cubicBezTo>
                  <a:pt x="3334" y="82870"/>
                  <a:pt x="3257" y="82835"/>
                  <a:pt x="3180" y="82835"/>
                </a:cubicBezTo>
                <a:close/>
                <a:moveTo>
                  <a:pt x="75003" y="83454"/>
                </a:moveTo>
                <a:cubicBezTo>
                  <a:pt x="74927" y="83454"/>
                  <a:pt x="74849" y="83506"/>
                  <a:pt x="74803" y="83575"/>
                </a:cubicBezTo>
                <a:cubicBezTo>
                  <a:pt x="74772" y="83670"/>
                  <a:pt x="74803" y="83796"/>
                  <a:pt x="74898" y="83860"/>
                </a:cubicBezTo>
                <a:lnTo>
                  <a:pt x="74993" y="83860"/>
                </a:lnTo>
                <a:cubicBezTo>
                  <a:pt x="75057" y="83860"/>
                  <a:pt x="75120" y="83828"/>
                  <a:pt x="75152" y="83765"/>
                </a:cubicBezTo>
                <a:lnTo>
                  <a:pt x="75183" y="83733"/>
                </a:lnTo>
                <a:cubicBezTo>
                  <a:pt x="75247" y="83638"/>
                  <a:pt x="75183" y="83543"/>
                  <a:pt x="75088" y="83480"/>
                </a:cubicBezTo>
                <a:cubicBezTo>
                  <a:pt x="75062" y="83462"/>
                  <a:pt x="75033" y="83454"/>
                  <a:pt x="75003" y="83454"/>
                </a:cubicBezTo>
                <a:close/>
                <a:moveTo>
                  <a:pt x="4009" y="84259"/>
                </a:moveTo>
                <a:cubicBezTo>
                  <a:pt x="3966" y="84259"/>
                  <a:pt x="3925" y="84275"/>
                  <a:pt x="3896" y="84303"/>
                </a:cubicBezTo>
                <a:cubicBezTo>
                  <a:pt x="3801" y="84367"/>
                  <a:pt x="3770" y="84493"/>
                  <a:pt x="3833" y="84588"/>
                </a:cubicBezTo>
                <a:cubicBezTo>
                  <a:pt x="3865" y="84652"/>
                  <a:pt x="3928" y="84683"/>
                  <a:pt x="3991" y="84683"/>
                </a:cubicBezTo>
                <a:cubicBezTo>
                  <a:pt x="4023" y="84683"/>
                  <a:pt x="4055" y="84683"/>
                  <a:pt x="4086" y="84652"/>
                </a:cubicBezTo>
                <a:cubicBezTo>
                  <a:pt x="4181" y="84588"/>
                  <a:pt x="4213" y="84493"/>
                  <a:pt x="4181" y="84398"/>
                </a:cubicBezTo>
                <a:cubicBezTo>
                  <a:pt x="4181" y="84367"/>
                  <a:pt x="4150" y="84335"/>
                  <a:pt x="4150" y="84335"/>
                </a:cubicBezTo>
                <a:cubicBezTo>
                  <a:pt x="4115" y="84283"/>
                  <a:pt x="4061" y="84259"/>
                  <a:pt x="4009" y="84259"/>
                </a:cubicBezTo>
                <a:close/>
                <a:moveTo>
                  <a:pt x="74221" y="84861"/>
                </a:moveTo>
                <a:cubicBezTo>
                  <a:pt x="74142" y="84861"/>
                  <a:pt x="74059" y="84897"/>
                  <a:pt x="74012" y="84968"/>
                </a:cubicBezTo>
                <a:cubicBezTo>
                  <a:pt x="73948" y="85063"/>
                  <a:pt x="73980" y="85190"/>
                  <a:pt x="74075" y="85253"/>
                </a:cubicBezTo>
                <a:cubicBezTo>
                  <a:pt x="74107" y="85253"/>
                  <a:pt x="74138" y="85285"/>
                  <a:pt x="74170" y="85285"/>
                </a:cubicBezTo>
                <a:cubicBezTo>
                  <a:pt x="74233" y="85285"/>
                  <a:pt x="74297" y="85253"/>
                  <a:pt x="74328" y="85190"/>
                </a:cubicBezTo>
                <a:lnTo>
                  <a:pt x="74360" y="85158"/>
                </a:lnTo>
                <a:cubicBezTo>
                  <a:pt x="74423" y="85063"/>
                  <a:pt x="74392" y="84937"/>
                  <a:pt x="74297" y="84873"/>
                </a:cubicBezTo>
                <a:cubicBezTo>
                  <a:pt x="74273" y="84865"/>
                  <a:pt x="74247" y="84861"/>
                  <a:pt x="74221" y="84861"/>
                </a:cubicBezTo>
                <a:close/>
                <a:moveTo>
                  <a:pt x="4828" y="85632"/>
                </a:moveTo>
                <a:cubicBezTo>
                  <a:pt x="4791" y="85632"/>
                  <a:pt x="4753" y="85643"/>
                  <a:pt x="4720" y="85665"/>
                </a:cubicBezTo>
                <a:cubicBezTo>
                  <a:pt x="4625" y="85728"/>
                  <a:pt x="4625" y="85855"/>
                  <a:pt x="4688" y="85918"/>
                </a:cubicBezTo>
                <a:cubicBezTo>
                  <a:pt x="4688" y="85950"/>
                  <a:pt x="4688" y="85982"/>
                  <a:pt x="4688" y="85982"/>
                </a:cubicBezTo>
                <a:cubicBezTo>
                  <a:pt x="4720" y="86013"/>
                  <a:pt x="4783" y="86045"/>
                  <a:pt x="4846" y="86045"/>
                </a:cubicBezTo>
                <a:cubicBezTo>
                  <a:pt x="4878" y="86045"/>
                  <a:pt x="4910" y="86045"/>
                  <a:pt x="4941" y="86013"/>
                </a:cubicBezTo>
                <a:cubicBezTo>
                  <a:pt x="5036" y="85950"/>
                  <a:pt x="5068" y="85792"/>
                  <a:pt x="5005" y="85728"/>
                </a:cubicBezTo>
                <a:cubicBezTo>
                  <a:pt x="4964" y="85667"/>
                  <a:pt x="4896" y="85632"/>
                  <a:pt x="4828" y="85632"/>
                </a:cubicBezTo>
                <a:close/>
                <a:moveTo>
                  <a:pt x="73271" y="86191"/>
                </a:moveTo>
                <a:cubicBezTo>
                  <a:pt x="73214" y="86191"/>
                  <a:pt x="73160" y="86214"/>
                  <a:pt x="73125" y="86267"/>
                </a:cubicBezTo>
                <a:lnTo>
                  <a:pt x="73093" y="86298"/>
                </a:lnTo>
                <a:cubicBezTo>
                  <a:pt x="73061" y="86393"/>
                  <a:pt x="73061" y="86520"/>
                  <a:pt x="73156" y="86583"/>
                </a:cubicBezTo>
                <a:cubicBezTo>
                  <a:pt x="73188" y="86615"/>
                  <a:pt x="73220" y="86615"/>
                  <a:pt x="73283" y="86615"/>
                </a:cubicBezTo>
                <a:cubicBezTo>
                  <a:pt x="73347" y="86615"/>
                  <a:pt x="73410" y="86583"/>
                  <a:pt x="73442" y="86520"/>
                </a:cubicBezTo>
                <a:lnTo>
                  <a:pt x="73283" y="86393"/>
                </a:lnTo>
                <a:lnTo>
                  <a:pt x="73442" y="86488"/>
                </a:lnTo>
                <a:cubicBezTo>
                  <a:pt x="73505" y="86425"/>
                  <a:pt x="73505" y="86298"/>
                  <a:pt x="73410" y="86235"/>
                </a:cubicBezTo>
                <a:cubicBezTo>
                  <a:pt x="73367" y="86207"/>
                  <a:pt x="73318" y="86191"/>
                  <a:pt x="73271" y="86191"/>
                </a:cubicBezTo>
                <a:close/>
                <a:moveTo>
                  <a:pt x="5799" y="86938"/>
                </a:moveTo>
                <a:cubicBezTo>
                  <a:pt x="5755" y="86938"/>
                  <a:pt x="5709" y="86955"/>
                  <a:pt x="5670" y="86995"/>
                </a:cubicBezTo>
                <a:cubicBezTo>
                  <a:pt x="5575" y="87027"/>
                  <a:pt x="5543" y="87153"/>
                  <a:pt x="5638" y="87248"/>
                </a:cubicBezTo>
                <a:lnTo>
                  <a:pt x="5638" y="87280"/>
                </a:lnTo>
                <a:cubicBezTo>
                  <a:pt x="5701" y="87343"/>
                  <a:pt x="5733" y="87375"/>
                  <a:pt x="5796" y="87375"/>
                </a:cubicBezTo>
                <a:cubicBezTo>
                  <a:pt x="5828" y="87375"/>
                  <a:pt x="5860" y="87343"/>
                  <a:pt x="5923" y="87312"/>
                </a:cubicBezTo>
                <a:cubicBezTo>
                  <a:pt x="5986" y="87248"/>
                  <a:pt x="6018" y="87122"/>
                  <a:pt x="5955" y="87027"/>
                </a:cubicBezTo>
                <a:cubicBezTo>
                  <a:pt x="5918" y="86972"/>
                  <a:pt x="5860" y="86938"/>
                  <a:pt x="5799" y="86938"/>
                </a:cubicBezTo>
                <a:close/>
                <a:moveTo>
                  <a:pt x="72319" y="87500"/>
                </a:moveTo>
                <a:cubicBezTo>
                  <a:pt x="72251" y="87500"/>
                  <a:pt x="72184" y="87535"/>
                  <a:pt x="72143" y="87597"/>
                </a:cubicBezTo>
                <a:cubicBezTo>
                  <a:pt x="72080" y="87660"/>
                  <a:pt x="72080" y="87787"/>
                  <a:pt x="72175" y="87850"/>
                </a:cubicBezTo>
                <a:cubicBezTo>
                  <a:pt x="72206" y="87882"/>
                  <a:pt x="72238" y="87913"/>
                  <a:pt x="72301" y="87913"/>
                </a:cubicBezTo>
                <a:cubicBezTo>
                  <a:pt x="72333" y="87913"/>
                  <a:pt x="72396" y="87882"/>
                  <a:pt x="72428" y="87850"/>
                </a:cubicBezTo>
                <a:cubicBezTo>
                  <a:pt x="72428" y="87850"/>
                  <a:pt x="72460" y="87818"/>
                  <a:pt x="72460" y="87818"/>
                </a:cubicBezTo>
                <a:cubicBezTo>
                  <a:pt x="72523" y="87723"/>
                  <a:pt x="72523" y="87597"/>
                  <a:pt x="72428" y="87533"/>
                </a:cubicBezTo>
                <a:cubicBezTo>
                  <a:pt x="72394" y="87511"/>
                  <a:pt x="72357" y="87500"/>
                  <a:pt x="72319" y="87500"/>
                </a:cubicBezTo>
                <a:close/>
                <a:moveTo>
                  <a:pt x="6814" y="88191"/>
                </a:moveTo>
                <a:cubicBezTo>
                  <a:pt x="6762" y="88191"/>
                  <a:pt x="6715" y="88214"/>
                  <a:pt x="6683" y="88262"/>
                </a:cubicBezTo>
                <a:cubicBezTo>
                  <a:pt x="6588" y="88325"/>
                  <a:pt x="6588" y="88452"/>
                  <a:pt x="6651" y="88515"/>
                </a:cubicBezTo>
                <a:lnTo>
                  <a:pt x="6683" y="88547"/>
                </a:lnTo>
                <a:cubicBezTo>
                  <a:pt x="6715" y="88610"/>
                  <a:pt x="6778" y="88610"/>
                  <a:pt x="6841" y="88610"/>
                </a:cubicBezTo>
                <a:cubicBezTo>
                  <a:pt x="6873" y="88610"/>
                  <a:pt x="6936" y="88610"/>
                  <a:pt x="6968" y="88578"/>
                </a:cubicBezTo>
                <a:cubicBezTo>
                  <a:pt x="7063" y="88515"/>
                  <a:pt x="7063" y="88388"/>
                  <a:pt x="7000" y="88293"/>
                </a:cubicBezTo>
                <a:lnTo>
                  <a:pt x="6968" y="88262"/>
                </a:lnTo>
                <a:cubicBezTo>
                  <a:pt x="6921" y="88214"/>
                  <a:pt x="6865" y="88191"/>
                  <a:pt x="6814" y="88191"/>
                </a:cubicBezTo>
                <a:close/>
                <a:moveTo>
                  <a:pt x="71256" y="88721"/>
                </a:moveTo>
                <a:cubicBezTo>
                  <a:pt x="71209" y="88721"/>
                  <a:pt x="71161" y="88737"/>
                  <a:pt x="71130" y="88769"/>
                </a:cubicBezTo>
                <a:lnTo>
                  <a:pt x="71098" y="88800"/>
                </a:lnTo>
                <a:cubicBezTo>
                  <a:pt x="71003" y="88895"/>
                  <a:pt x="71035" y="89022"/>
                  <a:pt x="71098" y="89085"/>
                </a:cubicBezTo>
                <a:cubicBezTo>
                  <a:pt x="71161" y="89117"/>
                  <a:pt x="71193" y="89117"/>
                  <a:pt x="71225" y="89117"/>
                </a:cubicBezTo>
                <a:cubicBezTo>
                  <a:pt x="71288" y="89117"/>
                  <a:pt x="71351" y="89117"/>
                  <a:pt x="71383" y="89054"/>
                </a:cubicBezTo>
                <a:lnTo>
                  <a:pt x="71415" y="89054"/>
                </a:lnTo>
                <a:cubicBezTo>
                  <a:pt x="71478" y="88959"/>
                  <a:pt x="71478" y="88832"/>
                  <a:pt x="71383" y="88769"/>
                </a:cubicBezTo>
                <a:cubicBezTo>
                  <a:pt x="71351" y="88737"/>
                  <a:pt x="71304" y="88721"/>
                  <a:pt x="71256" y="88721"/>
                </a:cubicBezTo>
                <a:close/>
                <a:moveTo>
                  <a:pt x="7875" y="89389"/>
                </a:moveTo>
                <a:cubicBezTo>
                  <a:pt x="7830" y="89389"/>
                  <a:pt x="7788" y="89405"/>
                  <a:pt x="7760" y="89434"/>
                </a:cubicBezTo>
                <a:cubicBezTo>
                  <a:pt x="7665" y="89529"/>
                  <a:pt x="7665" y="89655"/>
                  <a:pt x="7760" y="89719"/>
                </a:cubicBezTo>
                <a:cubicBezTo>
                  <a:pt x="7760" y="89719"/>
                  <a:pt x="7792" y="89750"/>
                  <a:pt x="7792" y="89750"/>
                </a:cubicBezTo>
                <a:cubicBezTo>
                  <a:pt x="7823" y="89782"/>
                  <a:pt x="7855" y="89814"/>
                  <a:pt x="7918" y="89814"/>
                </a:cubicBezTo>
                <a:cubicBezTo>
                  <a:pt x="7950" y="89814"/>
                  <a:pt x="8013" y="89782"/>
                  <a:pt x="8045" y="89750"/>
                </a:cubicBezTo>
                <a:cubicBezTo>
                  <a:pt x="8108" y="89687"/>
                  <a:pt x="8108" y="89529"/>
                  <a:pt x="8045" y="89465"/>
                </a:cubicBezTo>
                <a:cubicBezTo>
                  <a:pt x="7993" y="89413"/>
                  <a:pt x="7931" y="89389"/>
                  <a:pt x="7875" y="89389"/>
                </a:cubicBezTo>
                <a:close/>
                <a:moveTo>
                  <a:pt x="70120" y="89901"/>
                </a:moveTo>
                <a:cubicBezTo>
                  <a:pt x="70069" y="89901"/>
                  <a:pt x="70021" y="89924"/>
                  <a:pt x="69990" y="89972"/>
                </a:cubicBezTo>
                <a:cubicBezTo>
                  <a:pt x="69895" y="90035"/>
                  <a:pt x="69895" y="90162"/>
                  <a:pt x="69958" y="90257"/>
                </a:cubicBezTo>
                <a:cubicBezTo>
                  <a:pt x="69990" y="90289"/>
                  <a:pt x="70053" y="90320"/>
                  <a:pt x="70116" y="90320"/>
                </a:cubicBezTo>
                <a:cubicBezTo>
                  <a:pt x="70148" y="90320"/>
                  <a:pt x="70211" y="90289"/>
                  <a:pt x="70243" y="90257"/>
                </a:cubicBezTo>
                <a:lnTo>
                  <a:pt x="70275" y="90225"/>
                </a:lnTo>
                <a:cubicBezTo>
                  <a:pt x="70370" y="90130"/>
                  <a:pt x="70338" y="90035"/>
                  <a:pt x="70275" y="89972"/>
                </a:cubicBezTo>
                <a:cubicBezTo>
                  <a:pt x="70227" y="89924"/>
                  <a:pt x="70172" y="89901"/>
                  <a:pt x="70120" y="89901"/>
                </a:cubicBezTo>
                <a:close/>
                <a:moveTo>
                  <a:pt x="9070" y="90529"/>
                </a:moveTo>
                <a:cubicBezTo>
                  <a:pt x="9014" y="90529"/>
                  <a:pt x="8952" y="90553"/>
                  <a:pt x="8900" y="90605"/>
                </a:cubicBezTo>
                <a:cubicBezTo>
                  <a:pt x="8837" y="90669"/>
                  <a:pt x="8837" y="90795"/>
                  <a:pt x="8932" y="90859"/>
                </a:cubicBezTo>
                <a:lnTo>
                  <a:pt x="8963" y="90890"/>
                </a:lnTo>
                <a:cubicBezTo>
                  <a:pt x="8995" y="90922"/>
                  <a:pt x="9027" y="90954"/>
                  <a:pt x="9090" y="90954"/>
                </a:cubicBezTo>
                <a:cubicBezTo>
                  <a:pt x="9153" y="90954"/>
                  <a:pt x="9185" y="90922"/>
                  <a:pt x="9217" y="90890"/>
                </a:cubicBezTo>
                <a:cubicBezTo>
                  <a:pt x="9312" y="90795"/>
                  <a:pt x="9312" y="90669"/>
                  <a:pt x="9217" y="90605"/>
                </a:cubicBezTo>
                <a:lnTo>
                  <a:pt x="9185" y="90574"/>
                </a:lnTo>
                <a:cubicBezTo>
                  <a:pt x="9156" y="90545"/>
                  <a:pt x="9115" y="90529"/>
                  <a:pt x="9070" y="90529"/>
                </a:cubicBezTo>
                <a:close/>
                <a:moveTo>
                  <a:pt x="68957" y="90973"/>
                </a:moveTo>
                <a:cubicBezTo>
                  <a:pt x="68910" y="90973"/>
                  <a:pt x="68861" y="90989"/>
                  <a:pt x="68818" y="91017"/>
                </a:cubicBezTo>
                <a:lnTo>
                  <a:pt x="68786" y="91049"/>
                </a:lnTo>
                <a:cubicBezTo>
                  <a:pt x="68691" y="91144"/>
                  <a:pt x="68691" y="91270"/>
                  <a:pt x="68754" y="91334"/>
                </a:cubicBezTo>
                <a:cubicBezTo>
                  <a:pt x="68818" y="91397"/>
                  <a:pt x="68849" y="91397"/>
                  <a:pt x="68913" y="91397"/>
                </a:cubicBezTo>
                <a:cubicBezTo>
                  <a:pt x="68976" y="91397"/>
                  <a:pt x="69008" y="91397"/>
                  <a:pt x="69040" y="91365"/>
                </a:cubicBezTo>
                <a:lnTo>
                  <a:pt x="68945" y="91175"/>
                </a:lnTo>
                <a:lnTo>
                  <a:pt x="69071" y="91334"/>
                </a:lnTo>
                <a:cubicBezTo>
                  <a:pt x="69166" y="91270"/>
                  <a:pt x="69166" y="91144"/>
                  <a:pt x="69103" y="91049"/>
                </a:cubicBezTo>
                <a:cubicBezTo>
                  <a:pt x="69068" y="90996"/>
                  <a:pt x="69014" y="90973"/>
                  <a:pt x="68957" y="90973"/>
                </a:cubicBezTo>
                <a:close/>
                <a:moveTo>
                  <a:pt x="10303" y="91584"/>
                </a:moveTo>
                <a:cubicBezTo>
                  <a:pt x="10238" y="91584"/>
                  <a:pt x="10174" y="91611"/>
                  <a:pt x="10135" y="91650"/>
                </a:cubicBezTo>
                <a:cubicBezTo>
                  <a:pt x="10072" y="91745"/>
                  <a:pt x="10103" y="91872"/>
                  <a:pt x="10167" y="91935"/>
                </a:cubicBezTo>
                <a:lnTo>
                  <a:pt x="10198" y="91967"/>
                </a:lnTo>
                <a:cubicBezTo>
                  <a:pt x="10230" y="91999"/>
                  <a:pt x="10262" y="91999"/>
                  <a:pt x="10325" y="91999"/>
                </a:cubicBezTo>
                <a:cubicBezTo>
                  <a:pt x="10388" y="91999"/>
                  <a:pt x="10420" y="91967"/>
                  <a:pt x="10483" y="91935"/>
                </a:cubicBezTo>
                <a:cubicBezTo>
                  <a:pt x="10547" y="91840"/>
                  <a:pt x="10547" y="91714"/>
                  <a:pt x="10452" y="91650"/>
                </a:cubicBezTo>
                <a:lnTo>
                  <a:pt x="10420" y="91619"/>
                </a:lnTo>
                <a:cubicBezTo>
                  <a:pt x="10384" y="91595"/>
                  <a:pt x="10343" y="91584"/>
                  <a:pt x="10303" y="91584"/>
                </a:cubicBezTo>
                <a:close/>
                <a:moveTo>
                  <a:pt x="67668" y="92028"/>
                </a:moveTo>
                <a:cubicBezTo>
                  <a:pt x="67628" y="92028"/>
                  <a:pt x="67587" y="92038"/>
                  <a:pt x="67551" y="92062"/>
                </a:cubicBezTo>
                <a:cubicBezTo>
                  <a:pt x="67456" y="92157"/>
                  <a:pt x="67424" y="92252"/>
                  <a:pt x="67519" y="92347"/>
                </a:cubicBezTo>
                <a:cubicBezTo>
                  <a:pt x="67551" y="92410"/>
                  <a:pt x="67614" y="92442"/>
                  <a:pt x="67678" y="92442"/>
                </a:cubicBezTo>
                <a:cubicBezTo>
                  <a:pt x="67709" y="92442"/>
                  <a:pt x="67741" y="92410"/>
                  <a:pt x="67773" y="92379"/>
                </a:cubicBezTo>
                <a:lnTo>
                  <a:pt x="67804" y="92379"/>
                </a:lnTo>
                <a:cubicBezTo>
                  <a:pt x="67899" y="92284"/>
                  <a:pt x="67899" y="92189"/>
                  <a:pt x="67836" y="92094"/>
                </a:cubicBezTo>
                <a:cubicBezTo>
                  <a:pt x="67797" y="92055"/>
                  <a:pt x="67734" y="92028"/>
                  <a:pt x="67668" y="92028"/>
                </a:cubicBezTo>
                <a:close/>
                <a:moveTo>
                  <a:pt x="11587" y="92567"/>
                </a:moveTo>
                <a:cubicBezTo>
                  <a:pt x="11528" y="92567"/>
                  <a:pt x="11474" y="92602"/>
                  <a:pt x="11433" y="92664"/>
                </a:cubicBezTo>
                <a:cubicBezTo>
                  <a:pt x="11370" y="92727"/>
                  <a:pt x="11370" y="92854"/>
                  <a:pt x="11465" y="92917"/>
                </a:cubicBezTo>
                <a:lnTo>
                  <a:pt x="11497" y="92949"/>
                </a:lnTo>
                <a:cubicBezTo>
                  <a:pt x="11528" y="92980"/>
                  <a:pt x="11560" y="92980"/>
                  <a:pt x="11592" y="92980"/>
                </a:cubicBezTo>
                <a:cubicBezTo>
                  <a:pt x="11655" y="92980"/>
                  <a:pt x="11718" y="92949"/>
                  <a:pt x="11750" y="92885"/>
                </a:cubicBezTo>
                <a:cubicBezTo>
                  <a:pt x="11813" y="92790"/>
                  <a:pt x="11782" y="92664"/>
                  <a:pt x="11687" y="92600"/>
                </a:cubicBezTo>
                <a:cubicBezTo>
                  <a:pt x="11653" y="92578"/>
                  <a:pt x="11620" y="92567"/>
                  <a:pt x="11587" y="92567"/>
                </a:cubicBezTo>
                <a:close/>
                <a:moveTo>
                  <a:pt x="66370" y="92948"/>
                </a:moveTo>
                <a:cubicBezTo>
                  <a:pt x="66337" y="92948"/>
                  <a:pt x="66307" y="92958"/>
                  <a:pt x="66284" y="92980"/>
                </a:cubicBezTo>
                <a:lnTo>
                  <a:pt x="66221" y="93012"/>
                </a:lnTo>
                <a:cubicBezTo>
                  <a:pt x="66158" y="93075"/>
                  <a:pt x="66126" y="93202"/>
                  <a:pt x="66189" y="93297"/>
                </a:cubicBezTo>
                <a:cubicBezTo>
                  <a:pt x="66221" y="93360"/>
                  <a:pt x="66284" y="93392"/>
                  <a:pt x="66348" y="93392"/>
                </a:cubicBezTo>
                <a:cubicBezTo>
                  <a:pt x="66379" y="93392"/>
                  <a:pt x="66443" y="93360"/>
                  <a:pt x="66474" y="93329"/>
                </a:cubicBezTo>
                <a:lnTo>
                  <a:pt x="66379" y="93170"/>
                </a:lnTo>
                <a:lnTo>
                  <a:pt x="66506" y="93329"/>
                </a:lnTo>
                <a:cubicBezTo>
                  <a:pt x="66569" y="93265"/>
                  <a:pt x="66601" y="93139"/>
                  <a:pt x="66538" y="93044"/>
                </a:cubicBezTo>
                <a:cubicBezTo>
                  <a:pt x="66497" y="92982"/>
                  <a:pt x="66429" y="92948"/>
                  <a:pt x="66370" y="92948"/>
                </a:cubicBezTo>
                <a:close/>
                <a:moveTo>
                  <a:pt x="12924" y="93484"/>
                </a:moveTo>
                <a:cubicBezTo>
                  <a:pt x="12866" y="93484"/>
                  <a:pt x="12803" y="93511"/>
                  <a:pt x="12764" y="93551"/>
                </a:cubicBezTo>
                <a:cubicBezTo>
                  <a:pt x="12700" y="93646"/>
                  <a:pt x="12732" y="93772"/>
                  <a:pt x="12827" y="93836"/>
                </a:cubicBezTo>
                <a:lnTo>
                  <a:pt x="12859" y="93867"/>
                </a:lnTo>
                <a:cubicBezTo>
                  <a:pt x="12890" y="93867"/>
                  <a:pt x="12922" y="93899"/>
                  <a:pt x="12954" y="93899"/>
                </a:cubicBezTo>
                <a:cubicBezTo>
                  <a:pt x="13017" y="93899"/>
                  <a:pt x="13080" y="93836"/>
                  <a:pt x="13112" y="93772"/>
                </a:cubicBezTo>
                <a:cubicBezTo>
                  <a:pt x="13175" y="93709"/>
                  <a:pt x="13112" y="93551"/>
                  <a:pt x="13017" y="93519"/>
                </a:cubicBezTo>
                <a:cubicBezTo>
                  <a:pt x="12993" y="93495"/>
                  <a:pt x="12959" y="93484"/>
                  <a:pt x="12924" y="93484"/>
                </a:cubicBezTo>
                <a:close/>
                <a:moveTo>
                  <a:pt x="65003" y="93848"/>
                </a:moveTo>
                <a:cubicBezTo>
                  <a:pt x="64965" y="93848"/>
                  <a:pt x="64926" y="93856"/>
                  <a:pt x="64891" y="93867"/>
                </a:cubicBezTo>
                <a:cubicBezTo>
                  <a:pt x="64796" y="93931"/>
                  <a:pt x="64764" y="94057"/>
                  <a:pt x="64828" y="94152"/>
                </a:cubicBezTo>
                <a:cubicBezTo>
                  <a:pt x="64859" y="94216"/>
                  <a:pt x="64923" y="94247"/>
                  <a:pt x="64986" y="94247"/>
                </a:cubicBezTo>
                <a:cubicBezTo>
                  <a:pt x="65018" y="94247"/>
                  <a:pt x="65049" y="94247"/>
                  <a:pt x="65081" y="94216"/>
                </a:cubicBezTo>
                <a:lnTo>
                  <a:pt x="65113" y="94216"/>
                </a:lnTo>
                <a:cubicBezTo>
                  <a:pt x="65208" y="94152"/>
                  <a:pt x="65239" y="94026"/>
                  <a:pt x="65176" y="93931"/>
                </a:cubicBezTo>
                <a:cubicBezTo>
                  <a:pt x="65136" y="93870"/>
                  <a:pt x="65070" y="93848"/>
                  <a:pt x="65003" y="93848"/>
                </a:cubicBezTo>
                <a:close/>
                <a:moveTo>
                  <a:pt x="14335" y="94299"/>
                </a:moveTo>
                <a:cubicBezTo>
                  <a:pt x="14256" y="94299"/>
                  <a:pt x="14173" y="94334"/>
                  <a:pt x="14125" y="94406"/>
                </a:cubicBezTo>
                <a:cubicBezTo>
                  <a:pt x="14094" y="94501"/>
                  <a:pt x="14125" y="94627"/>
                  <a:pt x="14220" y="94659"/>
                </a:cubicBezTo>
                <a:lnTo>
                  <a:pt x="14252" y="94691"/>
                </a:lnTo>
                <a:cubicBezTo>
                  <a:pt x="14284" y="94691"/>
                  <a:pt x="14315" y="94722"/>
                  <a:pt x="14347" y="94722"/>
                </a:cubicBezTo>
                <a:cubicBezTo>
                  <a:pt x="14410" y="94722"/>
                  <a:pt x="14474" y="94691"/>
                  <a:pt x="14537" y="94596"/>
                </a:cubicBezTo>
                <a:cubicBezTo>
                  <a:pt x="14569" y="94501"/>
                  <a:pt x="14537" y="94406"/>
                  <a:pt x="14442" y="94342"/>
                </a:cubicBezTo>
                <a:lnTo>
                  <a:pt x="14410" y="94311"/>
                </a:lnTo>
                <a:cubicBezTo>
                  <a:pt x="14387" y="94303"/>
                  <a:pt x="14361" y="94299"/>
                  <a:pt x="14335" y="94299"/>
                </a:cubicBezTo>
                <a:close/>
                <a:moveTo>
                  <a:pt x="63600" y="94615"/>
                </a:moveTo>
                <a:cubicBezTo>
                  <a:pt x="63577" y="94615"/>
                  <a:pt x="63553" y="94619"/>
                  <a:pt x="63529" y="94627"/>
                </a:cubicBezTo>
                <a:lnTo>
                  <a:pt x="63466" y="94659"/>
                </a:lnTo>
                <a:cubicBezTo>
                  <a:pt x="63371" y="94722"/>
                  <a:pt x="63339" y="94849"/>
                  <a:pt x="63402" y="94944"/>
                </a:cubicBezTo>
                <a:cubicBezTo>
                  <a:pt x="63434" y="94976"/>
                  <a:pt x="63497" y="95039"/>
                  <a:pt x="63561" y="95039"/>
                </a:cubicBezTo>
                <a:cubicBezTo>
                  <a:pt x="63592" y="95039"/>
                  <a:pt x="63624" y="95039"/>
                  <a:pt x="63656" y="95007"/>
                </a:cubicBezTo>
                <a:lnTo>
                  <a:pt x="63592" y="94817"/>
                </a:lnTo>
                <a:lnTo>
                  <a:pt x="63687" y="94976"/>
                </a:lnTo>
                <a:cubicBezTo>
                  <a:pt x="63782" y="94944"/>
                  <a:pt x="63846" y="94817"/>
                  <a:pt x="63782" y="94722"/>
                </a:cubicBezTo>
                <a:cubicBezTo>
                  <a:pt x="63735" y="94651"/>
                  <a:pt x="63670" y="94615"/>
                  <a:pt x="63600" y="94615"/>
                </a:cubicBezTo>
                <a:close/>
                <a:moveTo>
                  <a:pt x="15728" y="95038"/>
                </a:moveTo>
                <a:cubicBezTo>
                  <a:pt x="15663" y="95038"/>
                  <a:pt x="15603" y="95073"/>
                  <a:pt x="15582" y="95134"/>
                </a:cubicBezTo>
                <a:cubicBezTo>
                  <a:pt x="15519" y="95261"/>
                  <a:pt x="15582" y="95356"/>
                  <a:pt x="15677" y="95419"/>
                </a:cubicBezTo>
                <a:lnTo>
                  <a:pt x="15709" y="95419"/>
                </a:lnTo>
                <a:cubicBezTo>
                  <a:pt x="15740" y="95451"/>
                  <a:pt x="15772" y="95451"/>
                  <a:pt x="15772" y="95451"/>
                </a:cubicBezTo>
                <a:cubicBezTo>
                  <a:pt x="15867" y="95451"/>
                  <a:pt x="15930" y="95419"/>
                  <a:pt x="15962" y="95324"/>
                </a:cubicBezTo>
                <a:cubicBezTo>
                  <a:pt x="15994" y="95229"/>
                  <a:pt x="15930" y="95102"/>
                  <a:pt x="15835" y="95071"/>
                </a:cubicBezTo>
                <a:cubicBezTo>
                  <a:pt x="15802" y="95048"/>
                  <a:pt x="15764" y="95038"/>
                  <a:pt x="15728" y="95038"/>
                </a:cubicBezTo>
                <a:close/>
                <a:moveTo>
                  <a:pt x="62116" y="95344"/>
                </a:moveTo>
                <a:cubicBezTo>
                  <a:pt x="62090" y="95344"/>
                  <a:pt x="62064" y="95348"/>
                  <a:pt x="62041" y="95356"/>
                </a:cubicBezTo>
                <a:cubicBezTo>
                  <a:pt x="61914" y="95387"/>
                  <a:pt x="61882" y="95514"/>
                  <a:pt x="61914" y="95609"/>
                </a:cubicBezTo>
                <a:cubicBezTo>
                  <a:pt x="61946" y="95704"/>
                  <a:pt x="62041" y="95736"/>
                  <a:pt x="62104" y="95736"/>
                </a:cubicBezTo>
                <a:cubicBezTo>
                  <a:pt x="62136" y="95736"/>
                  <a:pt x="62167" y="95736"/>
                  <a:pt x="62199" y="95704"/>
                </a:cubicBezTo>
                <a:lnTo>
                  <a:pt x="62231" y="95704"/>
                </a:lnTo>
                <a:cubicBezTo>
                  <a:pt x="62326" y="95641"/>
                  <a:pt x="62357" y="95546"/>
                  <a:pt x="62294" y="95451"/>
                </a:cubicBezTo>
                <a:cubicBezTo>
                  <a:pt x="62270" y="95379"/>
                  <a:pt x="62193" y="95344"/>
                  <a:pt x="62116" y="95344"/>
                </a:cubicBezTo>
                <a:close/>
                <a:moveTo>
                  <a:pt x="17249" y="95692"/>
                </a:moveTo>
                <a:cubicBezTo>
                  <a:pt x="17172" y="95692"/>
                  <a:pt x="17094" y="95728"/>
                  <a:pt x="17071" y="95799"/>
                </a:cubicBezTo>
                <a:cubicBezTo>
                  <a:pt x="17007" y="95926"/>
                  <a:pt x="17071" y="96021"/>
                  <a:pt x="17166" y="96084"/>
                </a:cubicBezTo>
                <a:lnTo>
                  <a:pt x="17197" y="96084"/>
                </a:lnTo>
                <a:cubicBezTo>
                  <a:pt x="17229" y="96084"/>
                  <a:pt x="17261" y="96116"/>
                  <a:pt x="17292" y="96116"/>
                </a:cubicBezTo>
                <a:cubicBezTo>
                  <a:pt x="17356" y="96116"/>
                  <a:pt x="17451" y="96052"/>
                  <a:pt x="17451" y="95989"/>
                </a:cubicBezTo>
                <a:cubicBezTo>
                  <a:pt x="17514" y="95862"/>
                  <a:pt x="17451" y="95767"/>
                  <a:pt x="17356" y="95704"/>
                </a:cubicBezTo>
                <a:lnTo>
                  <a:pt x="17324" y="95704"/>
                </a:lnTo>
                <a:cubicBezTo>
                  <a:pt x="17300" y="95696"/>
                  <a:pt x="17274" y="95692"/>
                  <a:pt x="17249" y="95692"/>
                </a:cubicBezTo>
                <a:close/>
                <a:moveTo>
                  <a:pt x="60659" y="95945"/>
                </a:moveTo>
                <a:cubicBezTo>
                  <a:pt x="60633" y="95945"/>
                  <a:pt x="60608" y="95949"/>
                  <a:pt x="60584" y="95957"/>
                </a:cubicBezTo>
                <a:lnTo>
                  <a:pt x="60552" y="95957"/>
                </a:lnTo>
                <a:cubicBezTo>
                  <a:pt x="60426" y="95989"/>
                  <a:pt x="60394" y="96116"/>
                  <a:pt x="60426" y="96211"/>
                </a:cubicBezTo>
                <a:cubicBezTo>
                  <a:pt x="60457" y="96306"/>
                  <a:pt x="60521" y="96337"/>
                  <a:pt x="60616" y="96337"/>
                </a:cubicBezTo>
                <a:lnTo>
                  <a:pt x="60679" y="96337"/>
                </a:lnTo>
                <a:lnTo>
                  <a:pt x="60711" y="96306"/>
                </a:lnTo>
                <a:cubicBezTo>
                  <a:pt x="60806" y="96274"/>
                  <a:pt x="60869" y="96179"/>
                  <a:pt x="60837" y="96052"/>
                </a:cubicBezTo>
                <a:cubicBezTo>
                  <a:pt x="60813" y="95981"/>
                  <a:pt x="60736" y="95945"/>
                  <a:pt x="60659" y="95945"/>
                </a:cubicBezTo>
                <a:close/>
                <a:moveTo>
                  <a:pt x="18737" y="96249"/>
                </a:moveTo>
                <a:cubicBezTo>
                  <a:pt x="18669" y="96249"/>
                  <a:pt x="18605" y="96308"/>
                  <a:pt x="18559" y="96401"/>
                </a:cubicBezTo>
                <a:cubicBezTo>
                  <a:pt x="18559" y="96496"/>
                  <a:pt x="18591" y="96622"/>
                  <a:pt x="18717" y="96654"/>
                </a:cubicBezTo>
                <a:lnTo>
                  <a:pt x="18812" y="96464"/>
                </a:lnTo>
                <a:lnTo>
                  <a:pt x="18749" y="96654"/>
                </a:lnTo>
                <a:lnTo>
                  <a:pt x="18812" y="96654"/>
                </a:lnTo>
                <a:cubicBezTo>
                  <a:pt x="18876" y="96654"/>
                  <a:pt x="18971" y="96622"/>
                  <a:pt x="19002" y="96527"/>
                </a:cubicBezTo>
                <a:cubicBezTo>
                  <a:pt x="19034" y="96432"/>
                  <a:pt x="18971" y="96306"/>
                  <a:pt x="18876" y="96274"/>
                </a:cubicBezTo>
                <a:lnTo>
                  <a:pt x="18812" y="96274"/>
                </a:lnTo>
                <a:cubicBezTo>
                  <a:pt x="18787" y="96257"/>
                  <a:pt x="18761" y="96249"/>
                  <a:pt x="18737" y="96249"/>
                </a:cubicBezTo>
                <a:close/>
                <a:moveTo>
                  <a:pt x="59117" y="96456"/>
                </a:moveTo>
                <a:cubicBezTo>
                  <a:pt x="59098" y="96456"/>
                  <a:pt x="59081" y="96458"/>
                  <a:pt x="59064" y="96464"/>
                </a:cubicBezTo>
                <a:lnTo>
                  <a:pt x="59032" y="96496"/>
                </a:lnTo>
                <a:cubicBezTo>
                  <a:pt x="58905" y="96527"/>
                  <a:pt x="58842" y="96622"/>
                  <a:pt x="58874" y="96717"/>
                </a:cubicBezTo>
                <a:cubicBezTo>
                  <a:pt x="58905" y="96812"/>
                  <a:pt x="59000" y="96876"/>
                  <a:pt x="59095" y="96876"/>
                </a:cubicBezTo>
                <a:cubicBezTo>
                  <a:pt x="59095" y="96876"/>
                  <a:pt x="59127" y="96876"/>
                  <a:pt x="59127" y="96844"/>
                </a:cubicBezTo>
                <a:lnTo>
                  <a:pt x="59190" y="96844"/>
                </a:lnTo>
                <a:cubicBezTo>
                  <a:pt x="59285" y="96812"/>
                  <a:pt x="59349" y="96717"/>
                  <a:pt x="59317" y="96591"/>
                </a:cubicBezTo>
                <a:cubicBezTo>
                  <a:pt x="59291" y="96513"/>
                  <a:pt x="59201" y="96456"/>
                  <a:pt x="59117" y="96456"/>
                </a:cubicBezTo>
                <a:close/>
                <a:moveTo>
                  <a:pt x="20364" y="96717"/>
                </a:moveTo>
                <a:cubicBezTo>
                  <a:pt x="20269" y="96717"/>
                  <a:pt x="20142" y="96781"/>
                  <a:pt x="20142" y="96876"/>
                </a:cubicBezTo>
                <a:cubicBezTo>
                  <a:pt x="20111" y="96971"/>
                  <a:pt x="20174" y="97097"/>
                  <a:pt x="20269" y="97129"/>
                </a:cubicBezTo>
                <a:lnTo>
                  <a:pt x="20364" y="97129"/>
                </a:lnTo>
                <a:cubicBezTo>
                  <a:pt x="20427" y="97129"/>
                  <a:pt x="20522" y="97066"/>
                  <a:pt x="20554" y="96971"/>
                </a:cubicBezTo>
                <a:cubicBezTo>
                  <a:pt x="20586" y="96876"/>
                  <a:pt x="20522" y="96781"/>
                  <a:pt x="20396" y="96749"/>
                </a:cubicBezTo>
                <a:lnTo>
                  <a:pt x="20364" y="96717"/>
                </a:lnTo>
                <a:close/>
                <a:moveTo>
                  <a:pt x="57565" y="96899"/>
                </a:moveTo>
                <a:cubicBezTo>
                  <a:pt x="57547" y="96899"/>
                  <a:pt x="57529" y="96902"/>
                  <a:pt x="57512" y="96907"/>
                </a:cubicBezTo>
                <a:lnTo>
                  <a:pt x="57480" y="96907"/>
                </a:lnTo>
                <a:cubicBezTo>
                  <a:pt x="57354" y="96939"/>
                  <a:pt x="57290" y="97034"/>
                  <a:pt x="57322" y="97161"/>
                </a:cubicBezTo>
                <a:cubicBezTo>
                  <a:pt x="57354" y="97224"/>
                  <a:pt x="57417" y="97287"/>
                  <a:pt x="57512" y="97287"/>
                </a:cubicBezTo>
                <a:lnTo>
                  <a:pt x="57575" y="97287"/>
                </a:lnTo>
                <a:lnTo>
                  <a:pt x="57544" y="97097"/>
                </a:lnTo>
                <a:lnTo>
                  <a:pt x="57607" y="97287"/>
                </a:lnTo>
                <a:cubicBezTo>
                  <a:pt x="57702" y="97256"/>
                  <a:pt x="57765" y="97161"/>
                  <a:pt x="57734" y="97034"/>
                </a:cubicBezTo>
                <a:cubicBezTo>
                  <a:pt x="57734" y="96956"/>
                  <a:pt x="57648" y="96899"/>
                  <a:pt x="57565" y="96899"/>
                </a:cubicBezTo>
                <a:close/>
                <a:moveTo>
                  <a:pt x="21916" y="97097"/>
                </a:moveTo>
                <a:cubicBezTo>
                  <a:pt x="21821" y="97097"/>
                  <a:pt x="21726" y="97161"/>
                  <a:pt x="21694" y="97256"/>
                </a:cubicBezTo>
                <a:cubicBezTo>
                  <a:pt x="21663" y="97382"/>
                  <a:pt x="21758" y="97477"/>
                  <a:pt x="21853" y="97509"/>
                </a:cubicBezTo>
                <a:lnTo>
                  <a:pt x="21916" y="97319"/>
                </a:lnTo>
                <a:lnTo>
                  <a:pt x="21884" y="97509"/>
                </a:lnTo>
                <a:lnTo>
                  <a:pt x="21916" y="97509"/>
                </a:lnTo>
                <a:cubicBezTo>
                  <a:pt x="22011" y="97509"/>
                  <a:pt x="22106" y="97446"/>
                  <a:pt x="22138" y="97351"/>
                </a:cubicBezTo>
                <a:cubicBezTo>
                  <a:pt x="22138" y="97256"/>
                  <a:pt x="22074" y="97129"/>
                  <a:pt x="21979" y="97129"/>
                </a:cubicBezTo>
                <a:cubicBezTo>
                  <a:pt x="21979" y="97129"/>
                  <a:pt x="21916" y="97097"/>
                  <a:pt x="21916" y="97097"/>
                </a:cubicBezTo>
                <a:close/>
                <a:moveTo>
                  <a:pt x="55897" y="97224"/>
                </a:moveTo>
                <a:cubicBezTo>
                  <a:pt x="55770" y="97256"/>
                  <a:pt x="55707" y="97351"/>
                  <a:pt x="55738" y="97477"/>
                </a:cubicBezTo>
                <a:cubicBezTo>
                  <a:pt x="55770" y="97572"/>
                  <a:pt x="55834" y="97636"/>
                  <a:pt x="55929" y="97636"/>
                </a:cubicBezTo>
                <a:lnTo>
                  <a:pt x="55992" y="97636"/>
                </a:lnTo>
                <a:cubicBezTo>
                  <a:pt x="56119" y="97604"/>
                  <a:pt x="56182" y="97509"/>
                  <a:pt x="56150" y="97382"/>
                </a:cubicBezTo>
                <a:cubicBezTo>
                  <a:pt x="56150" y="97287"/>
                  <a:pt x="56024" y="97224"/>
                  <a:pt x="55929" y="97224"/>
                </a:cubicBezTo>
                <a:close/>
                <a:moveTo>
                  <a:pt x="23531" y="97382"/>
                </a:moveTo>
                <a:cubicBezTo>
                  <a:pt x="23404" y="97382"/>
                  <a:pt x="23309" y="97446"/>
                  <a:pt x="23309" y="97541"/>
                </a:cubicBezTo>
                <a:cubicBezTo>
                  <a:pt x="23278" y="97667"/>
                  <a:pt x="23373" y="97762"/>
                  <a:pt x="23468" y="97762"/>
                </a:cubicBezTo>
                <a:lnTo>
                  <a:pt x="23531" y="97572"/>
                </a:lnTo>
                <a:lnTo>
                  <a:pt x="23499" y="97794"/>
                </a:lnTo>
                <a:lnTo>
                  <a:pt x="23531" y="97794"/>
                </a:lnTo>
                <a:cubicBezTo>
                  <a:pt x="23626" y="97794"/>
                  <a:pt x="23721" y="97699"/>
                  <a:pt x="23721" y="97604"/>
                </a:cubicBezTo>
                <a:cubicBezTo>
                  <a:pt x="23753" y="97509"/>
                  <a:pt x="23658" y="97414"/>
                  <a:pt x="23563" y="97382"/>
                </a:cubicBezTo>
                <a:close/>
                <a:moveTo>
                  <a:pt x="54394" y="97471"/>
                </a:moveTo>
                <a:cubicBezTo>
                  <a:pt x="54378" y="97471"/>
                  <a:pt x="54362" y="97473"/>
                  <a:pt x="54345" y="97477"/>
                </a:cubicBezTo>
                <a:lnTo>
                  <a:pt x="54313" y="97477"/>
                </a:lnTo>
                <a:cubicBezTo>
                  <a:pt x="54187" y="97477"/>
                  <a:pt x="54123" y="97604"/>
                  <a:pt x="54123" y="97699"/>
                </a:cubicBezTo>
                <a:cubicBezTo>
                  <a:pt x="54155" y="97794"/>
                  <a:pt x="54218" y="97857"/>
                  <a:pt x="54345" y="97857"/>
                </a:cubicBezTo>
                <a:lnTo>
                  <a:pt x="54377" y="97857"/>
                </a:lnTo>
                <a:cubicBezTo>
                  <a:pt x="54503" y="97857"/>
                  <a:pt x="54567" y="97762"/>
                  <a:pt x="54567" y="97636"/>
                </a:cubicBezTo>
                <a:cubicBezTo>
                  <a:pt x="54567" y="97554"/>
                  <a:pt x="54495" y="97471"/>
                  <a:pt x="54394" y="97471"/>
                </a:cubicBezTo>
                <a:close/>
                <a:moveTo>
                  <a:pt x="25066" y="97566"/>
                </a:moveTo>
                <a:cubicBezTo>
                  <a:pt x="24964" y="97566"/>
                  <a:pt x="24893" y="97652"/>
                  <a:pt x="24893" y="97762"/>
                </a:cubicBezTo>
                <a:cubicBezTo>
                  <a:pt x="24893" y="97857"/>
                  <a:pt x="24988" y="97952"/>
                  <a:pt x="25083" y="97952"/>
                </a:cubicBezTo>
                <a:lnTo>
                  <a:pt x="25146" y="97762"/>
                </a:lnTo>
                <a:lnTo>
                  <a:pt x="25115" y="97952"/>
                </a:lnTo>
                <a:lnTo>
                  <a:pt x="25146" y="97952"/>
                </a:lnTo>
                <a:cubicBezTo>
                  <a:pt x="25241" y="97952"/>
                  <a:pt x="25336" y="97889"/>
                  <a:pt x="25336" y="97794"/>
                </a:cubicBezTo>
                <a:cubicBezTo>
                  <a:pt x="25336" y="97667"/>
                  <a:pt x="25273" y="97572"/>
                  <a:pt x="25146" y="97572"/>
                </a:cubicBezTo>
                <a:lnTo>
                  <a:pt x="25115" y="97572"/>
                </a:lnTo>
                <a:cubicBezTo>
                  <a:pt x="25098" y="97568"/>
                  <a:pt x="25082" y="97566"/>
                  <a:pt x="25066" y="97566"/>
                </a:cubicBezTo>
                <a:close/>
                <a:moveTo>
                  <a:pt x="52698" y="97604"/>
                </a:moveTo>
                <a:cubicBezTo>
                  <a:pt x="52603" y="97636"/>
                  <a:pt x="52508" y="97731"/>
                  <a:pt x="52508" y="97826"/>
                </a:cubicBezTo>
                <a:cubicBezTo>
                  <a:pt x="52540" y="97921"/>
                  <a:pt x="52603" y="98016"/>
                  <a:pt x="52730" y="98016"/>
                </a:cubicBezTo>
                <a:lnTo>
                  <a:pt x="52762" y="98016"/>
                </a:lnTo>
                <a:cubicBezTo>
                  <a:pt x="52888" y="98016"/>
                  <a:pt x="52952" y="97921"/>
                  <a:pt x="52920" y="97794"/>
                </a:cubicBezTo>
                <a:cubicBezTo>
                  <a:pt x="52920" y="97699"/>
                  <a:pt x="52825" y="97604"/>
                  <a:pt x="52698" y="97604"/>
                </a:cubicBezTo>
                <a:close/>
                <a:moveTo>
                  <a:pt x="26730" y="97667"/>
                </a:moveTo>
                <a:cubicBezTo>
                  <a:pt x="26603" y="97667"/>
                  <a:pt x="26508" y="97731"/>
                  <a:pt x="26508" y="97857"/>
                </a:cubicBezTo>
                <a:cubicBezTo>
                  <a:pt x="26508" y="97952"/>
                  <a:pt x="26603" y="98047"/>
                  <a:pt x="26730" y="98047"/>
                </a:cubicBezTo>
                <a:lnTo>
                  <a:pt x="26761" y="97857"/>
                </a:lnTo>
                <a:lnTo>
                  <a:pt x="26761" y="98047"/>
                </a:lnTo>
                <a:cubicBezTo>
                  <a:pt x="26856" y="98047"/>
                  <a:pt x="26951" y="97984"/>
                  <a:pt x="26951" y="97857"/>
                </a:cubicBezTo>
                <a:cubicBezTo>
                  <a:pt x="26951" y="97762"/>
                  <a:pt x="26888" y="97667"/>
                  <a:pt x="26761" y="97667"/>
                </a:cubicBezTo>
                <a:close/>
                <a:moveTo>
                  <a:pt x="28345" y="97667"/>
                </a:moveTo>
                <a:cubicBezTo>
                  <a:pt x="28218" y="97667"/>
                  <a:pt x="28155" y="97762"/>
                  <a:pt x="28155" y="97857"/>
                </a:cubicBezTo>
                <a:cubicBezTo>
                  <a:pt x="28155" y="97984"/>
                  <a:pt x="28218" y="98079"/>
                  <a:pt x="28345" y="98079"/>
                </a:cubicBezTo>
                <a:lnTo>
                  <a:pt x="28376" y="98079"/>
                </a:lnTo>
                <a:cubicBezTo>
                  <a:pt x="28503" y="98079"/>
                  <a:pt x="28566" y="97984"/>
                  <a:pt x="28566" y="97857"/>
                </a:cubicBezTo>
                <a:cubicBezTo>
                  <a:pt x="28566" y="97762"/>
                  <a:pt x="28440" y="97667"/>
                  <a:pt x="28345" y="97667"/>
                </a:cubicBezTo>
                <a:close/>
                <a:moveTo>
                  <a:pt x="29960" y="97667"/>
                </a:moveTo>
                <a:cubicBezTo>
                  <a:pt x="29865" y="97667"/>
                  <a:pt x="29770" y="97762"/>
                  <a:pt x="29770" y="97857"/>
                </a:cubicBezTo>
                <a:cubicBezTo>
                  <a:pt x="29770" y="97984"/>
                  <a:pt x="29865" y="98079"/>
                  <a:pt x="29960" y="98079"/>
                </a:cubicBezTo>
                <a:lnTo>
                  <a:pt x="29992" y="98079"/>
                </a:lnTo>
                <a:cubicBezTo>
                  <a:pt x="30118" y="98079"/>
                  <a:pt x="30213" y="97984"/>
                  <a:pt x="30213" y="97857"/>
                </a:cubicBezTo>
                <a:cubicBezTo>
                  <a:pt x="30213" y="97762"/>
                  <a:pt x="30118" y="97667"/>
                  <a:pt x="29992" y="97667"/>
                </a:cubicBezTo>
                <a:close/>
                <a:moveTo>
                  <a:pt x="31575" y="97667"/>
                </a:moveTo>
                <a:cubicBezTo>
                  <a:pt x="31480" y="97667"/>
                  <a:pt x="31385" y="97762"/>
                  <a:pt x="31385" y="97857"/>
                </a:cubicBezTo>
                <a:cubicBezTo>
                  <a:pt x="31385" y="97984"/>
                  <a:pt x="31480" y="98079"/>
                  <a:pt x="31575" y="98079"/>
                </a:cubicBezTo>
                <a:lnTo>
                  <a:pt x="31607" y="98079"/>
                </a:lnTo>
                <a:cubicBezTo>
                  <a:pt x="31733" y="98079"/>
                  <a:pt x="31797" y="97984"/>
                  <a:pt x="31797" y="97857"/>
                </a:cubicBezTo>
                <a:cubicBezTo>
                  <a:pt x="31797" y="97762"/>
                  <a:pt x="31702" y="97667"/>
                  <a:pt x="31575" y="97667"/>
                </a:cubicBezTo>
                <a:close/>
                <a:moveTo>
                  <a:pt x="33190" y="97667"/>
                </a:moveTo>
                <a:cubicBezTo>
                  <a:pt x="33095" y="97667"/>
                  <a:pt x="33000" y="97762"/>
                  <a:pt x="33000" y="97857"/>
                </a:cubicBezTo>
                <a:cubicBezTo>
                  <a:pt x="33000" y="97984"/>
                  <a:pt x="33095" y="98079"/>
                  <a:pt x="33190" y="98079"/>
                </a:cubicBezTo>
                <a:lnTo>
                  <a:pt x="33253" y="98079"/>
                </a:lnTo>
                <a:cubicBezTo>
                  <a:pt x="33348" y="98079"/>
                  <a:pt x="33412" y="97984"/>
                  <a:pt x="33412" y="97857"/>
                </a:cubicBezTo>
                <a:cubicBezTo>
                  <a:pt x="33412" y="97762"/>
                  <a:pt x="33317" y="97667"/>
                  <a:pt x="33190" y="97667"/>
                </a:cubicBezTo>
                <a:close/>
                <a:moveTo>
                  <a:pt x="34837" y="97667"/>
                </a:moveTo>
                <a:cubicBezTo>
                  <a:pt x="34710" y="97667"/>
                  <a:pt x="34615" y="97762"/>
                  <a:pt x="34615" y="97857"/>
                </a:cubicBezTo>
                <a:cubicBezTo>
                  <a:pt x="34615" y="97984"/>
                  <a:pt x="34710" y="98079"/>
                  <a:pt x="34837" y="98079"/>
                </a:cubicBezTo>
                <a:lnTo>
                  <a:pt x="34869" y="98079"/>
                </a:lnTo>
                <a:cubicBezTo>
                  <a:pt x="34964" y="98079"/>
                  <a:pt x="35059" y="97984"/>
                  <a:pt x="35059" y="97857"/>
                </a:cubicBezTo>
                <a:cubicBezTo>
                  <a:pt x="35059" y="97762"/>
                  <a:pt x="34964" y="97667"/>
                  <a:pt x="34869" y="97667"/>
                </a:cubicBezTo>
                <a:close/>
                <a:moveTo>
                  <a:pt x="36452" y="97667"/>
                </a:moveTo>
                <a:cubicBezTo>
                  <a:pt x="36325" y="97667"/>
                  <a:pt x="36262" y="97762"/>
                  <a:pt x="36262" y="97857"/>
                </a:cubicBezTo>
                <a:cubicBezTo>
                  <a:pt x="36262" y="97984"/>
                  <a:pt x="36325" y="98079"/>
                  <a:pt x="36452" y="98079"/>
                </a:cubicBezTo>
                <a:lnTo>
                  <a:pt x="36484" y="98079"/>
                </a:lnTo>
                <a:cubicBezTo>
                  <a:pt x="36579" y="98079"/>
                  <a:pt x="36674" y="97984"/>
                  <a:pt x="36674" y="97857"/>
                </a:cubicBezTo>
                <a:cubicBezTo>
                  <a:pt x="36674" y="97762"/>
                  <a:pt x="36547" y="97667"/>
                  <a:pt x="36452" y="97667"/>
                </a:cubicBezTo>
                <a:close/>
                <a:moveTo>
                  <a:pt x="38067" y="97667"/>
                </a:moveTo>
                <a:cubicBezTo>
                  <a:pt x="37940" y="97667"/>
                  <a:pt x="37877" y="97762"/>
                  <a:pt x="37877" y="97857"/>
                </a:cubicBezTo>
                <a:cubicBezTo>
                  <a:pt x="37877" y="97984"/>
                  <a:pt x="37940" y="98079"/>
                  <a:pt x="38067" y="98079"/>
                </a:cubicBezTo>
                <a:lnTo>
                  <a:pt x="38099" y="98079"/>
                </a:lnTo>
                <a:cubicBezTo>
                  <a:pt x="38225" y="98079"/>
                  <a:pt x="38289" y="97984"/>
                  <a:pt x="38289" y="97857"/>
                </a:cubicBezTo>
                <a:cubicBezTo>
                  <a:pt x="38289" y="97762"/>
                  <a:pt x="38162" y="97667"/>
                  <a:pt x="38067" y="97667"/>
                </a:cubicBezTo>
                <a:close/>
                <a:moveTo>
                  <a:pt x="39682" y="97667"/>
                </a:moveTo>
                <a:cubicBezTo>
                  <a:pt x="39587" y="97667"/>
                  <a:pt x="39492" y="97762"/>
                  <a:pt x="39492" y="97857"/>
                </a:cubicBezTo>
                <a:cubicBezTo>
                  <a:pt x="39492" y="97984"/>
                  <a:pt x="39587" y="98079"/>
                  <a:pt x="39682" y="98079"/>
                </a:cubicBezTo>
                <a:lnTo>
                  <a:pt x="39714" y="98079"/>
                </a:lnTo>
                <a:cubicBezTo>
                  <a:pt x="39841" y="98079"/>
                  <a:pt x="39936" y="97984"/>
                  <a:pt x="39936" y="97857"/>
                </a:cubicBezTo>
                <a:cubicBezTo>
                  <a:pt x="39936" y="97762"/>
                  <a:pt x="39841" y="97667"/>
                  <a:pt x="39714" y="97667"/>
                </a:cubicBezTo>
                <a:close/>
                <a:moveTo>
                  <a:pt x="41297" y="97667"/>
                </a:moveTo>
                <a:cubicBezTo>
                  <a:pt x="41202" y="97667"/>
                  <a:pt x="41107" y="97762"/>
                  <a:pt x="41107" y="97857"/>
                </a:cubicBezTo>
                <a:cubicBezTo>
                  <a:pt x="41107" y="97984"/>
                  <a:pt x="41202" y="98079"/>
                  <a:pt x="41297" y="98079"/>
                </a:cubicBezTo>
                <a:lnTo>
                  <a:pt x="41361" y="98079"/>
                </a:lnTo>
                <a:cubicBezTo>
                  <a:pt x="41456" y="98079"/>
                  <a:pt x="41519" y="97984"/>
                  <a:pt x="41519" y="97857"/>
                </a:cubicBezTo>
                <a:cubicBezTo>
                  <a:pt x="41519" y="97762"/>
                  <a:pt x="41424" y="97667"/>
                  <a:pt x="41297" y="97667"/>
                </a:cubicBezTo>
                <a:close/>
                <a:moveTo>
                  <a:pt x="42944" y="97667"/>
                </a:moveTo>
                <a:cubicBezTo>
                  <a:pt x="42818" y="97667"/>
                  <a:pt x="42723" y="97762"/>
                  <a:pt x="42723" y="97857"/>
                </a:cubicBezTo>
                <a:cubicBezTo>
                  <a:pt x="42723" y="97984"/>
                  <a:pt x="42818" y="98079"/>
                  <a:pt x="42944" y="98079"/>
                </a:cubicBezTo>
                <a:lnTo>
                  <a:pt x="42976" y="98079"/>
                </a:lnTo>
                <a:cubicBezTo>
                  <a:pt x="43071" y="98079"/>
                  <a:pt x="43134" y="97984"/>
                  <a:pt x="43134" y="97857"/>
                </a:cubicBezTo>
                <a:cubicBezTo>
                  <a:pt x="43134" y="97762"/>
                  <a:pt x="43039" y="97667"/>
                  <a:pt x="42944" y="97667"/>
                </a:cubicBezTo>
                <a:close/>
                <a:moveTo>
                  <a:pt x="44559" y="97667"/>
                </a:moveTo>
                <a:cubicBezTo>
                  <a:pt x="44433" y="97667"/>
                  <a:pt x="44338" y="97762"/>
                  <a:pt x="44338" y="97857"/>
                </a:cubicBezTo>
                <a:cubicBezTo>
                  <a:pt x="44338" y="97984"/>
                  <a:pt x="44433" y="98079"/>
                  <a:pt x="44559" y="98079"/>
                </a:cubicBezTo>
                <a:lnTo>
                  <a:pt x="44591" y="98079"/>
                </a:lnTo>
                <a:cubicBezTo>
                  <a:pt x="44686" y="98079"/>
                  <a:pt x="44781" y="97984"/>
                  <a:pt x="44781" y="97857"/>
                </a:cubicBezTo>
                <a:cubicBezTo>
                  <a:pt x="44781" y="97762"/>
                  <a:pt x="44686" y="97667"/>
                  <a:pt x="44591" y="97667"/>
                </a:cubicBezTo>
                <a:close/>
                <a:moveTo>
                  <a:pt x="46174" y="97667"/>
                </a:moveTo>
                <a:cubicBezTo>
                  <a:pt x="46048" y="97667"/>
                  <a:pt x="45984" y="97762"/>
                  <a:pt x="45984" y="97857"/>
                </a:cubicBezTo>
                <a:cubicBezTo>
                  <a:pt x="45984" y="97984"/>
                  <a:pt x="46048" y="98079"/>
                  <a:pt x="46174" y="98079"/>
                </a:cubicBezTo>
                <a:lnTo>
                  <a:pt x="46206" y="98079"/>
                </a:lnTo>
                <a:cubicBezTo>
                  <a:pt x="46333" y="98079"/>
                  <a:pt x="46396" y="97984"/>
                  <a:pt x="46396" y="97857"/>
                </a:cubicBezTo>
                <a:cubicBezTo>
                  <a:pt x="46396" y="97762"/>
                  <a:pt x="46269" y="97667"/>
                  <a:pt x="46174" y="97667"/>
                </a:cubicBezTo>
                <a:close/>
                <a:moveTo>
                  <a:pt x="47790" y="97667"/>
                </a:moveTo>
                <a:cubicBezTo>
                  <a:pt x="47695" y="97667"/>
                  <a:pt x="47600" y="97762"/>
                  <a:pt x="47600" y="97857"/>
                </a:cubicBezTo>
                <a:cubicBezTo>
                  <a:pt x="47600" y="97984"/>
                  <a:pt x="47695" y="98079"/>
                  <a:pt x="47790" y="98079"/>
                </a:cubicBezTo>
                <a:lnTo>
                  <a:pt x="47821" y="98079"/>
                </a:lnTo>
                <a:cubicBezTo>
                  <a:pt x="47948" y="98079"/>
                  <a:pt x="48011" y="97984"/>
                  <a:pt x="48011" y="97857"/>
                </a:cubicBezTo>
                <a:cubicBezTo>
                  <a:pt x="48011" y="97762"/>
                  <a:pt x="47916" y="97667"/>
                  <a:pt x="47790" y="97667"/>
                </a:cubicBezTo>
                <a:close/>
                <a:moveTo>
                  <a:pt x="49405" y="97667"/>
                </a:moveTo>
                <a:cubicBezTo>
                  <a:pt x="49310" y="97667"/>
                  <a:pt x="49215" y="97762"/>
                  <a:pt x="49215" y="97857"/>
                </a:cubicBezTo>
                <a:cubicBezTo>
                  <a:pt x="49215" y="97984"/>
                  <a:pt x="49310" y="98079"/>
                  <a:pt x="49405" y="98079"/>
                </a:cubicBezTo>
                <a:lnTo>
                  <a:pt x="49468" y="98079"/>
                </a:lnTo>
                <a:cubicBezTo>
                  <a:pt x="49563" y="98079"/>
                  <a:pt x="49658" y="97984"/>
                  <a:pt x="49658" y="97857"/>
                </a:cubicBezTo>
                <a:cubicBezTo>
                  <a:pt x="49658" y="97762"/>
                  <a:pt x="49563" y="97667"/>
                  <a:pt x="49468" y="97667"/>
                </a:cubicBezTo>
                <a:close/>
                <a:moveTo>
                  <a:pt x="51051" y="97667"/>
                </a:moveTo>
                <a:cubicBezTo>
                  <a:pt x="50956" y="97667"/>
                  <a:pt x="50830" y="97762"/>
                  <a:pt x="50830" y="97857"/>
                </a:cubicBezTo>
                <a:cubicBezTo>
                  <a:pt x="50830" y="97984"/>
                  <a:pt x="50925" y="98079"/>
                  <a:pt x="51020" y="98079"/>
                </a:cubicBezTo>
                <a:lnTo>
                  <a:pt x="51146" y="98079"/>
                </a:lnTo>
                <a:cubicBezTo>
                  <a:pt x="51241" y="98079"/>
                  <a:pt x="51305" y="97984"/>
                  <a:pt x="51305" y="97857"/>
                </a:cubicBezTo>
                <a:cubicBezTo>
                  <a:pt x="51305" y="97762"/>
                  <a:pt x="51178" y="97667"/>
                  <a:pt x="51051" y="97667"/>
                </a:cubicBezTo>
                <a:close/>
              </a:path>
            </a:pathLst>
          </a:custGeom>
          <a:solidFill>
            <a:srgbClr val="E0CB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52"/>
          <p:cNvSpPr/>
          <p:nvPr/>
        </p:nvSpPr>
        <p:spPr>
          <a:xfrm>
            <a:off x="1707987" y="1522371"/>
            <a:ext cx="2545274" cy="2949020"/>
          </a:xfrm>
          <a:custGeom>
            <a:avLst/>
            <a:gdLst/>
            <a:ahLst/>
            <a:cxnLst/>
            <a:rect l="l" t="t" r="r" b="b"/>
            <a:pathLst>
              <a:path w="84652" h="98080" extrusionOk="0">
                <a:moveTo>
                  <a:pt x="27109" y="1"/>
                </a:moveTo>
                <a:cubicBezTo>
                  <a:pt x="26982" y="1"/>
                  <a:pt x="26919" y="96"/>
                  <a:pt x="26919" y="222"/>
                </a:cubicBezTo>
                <a:cubicBezTo>
                  <a:pt x="26919" y="317"/>
                  <a:pt x="26982" y="412"/>
                  <a:pt x="27109" y="412"/>
                </a:cubicBezTo>
                <a:lnTo>
                  <a:pt x="27140" y="412"/>
                </a:lnTo>
                <a:cubicBezTo>
                  <a:pt x="27267" y="412"/>
                  <a:pt x="27330" y="317"/>
                  <a:pt x="27330" y="222"/>
                </a:cubicBezTo>
                <a:cubicBezTo>
                  <a:pt x="27330" y="96"/>
                  <a:pt x="27204" y="1"/>
                  <a:pt x="27109" y="1"/>
                </a:cubicBezTo>
                <a:close/>
                <a:moveTo>
                  <a:pt x="28724" y="1"/>
                </a:moveTo>
                <a:cubicBezTo>
                  <a:pt x="28629" y="1"/>
                  <a:pt x="28534" y="96"/>
                  <a:pt x="28534" y="222"/>
                </a:cubicBezTo>
                <a:cubicBezTo>
                  <a:pt x="28534" y="317"/>
                  <a:pt x="28629" y="412"/>
                  <a:pt x="28724" y="412"/>
                </a:cubicBezTo>
                <a:lnTo>
                  <a:pt x="28756" y="412"/>
                </a:lnTo>
                <a:cubicBezTo>
                  <a:pt x="28882" y="412"/>
                  <a:pt x="28977" y="317"/>
                  <a:pt x="28977" y="222"/>
                </a:cubicBezTo>
                <a:cubicBezTo>
                  <a:pt x="28977" y="96"/>
                  <a:pt x="28882" y="1"/>
                  <a:pt x="28756" y="1"/>
                </a:cubicBezTo>
                <a:close/>
                <a:moveTo>
                  <a:pt x="30339" y="1"/>
                </a:moveTo>
                <a:cubicBezTo>
                  <a:pt x="30244" y="1"/>
                  <a:pt x="30149" y="96"/>
                  <a:pt x="30149" y="222"/>
                </a:cubicBezTo>
                <a:cubicBezTo>
                  <a:pt x="30149" y="317"/>
                  <a:pt x="30244" y="412"/>
                  <a:pt x="30339" y="412"/>
                </a:cubicBezTo>
                <a:lnTo>
                  <a:pt x="30402" y="412"/>
                </a:lnTo>
                <a:cubicBezTo>
                  <a:pt x="30497" y="412"/>
                  <a:pt x="30561" y="317"/>
                  <a:pt x="30561" y="222"/>
                </a:cubicBezTo>
                <a:cubicBezTo>
                  <a:pt x="30561" y="96"/>
                  <a:pt x="30466" y="1"/>
                  <a:pt x="30339" y="1"/>
                </a:cubicBezTo>
                <a:close/>
                <a:moveTo>
                  <a:pt x="31986" y="1"/>
                </a:moveTo>
                <a:cubicBezTo>
                  <a:pt x="31859" y="1"/>
                  <a:pt x="31764" y="96"/>
                  <a:pt x="31764" y="222"/>
                </a:cubicBezTo>
                <a:cubicBezTo>
                  <a:pt x="31764" y="317"/>
                  <a:pt x="31859" y="412"/>
                  <a:pt x="31986" y="412"/>
                </a:cubicBezTo>
                <a:lnTo>
                  <a:pt x="32017" y="412"/>
                </a:lnTo>
                <a:cubicBezTo>
                  <a:pt x="32113" y="412"/>
                  <a:pt x="32208" y="317"/>
                  <a:pt x="32208" y="222"/>
                </a:cubicBezTo>
                <a:cubicBezTo>
                  <a:pt x="32208" y="96"/>
                  <a:pt x="32113" y="1"/>
                  <a:pt x="32017" y="1"/>
                </a:cubicBezTo>
                <a:close/>
                <a:moveTo>
                  <a:pt x="33601" y="1"/>
                </a:moveTo>
                <a:cubicBezTo>
                  <a:pt x="33474" y="1"/>
                  <a:pt x="33411" y="96"/>
                  <a:pt x="33411" y="222"/>
                </a:cubicBezTo>
                <a:cubicBezTo>
                  <a:pt x="33411" y="317"/>
                  <a:pt x="33474" y="412"/>
                  <a:pt x="33601" y="412"/>
                </a:cubicBezTo>
                <a:lnTo>
                  <a:pt x="33633" y="412"/>
                </a:lnTo>
                <a:cubicBezTo>
                  <a:pt x="33759" y="412"/>
                  <a:pt x="33823" y="317"/>
                  <a:pt x="33823" y="222"/>
                </a:cubicBezTo>
                <a:cubicBezTo>
                  <a:pt x="33823" y="96"/>
                  <a:pt x="33696" y="1"/>
                  <a:pt x="33601" y="1"/>
                </a:cubicBezTo>
                <a:close/>
                <a:moveTo>
                  <a:pt x="35216" y="1"/>
                </a:moveTo>
                <a:cubicBezTo>
                  <a:pt x="35121" y="1"/>
                  <a:pt x="35026" y="96"/>
                  <a:pt x="35026" y="222"/>
                </a:cubicBezTo>
                <a:cubicBezTo>
                  <a:pt x="35026" y="317"/>
                  <a:pt x="35121" y="412"/>
                  <a:pt x="35216" y="412"/>
                </a:cubicBezTo>
                <a:lnTo>
                  <a:pt x="35248" y="412"/>
                </a:lnTo>
                <a:cubicBezTo>
                  <a:pt x="35374" y="412"/>
                  <a:pt x="35438" y="317"/>
                  <a:pt x="35438" y="222"/>
                </a:cubicBezTo>
                <a:cubicBezTo>
                  <a:pt x="35438" y="96"/>
                  <a:pt x="35343" y="1"/>
                  <a:pt x="35216" y="1"/>
                </a:cubicBezTo>
                <a:close/>
                <a:moveTo>
                  <a:pt x="36831" y="1"/>
                </a:moveTo>
                <a:cubicBezTo>
                  <a:pt x="36736" y="1"/>
                  <a:pt x="36641" y="96"/>
                  <a:pt x="36641" y="222"/>
                </a:cubicBezTo>
                <a:cubicBezTo>
                  <a:pt x="36641" y="317"/>
                  <a:pt x="36736" y="412"/>
                  <a:pt x="36831" y="412"/>
                </a:cubicBezTo>
                <a:lnTo>
                  <a:pt x="36895" y="412"/>
                </a:lnTo>
                <a:cubicBezTo>
                  <a:pt x="36990" y="412"/>
                  <a:pt x="37085" y="317"/>
                  <a:pt x="37085" y="222"/>
                </a:cubicBezTo>
                <a:cubicBezTo>
                  <a:pt x="37085" y="96"/>
                  <a:pt x="36990" y="1"/>
                  <a:pt x="36895" y="1"/>
                </a:cubicBezTo>
                <a:close/>
                <a:moveTo>
                  <a:pt x="38478" y="1"/>
                </a:moveTo>
                <a:cubicBezTo>
                  <a:pt x="38351" y="1"/>
                  <a:pt x="38256" y="96"/>
                  <a:pt x="38256" y="222"/>
                </a:cubicBezTo>
                <a:cubicBezTo>
                  <a:pt x="38256" y="317"/>
                  <a:pt x="38351" y="412"/>
                  <a:pt x="38478" y="412"/>
                </a:cubicBezTo>
                <a:lnTo>
                  <a:pt x="38510" y="412"/>
                </a:lnTo>
                <a:cubicBezTo>
                  <a:pt x="38605" y="412"/>
                  <a:pt x="38700" y="317"/>
                  <a:pt x="38700" y="222"/>
                </a:cubicBezTo>
                <a:cubicBezTo>
                  <a:pt x="38700" y="96"/>
                  <a:pt x="38573" y="1"/>
                  <a:pt x="38478" y="1"/>
                </a:cubicBezTo>
                <a:close/>
                <a:moveTo>
                  <a:pt x="40093" y="1"/>
                </a:moveTo>
                <a:cubicBezTo>
                  <a:pt x="39966" y="1"/>
                  <a:pt x="39903" y="96"/>
                  <a:pt x="39903" y="222"/>
                </a:cubicBezTo>
                <a:cubicBezTo>
                  <a:pt x="39903" y="317"/>
                  <a:pt x="39966" y="412"/>
                  <a:pt x="40093" y="412"/>
                </a:cubicBezTo>
                <a:lnTo>
                  <a:pt x="40125" y="412"/>
                </a:lnTo>
                <a:cubicBezTo>
                  <a:pt x="40251" y="412"/>
                  <a:pt x="40315" y="317"/>
                  <a:pt x="40315" y="222"/>
                </a:cubicBezTo>
                <a:cubicBezTo>
                  <a:pt x="40315" y="96"/>
                  <a:pt x="40251" y="1"/>
                  <a:pt x="40125" y="1"/>
                </a:cubicBezTo>
                <a:close/>
                <a:moveTo>
                  <a:pt x="41708" y="1"/>
                </a:moveTo>
                <a:cubicBezTo>
                  <a:pt x="41613" y="1"/>
                  <a:pt x="41518" y="96"/>
                  <a:pt x="41518" y="222"/>
                </a:cubicBezTo>
                <a:cubicBezTo>
                  <a:pt x="41518" y="317"/>
                  <a:pt x="41613" y="412"/>
                  <a:pt x="41708" y="412"/>
                </a:cubicBezTo>
                <a:lnTo>
                  <a:pt x="41740" y="412"/>
                </a:lnTo>
                <a:cubicBezTo>
                  <a:pt x="41867" y="412"/>
                  <a:pt x="41930" y="317"/>
                  <a:pt x="41930" y="222"/>
                </a:cubicBezTo>
                <a:cubicBezTo>
                  <a:pt x="41930" y="96"/>
                  <a:pt x="41835" y="1"/>
                  <a:pt x="41708" y="1"/>
                </a:cubicBezTo>
                <a:close/>
                <a:moveTo>
                  <a:pt x="43323" y="1"/>
                </a:moveTo>
                <a:cubicBezTo>
                  <a:pt x="43228" y="1"/>
                  <a:pt x="43133" y="96"/>
                  <a:pt x="43133" y="222"/>
                </a:cubicBezTo>
                <a:cubicBezTo>
                  <a:pt x="43133" y="317"/>
                  <a:pt x="43228" y="412"/>
                  <a:pt x="43323" y="412"/>
                </a:cubicBezTo>
                <a:lnTo>
                  <a:pt x="43387" y="412"/>
                </a:lnTo>
                <a:cubicBezTo>
                  <a:pt x="43482" y="412"/>
                  <a:pt x="43545" y="317"/>
                  <a:pt x="43545" y="222"/>
                </a:cubicBezTo>
                <a:cubicBezTo>
                  <a:pt x="43545" y="96"/>
                  <a:pt x="43450" y="1"/>
                  <a:pt x="43323" y="1"/>
                </a:cubicBezTo>
                <a:close/>
                <a:moveTo>
                  <a:pt x="44970" y="1"/>
                </a:moveTo>
                <a:cubicBezTo>
                  <a:pt x="44843" y="1"/>
                  <a:pt x="44748" y="96"/>
                  <a:pt x="44748" y="222"/>
                </a:cubicBezTo>
                <a:cubicBezTo>
                  <a:pt x="44748" y="317"/>
                  <a:pt x="44843" y="412"/>
                  <a:pt x="44970" y="412"/>
                </a:cubicBezTo>
                <a:lnTo>
                  <a:pt x="45002" y="412"/>
                </a:lnTo>
                <a:cubicBezTo>
                  <a:pt x="45097" y="412"/>
                  <a:pt x="45192" y="317"/>
                  <a:pt x="45192" y="222"/>
                </a:cubicBezTo>
                <a:cubicBezTo>
                  <a:pt x="45192" y="96"/>
                  <a:pt x="45097" y="1"/>
                  <a:pt x="45002" y="1"/>
                </a:cubicBezTo>
                <a:close/>
                <a:moveTo>
                  <a:pt x="46585" y="1"/>
                </a:moveTo>
                <a:cubicBezTo>
                  <a:pt x="46459" y="1"/>
                  <a:pt x="46395" y="96"/>
                  <a:pt x="46395" y="222"/>
                </a:cubicBezTo>
                <a:cubicBezTo>
                  <a:pt x="46395" y="317"/>
                  <a:pt x="46459" y="412"/>
                  <a:pt x="46585" y="412"/>
                </a:cubicBezTo>
                <a:lnTo>
                  <a:pt x="46617" y="412"/>
                </a:lnTo>
                <a:cubicBezTo>
                  <a:pt x="46744" y="412"/>
                  <a:pt x="46807" y="317"/>
                  <a:pt x="46807" y="222"/>
                </a:cubicBezTo>
                <a:cubicBezTo>
                  <a:pt x="46807" y="96"/>
                  <a:pt x="46680" y="1"/>
                  <a:pt x="46585" y="1"/>
                </a:cubicBezTo>
                <a:close/>
                <a:moveTo>
                  <a:pt x="48200" y="1"/>
                </a:moveTo>
                <a:cubicBezTo>
                  <a:pt x="48105" y="1"/>
                  <a:pt x="48010" y="96"/>
                  <a:pt x="48010" y="222"/>
                </a:cubicBezTo>
                <a:cubicBezTo>
                  <a:pt x="48010" y="317"/>
                  <a:pt x="48105" y="412"/>
                  <a:pt x="48200" y="412"/>
                </a:cubicBezTo>
                <a:lnTo>
                  <a:pt x="48232" y="412"/>
                </a:lnTo>
                <a:cubicBezTo>
                  <a:pt x="48359" y="412"/>
                  <a:pt x="48454" y="317"/>
                  <a:pt x="48454" y="222"/>
                </a:cubicBezTo>
                <a:cubicBezTo>
                  <a:pt x="48454" y="96"/>
                  <a:pt x="48359" y="1"/>
                  <a:pt x="48232" y="1"/>
                </a:cubicBezTo>
                <a:close/>
                <a:moveTo>
                  <a:pt x="49816" y="1"/>
                </a:moveTo>
                <a:cubicBezTo>
                  <a:pt x="49721" y="1"/>
                  <a:pt x="49625" y="96"/>
                  <a:pt x="49625" y="222"/>
                </a:cubicBezTo>
                <a:cubicBezTo>
                  <a:pt x="49625" y="317"/>
                  <a:pt x="49721" y="412"/>
                  <a:pt x="49816" y="412"/>
                </a:cubicBezTo>
                <a:lnTo>
                  <a:pt x="49879" y="412"/>
                </a:lnTo>
                <a:cubicBezTo>
                  <a:pt x="49974" y="412"/>
                  <a:pt x="50037" y="317"/>
                  <a:pt x="50037" y="222"/>
                </a:cubicBezTo>
                <a:cubicBezTo>
                  <a:pt x="50037" y="96"/>
                  <a:pt x="49942" y="1"/>
                  <a:pt x="49816" y="1"/>
                </a:cubicBezTo>
                <a:close/>
                <a:moveTo>
                  <a:pt x="51462" y="1"/>
                </a:moveTo>
                <a:cubicBezTo>
                  <a:pt x="51336" y="1"/>
                  <a:pt x="51241" y="96"/>
                  <a:pt x="51241" y="222"/>
                </a:cubicBezTo>
                <a:cubicBezTo>
                  <a:pt x="51241" y="317"/>
                  <a:pt x="51336" y="412"/>
                  <a:pt x="51462" y="412"/>
                </a:cubicBezTo>
                <a:lnTo>
                  <a:pt x="51494" y="412"/>
                </a:lnTo>
                <a:cubicBezTo>
                  <a:pt x="51589" y="412"/>
                  <a:pt x="51684" y="317"/>
                  <a:pt x="51652" y="222"/>
                </a:cubicBezTo>
                <a:cubicBezTo>
                  <a:pt x="51684" y="96"/>
                  <a:pt x="51557" y="1"/>
                  <a:pt x="51462" y="1"/>
                </a:cubicBezTo>
                <a:close/>
                <a:moveTo>
                  <a:pt x="25511" y="89"/>
                </a:moveTo>
                <a:cubicBezTo>
                  <a:pt x="25495" y="89"/>
                  <a:pt x="25479" y="91"/>
                  <a:pt x="25462" y="96"/>
                </a:cubicBezTo>
                <a:cubicBezTo>
                  <a:pt x="25367" y="96"/>
                  <a:pt x="25272" y="191"/>
                  <a:pt x="25304" y="286"/>
                </a:cubicBezTo>
                <a:cubicBezTo>
                  <a:pt x="25304" y="381"/>
                  <a:pt x="25399" y="476"/>
                  <a:pt x="25494" y="476"/>
                </a:cubicBezTo>
                <a:lnTo>
                  <a:pt x="25557" y="476"/>
                </a:lnTo>
                <a:cubicBezTo>
                  <a:pt x="25652" y="476"/>
                  <a:pt x="25715" y="381"/>
                  <a:pt x="25715" y="254"/>
                </a:cubicBezTo>
                <a:cubicBezTo>
                  <a:pt x="25688" y="172"/>
                  <a:pt x="25613" y="89"/>
                  <a:pt x="25511" y="89"/>
                </a:cubicBezTo>
                <a:close/>
                <a:moveTo>
                  <a:pt x="53039" y="89"/>
                </a:moveTo>
                <a:cubicBezTo>
                  <a:pt x="52959" y="89"/>
                  <a:pt x="52887" y="172"/>
                  <a:pt x="52887" y="254"/>
                </a:cubicBezTo>
                <a:cubicBezTo>
                  <a:pt x="52856" y="381"/>
                  <a:pt x="52951" y="476"/>
                  <a:pt x="53046" y="476"/>
                </a:cubicBezTo>
                <a:lnTo>
                  <a:pt x="53109" y="476"/>
                </a:lnTo>
                <a:cubicBezTo>
                  <a:pt x="53204" y="476"/>
                  <a:pt x="53299" y="412"/>
                  <a:pt x="53299" y="286"/>
                </a:cubicBezTo>
                <a:cubicBezTo>
                  <a:pt x="53299" y="191"/>
                  <a:pt x="53204" y="96"/>
                  <a:pt x="53077" y="96"/>
                </a:cubicBezTo>
                <a:cubicBezTo>
                  <a:pt x="53065" y="91"/>
                  <a:pt x="53052" y="89"/>
                  <a:pt x="53039" y="89"/>
                </a:cubicBezTo>
                <a:close/>
                <a:moveTo>
                  <a:pt x="23896" y="248"/>
                </a:moveTo>
                <a:cubicBezTo>
                  <a:pt x="23880" y="248"/>
                  <a:pt x="23864" y="250"/>
                  <a:pt x="23847" y="254"/>
                </a:cubicBezTo>
                <a:cubicBezTo>
                  <a:pt x="23720" y="254"/>
                  <a:pt x="23657" y="349"/>
                  <a:pt x="23689" y="476"/>
                </a:cubicBezTo>
                <a:cubicBezTo>
                  <a:pt x="23689" y="571"/>
                  <a:pt x="23784" y="634"/>
                  <a:pt x="23879" y="634"/>
                </a:cubicBezTo>
                <a:lnTo>
                  <a:pt x="23942" y="634"/>
                </a:lnTo>
                <a:cubicBezTo>
                  <a:pt x="24037" y="602"/>
                  <a:pt x="24100" y="507"/>
                  <a:pt x="24100" y="412"/>
                </a:cubicBezTo>
                <a:cubicBezTo>
                  <a:pt x="24073" y="330"/>
                  <a:pt x="23998" y="248"/>
                  <a:pt x="23896" y="248"/>
                </a:cubicBezTo>
                <a:close/>
                <a:moveTo>
                  <a:pt x="54724" y="254"/>
                </a:moveTo>
                <a:cubicBezTo>
                  <a:pt x="54598" y="254"/>
                  <a:pt x="54503" y="317"/>
                  <a:pt x="54503" y="412"/>
                </a:cubicBezTo>
                <a:cubicBezTo>
                  <a:pt x="54471" y="539"/>
                  <a:pt x="54566" y="634"/>
                  <a:pt x="54661" y="634"/>
                </a:cubicBezTo>
                <a:lnTo>
                  <a:pt x="54693" y="666"/>
                </a:lnTo>
                <a:lnTo>
                  <a:pt x="54724" y="666"/>
                </a:lnTo>
                <a:cubicBezTo>
                  <a:pt x="54819" y="666"/>
                  <a:pt x="54883" y="571"/>
                  <a:pt x="54914" y="476"/>
                </a:cubicBezTo>
                <a:cubicBezTo>
                  <a:pt x="54914" y="381"/>
                  <a:pt x="54819" y="286"/>
                  <a:pt x="54724" y="254"/>
                </a:cubicBezTo>
                <a:close/>
                <a:moveTo>
                  <a:pt x="22283" y="499"/>
                </a:moveTo>
                <a:cubicBezTo>
                  <a:pt x="22265" y="499"/>
                  <a:pt x="22248" y="502"/>
                  <a:pt x="22232" y="507"/>
                </a:cubicBezTo>
                <a:cubicBezTo>
                  <a:pt x="22137" y="539"/>
                  <a:pt x="22042" y="634"/>
                  <a:pt x="22073" y="729"/>
                </a:cubicBezTo>
                <a:cubicBezTo>
                  <a:pt x="22105" y="824"/>
                  <a:pt x="22168" y="887"/>
                  <a:pt x="22263" y="887"/>
                </a:cubicBezTo>
                <a:lnTo>
                  <a:pt x="22358" y="887"/>
                </a:lnTo>
                <a:cubicBezTo>
                  <a:pt x="22453" y="856"/>
                  <a:pt x="22517" y="761"/>
                  <a:pt x="22485" y="666"/>
                </a:cubicBezTo>
                <a:cubicBezTo>
                  <a:pt x="22459" y="561"/>
                  <a:pt x="22367" y="499"/>
                  <a:pt x="22283" y="499"/>
                </a:cubicBezTo>
                <a:close/>
                <a:moveTo>
                  <a:pt x="56339" y="507"/>
                </a:moveTo>
                <a:cubicBezTo>
                  <a:pt x="56213" y="507"/>
                  <a:pt x="56118" y="571"/>
                  <a:pt x="56086" y="666"/>
                </a:cubicBezTo>
                <a:cubicBezTo>
                  <a:pt x="56086" y="792"/>
                  <a:pt x="56149" y="887"/>
                  <a:pt x="56244" y="919"/>
                </a:cubicBezTo>
                <a:lnTo>
                  <a:pt x="56339" y="729"/>
                </a:lnTo>
                <a:lnTo>
                  <a:pt x="56276" y="919"/>
                </a:lnTo>
                <a:lnTo>
                  <a:pt x="56339" y="919"/>
                </a:lnTo>
                <a:cubicBezTo>
                  <a:pt x="56434" y="919"/>
                  <a:pt x="56498" y="856"/>
                  <a:pt x="56529" y="761"/>
                </a:cubicBezTo>
                <a:cubicBezTo>
                  <a:pt x="56529" y="634"/>
                  <a:pt x="56466" y="539"/>
                  <a:pt x="56371" y="539"/>
                </a:cubicBezTo>
                <a:lnTo>
                  <a:pt x="56339" y="507"/>
                </a:lnTo>
                <a:close/>
                <a:moveTo>
                  <a:pt x="20699" y="848"/>
                </a:moveTo>
                <a:cubicBezTo>
                  <a:pt x="20682" y="848"/>
                  <a:pt x="20665" y="850"/>
                  <a:pt x="20648" y="856"/>
                </a:cubicBezTo>
                <a:cubicBezTo>
                  <a:pt x="20522" y="887"/>
                  <a:pt x="20458" y="982"/>
                  <a:pt x="20490" y="1109"/>
                </a:cubicBezTo>
                <a:cubicBezTo>
                  <a:pt x="20522" y="1172"/>
                  <a:pt x="20585" y="1236"/>
                  <a:pt x="20680" y="1236"/>
                </a:cubicBezTo>
                <a:lnTo>
                  <a:pt x="20775" y="1236"/>
                </a:lnTo>
                <a:cubicBezTo>
                  <a:pt x="20870" y="1204"/>
                  <a:pt x="20933" y="1109"/>
                  <a:pt x="20902" y="1014"/>
                </a:cubicBezTo>
                <a:cubicBezTo>
                  <a:pt x="20875" y="909"/>
                  <a:pt x="20784" y="848"/>
                  <a:pt x="20699" y="848"/>
                </a:cubicBezTo>
                <a:close/>
                <a:moveTo>
                  <a:pt x="57859" y="879"/>
                </a:moveTo>
                <a:cubicBezTo>
                  <a:pt x="57764" y="879"/>
                  <a:pt x="57696" y="936"/>
                  <a:pt x="57669" y="1014"/>
                </a:cubicBezTo>
                <a:cubicBezTo>
                  <a:pt x="57638" y="1141"/>
                  <a:pt x="57701" y="1236"/>
                  <a:pt x="57828" y="1267"/>
                </a:cubicBezTo>
                <a:lnTo>
                  <a:pt x="57891" y="1267"/>
                </a:lnTo>
                <a:cubicBezTo>
                  <a:pt x="57986" y="1267"/>
                  <a:pt x="58049" y="1204"/>
                  <a:pt x="58081" y="1109"/>
                </a:cubicBezTo>
                <a:cubicBezTo>
                  <a:pt x="58113" y="1014"/>
                  <a:pt x="58018" y="919"/>
                  <a:pt x="57923" y="887"/>
                </a:cubicBezTo>
                <a:cubicBezTo>
                  <a:pt x="57900" y="882"/>
                  <a:pt x="57879" y="879"/>
                  <a:pt x="57859" y="879"/>
                </a:cubicBezTo>
                <a:close/>
                <a:moveTo>
                  <a:pt x="19120" y="1291"/>
                </a:moveTo>
                <a:cubicBezTo>
                  <a:pt x="19100" y="1291"/>
                  <a:pt x="19082" y="1293"/>
                  <a:pt x="19065" y="1299"/>
                </a:cubicBezTo>
                <a:cubicBezTo>
                  <a:pt x="18970" y="1331"/>
                  <a:pt x="18907" y="1457"/>
                  <a:pt x="18938" y="1552"/>
                </a:cubicBezTo>
                <a:cubicBezTo>
                  <a:pt x="18970" y="1647"/>
                  <a:pt x="19033" y="1711"/>
                  <a:pt x="19128" y="1711"/>
                </a:cubicBezTo>
                <a:cubicBezTo>
                  <a:pt x="19160" y="1711"/>
                  <a:pt x="19160" y="1711"/>
                  <a:pt x="19192" y="1679"/>
                </a:cubicBezTo>
                <a:lnTo>
                  <a:pt x="19223" y="1679"/>
                </a:lnTo>
                <a:cubicBezTo>
                  <a:pt x="19318" y="1647"/>
                  <a:pt x="19382" y="1521"/>
                  <a:pt x="19350" y="1426"/>
                </a:cubicBezTo>
                <a:cubicBezTo>
                  <a:pt x="19324" y="1348"/>
                  <a:pt x="19212" y="1291"/>
                  <a:pt x="19120" y="1291"/>
                </a:cubicBezTo>
                <a:close/>
                <a:moveTo>
                  <a:pt x="59424" y="1322"/>
                </a:moveTo>
                <a:cubicBezTo>
                  <a:pt x="59348" y="1322"/>
                  <a:pt x="59279" y="1379"/>
                  <a:pt x="59253" y="1457"/>
                </a:cubicBezTo>
                <a:cubicBezTo>
                  <a:pt x="59221" y="1552"/>
                  <a:pt x="59253" y="1679"/>
                  <a:pt x="59380" y="1711"/>
                </a:cubicBezTo>
                <a:lnTo>
                  <a:pt x="59475" y="1521"/>
                </a:lnTo>
                <a:lnTo>
                  <a:pt x="59411" y="1711"/>
                </a:lnTo>
                <a:cubicBezTo>
                  <a:pt x="59443" y="1711"/>
                  <a:pt x="59443" y="1742"/>
                  <a:pt x="59475" y="1742"/>
                </a:cubicBezTo>
                <a:cubicBezTo>
                  <a:pt x="59538" y="1742"/>
                  <a:pt x="59633" y="1679"/>
                  <a:pt x="59665" y="1584"/>
                </a:cubicBezTo>
                <a:cubicBezTo>
                  <a:pt x="59696" y="1489"/>
                  <a:pt x="59633" y="1394"/>
                  <a:pt x="59538" y="1331"/>
                </a:cubicBezTo>
                <a:lnTo>
                  <a:pt x="59475" y="1331"/>
                </a:lnTo>
                <a:cubicBezTo>
                  <a:pt x="59458" y="1325"/>
                  <a:pt x="59441" y="1322"/>
                  <a:pt x="59424" y="1322"/>
                </a:cubicBezTo>
                <a:close/>
                <a:moveTo>
                  <a:pt x="17617" y="1844"/>
                </a:moveTo>
                <a:cubicBezTo>
                  <a:pt x="17584" y="1844"/>
                  <a:pt x="17548" y="1851"/>
                  <a:pt x="17513" y="1869"/>
                </a:cubicBezTo>
                <a:cubicBezTo>
                  <a:pt x="17418" y="1901"/>
                  <a:pt x="17386" y="1996"/>
                  <a:pt x="17418" y="2122"/>
                </a:cubicBezTo>
                <a:cubicBezTo>
                  <a:pt x="17450" y="2186"/>
                  <a:pt x="17513" y="2249"/>
                  <a:pt x="17608" y="2249"/>
                </a:cubicBezTo>
                <a:cubicBezTo>
                  <a:pt x="17608" y="2249"/>
                  <a:pt x="17640" y="2249"/>
                  <a:pt x="17671" y="2217"/>
                </a:cubicBezTo>
                <a:lnTo>
                  <a:pt x="17703" y="2217"/>
                </a:lnTo>
                <a:cubicBezTo>
                  <a:pt x="17798" y="2186"/>
                  <a:pt x="17830" y="2059"/>
                  <a:pt x="17798" y="1964"/>
                </a:cubicBezTo>
                <a:cubicBezTo>
                  <a:pt x="17775" y="1896"/>
                  <a:pt x="17703" y="1844"/>
                  <a:pt x="17617" y="1844"/>
                </a:cubicBezTo>
                <a:close/>
                <a:moveTo>
                  <a:pt x="60955" y="1858"/>
                </a:moveTo>
                <a:cubicBezTo>
                  <a:pt x="60877" y="1858"/>
                  <a:pt x="60797" y="1899"/>
                  <a:pt x="60773" y="1996"/>
                </a:cubicBezTo>
                <a:cubicBezTo>
                  <a:pt x="60741" y="2091"/>
                  <a:pt x="60773" y="2217"/>
                  <a:pt x="60900" y="2249"/>
                </a:cubicBezTo>
                <a:lnTo>
                  <a:pt x="60931" y="2249"/>
                </a:lnTo>
                <a:cubicBezTo>
                  <a:pt x="60931" y="2281"/>
                  <a:pt x="60963" y="2281"/>
                  <a:pt x="60995" y="2281"/>
                </a:cubicBezTo>
                <a:cubicBezTo>
                  <a:pt x="61058" y="2281"/>
                  <a:pt x="61121" y="2217"/>
                  <a:pt x="61153" y="2154"/>
                </a:cubicBezTo>
                <a:cubicBezTo>
                  <a:pt x="61216" y="2027"/>
                  <a:pt x="61121" y="1901"/>
                  <a:pt x="61026" y="1869"/>
                </a:cubicBezTo>
                <a:cubicBezTo>
                  <a:pt x="61004" y="1862"/>
                  <a:pt x="60980" y="1858"/>
                  <a:pt x="60955" y="1858"/>
                </a:cubicBezTo>
                <a:close/>
                <a:moveTo>
                  <a:pt x="16131" y="2459"/>
                </a:moveTo>
                <a:cubicBezTo>
                  <a:pt x="16106" y="2459"/>
                  <a:pt x="16080" y="2463"/>
                  <a:pt x="16056" y="2471"/>
                </a:cubicBezTo>
                <a:cubicBezTo>
                  <a:pt x="16056" y="2471"/>
                  <a:pt x="16025" y="2502"/>
                  <a:pt x="16025" y="2502"/>
                </a:cubicBezTo>
                <a:cubicBezTo>
                  <a:pt x="15930" y="2534"/>
                  <a:pt x="15866" y="2661"/>
                  <a:pt x="15930" y="2756"/>
                </a:cubicBezTo>
                <a:cubicBezTo>
                  <a:pt x="15961" y="2819"/>
                  <a:pt x="16025" y="2882"/>
                  <a:pt x="16088" y="2882"/>
                </a:cubicBezTo>
                <a:cubicBezTo>
                  <a:pt x="16120" y="2882"/>
                  <a:pt x="16151" y="2882"/>
                  <a:pt x="16183" y="2851"/>
                </a:cubicBezTo>
                <a:lnTo>
                  <a:pt x="16120" y="2661"/>
                </a:lnTo>
                <a:lnTo>
                  <a:pt x="16215" y="2819"/>
                </a:lnTo>
                <a:cubicBezTo>
                  <a:pt x="16310" y="2787"/>
                  <a:pt x="16373" y="2661"/>
                  <a:pt x="16310" y="2566"/>
                </a:cubicBezTo>
                <a:cubicBezTo>
                  <a:pt x="16286" y="2495"/>
                  <a:pt x="16209" y="2459"/>
                  <a:pt x="16131" y="2459"/>
                </a:cubicBezTo>
                <a:close/>
                <a:moveTo>
                  <a:pt x="62546" y="2502"/>
                </a:moveTo>
                <a:lnTo>
                  <a:pt x="62451" y="2692"/>
                </a:lnTo>
                <a:lnTo>
                  <a:pt x="62388" y="2882"/>
                </a:lnTo>
                <a:cubicBezTo>
                  <a:pt x="62420" y="2914"/>
                  <a:pt x="62451" y="2914"/>
                  <a:pt x="62483" y="2914"/>
                </a:cubicBezTo>
                <a:cubicBezTo>
                  <a:pt x="62546" y="2914"/>
                  <a:pt x="62641" y="2882"/>
                  <a:pt x="62673" y="2787"/>
                </a:cubicBezTo>
                <a:cubicBezTo>
                  <a:pt x="62705" y="2692"/>
                  <a:pt x="62673" y="2566"/>
                  <a:pt x="62578" y="2534"/>
                </a:cubicBezTo>
                <a:lnTo>
                  <a:pt x="62546" y="2502"/>
                </a:lnTo>
                <a:close/>
                <a:moveTo>
                  <a:pt x="14677" y="3198"/>
                </a:moveTo>
                <a:cubicBezTo>
                  <a:pt x="14639" y="3198"/>
                  <a:pt x="14601" y="3208"/>
                  <a:pt x="14568" y="3231"/>
                </a:cubicBezTo>
                <a:cubicBezTo>
                  <a:pt x="14473" y="3263"/>
                  <a:pt x="14409" y="3389"/>
                  <a:pt x="14473" y="3484"/>
                </a:cubicBezTo>
                <a:cubicBezTo>
                  <a:pt x="14505" y="3548"/>
                  <a:pt x="14568" y="3579"/>
                  <a:pt x="14631" y="3579"/>
                </a:cubicBezTo>
                <a:lnTo>
                  <a:pt x="14726" y="3579"/>
                </a:lnTo>
                <a:lnTo>
                  <a:pt x="14790" y="3548"/>
                </a:lnTo>
                <a:cubicBezTo>
                  <a:pt x="14885" y="3484"/>
                  <a:pt x="14885" y="3389"/>
                  <a:pt x="14853" y="3294"/>
                </a:cubicBezTo>
                <a:cubicBezTo>
                  <a:pt x="14812" y="3233"/>
                  <a:pt x="14745" y="3198"/>
                  <a:pt x="14677" y="3198"/>
                </a:cubicBezTo>
                <a:close/>
                <a:moveTo>
                  <a:pt x="63928" y="3219"/>
                </a:moveTo>
                <a:cubicBezTo>
                  <a:pt x="63849" y="3219"/>
                  <a:pt x="63766" y="3255"/>
                  <a:pt x="63718" y="3326"/>
                </a:cubicBezTo>
                <a:cubicBezTo>
                  <a:pt x="63687" y="3421"/>
                  <a:pt x="63718" y="3548"/>
                  <a:pt x="63813" y="3579"/>
                </a:cubicBezTo>
                <a:lnTo>
                  <a:pt x="63845" y="3611"/>
                </a:lnTo>
                <a:cubicBezTo>
                  <a:pt x="63877" y="3611"/>
                  <a:pt x="63908" y="3643"/>
                  <a:pt x="63908" y="3643"/>
                </a:cubicBezTo>
                <a:cubicBezTo>
                  <a:pt x="64003" y="3643"/>
                  <a:pt x="64067" y="3579"/>
                  <a:pt x="64098" y="3516"/>
                </a:cubicBezTo>
                <a:cubicBezTo>
                  <a:pt x="64130" y="3421"/>
                  <a:pt x="64098" y="3294"/>
                  <a:pt x="64003" y="3231"/>
                </a:cubicBezTo>
                <a:cubicBezTo>
                  <a:pt x="63980" y="3223"/>
                  <a:pt x="63954" y="3219"/>
                  <a:pt x="63928" y="3219"/>
                </a:cubicBezTo>
                <a:close/>
                <a:moveTo>
                  <a:pt x="13255" y="4004"/>
                </a:moveTo>
                <a:cubicBezTo>
                  <a:pt x="13217" y="4004"/>
                  <a:pt x="13178" y="4011"/>
                  <a:pt x="13143" y="4023"/>
                </a:cubicBezTo>
                <a:cubicBezTo>
                  <a:pt x="13048" y="4086"/>
                  <a:pt x="13016" y="4213"/>
                  <a:pt x="13079" y="4308"/>
                </a:cubicBezTo>
                <a:cubicBezTo>
                  <a:pt x="13111" y="4371"/>
                  <a:pt x="13174" y="4403"/>
                  <a:pt x="13238" y="4403"/>
                </a:cubicBezTo>
                <a:cubicBezTo>
                  <a:pt x="13269" y="4403"/>
                  <a:pt x="13301" y="4403"/>
                  <a:pt x="13333" y="4371"/>
                </a:cubicBezTo>
                <a:lnTo>
                  <a:pt x="13364" y="4339"/>
                </a:lnTo>
                <a:cubicBezTo>
                  <a:pt x="13459" y="4308"/>
                  <a:pt x="13491" y="4181"/>
                  <a:pt x="13428" y="4086"/>
                </a:cubicBezTo>
                <a:cubicBezTo>
                  <a:pt x="13388" y="4026"/>
                  <a:pt x="13322" y="4004"/>
                  <a:pt x="13255" y="4004"/>
                </a:cubicBezTo>
                <a:close/>
                <a:moveTo>
                  <a:pt x="65297" y="4021"/>
                </a:moveTo>
                <a:cubicBezTo>
                  <a:pt x="65238" y="4021"/>
                  <a:pt x="65184" y="4056"/>
                  <a:pt x="65143" y="4118"/>
                </a:cubicBezTo>
                <a:cubicBezTo>
                  <a:pt x="65080" y="4213"/>
                  <a:pt x="65112" y="4339"/>
                  <a:pt x="65207" y="4403"/>
                </a:cubicBezTo>
                <a:lnTo>
                  <a:pt x="65333" y="4244"/>
                </a:lnTo>
                <a:lnTo>
                  <a:pt x="65238" y="4403"/>
                </a:lnTo>
                <a:cubicBezTo>
                  <a:pt x="65270" y="4434"/>
                  <a:pt x="65302" y="4434"/>
                  <a:pt x="65333" y="4434"/>
                </a:cubicBezTo>
                <a:cubicBezTo>
                  <a:pt x="65397" y="4434"/>
                  <a:pt x="65460" y="4403"/>
                  <a:pt x="65523" y="4339"/>
                </a:cubicBezTo>
                <a:cubicBezTo>
                  <a:pt x="65555" y="4244"/>
                  <a:pt x="65523" y="4149"/>
                  <a:pt x="65460" y="4086"/>
                </a:cubicBezTo>
                <a:cubicBezTo>
                  <a:pt x="65460" y="4086"/>
                  <a:pt x="65397" y="4054"/>
                  <a:pt x="65397" y="4054"/>
                </a:cubicBezTo>
                <a:cubicBezTo>
                  <a:pt x="65363" y="4032"/>
                  <a:pt x="65329" y="4021"/>
                  <a:pt x="65297" y="4021"/>
                </a:cubicBezTo>
                <a:close/>
                <a:moveTo>
                  <a:pt x="11901" y="4897"/>
                </a:moveTo>
                <a:cubicBezTo>
                  <a:pt x="11847" y="4897"/>
                  <a:pt x="11792" y="4912"/>
                  <a:pt x="11749" y="4941"/>
                </a:cubicBezTo>
                <a:cubicBezTo>
                  <a:pt x="11686" y="5004"/>
                  <a:pt x="11654" y="5099"/>
                  <a:pt x="11718" y="5194"/>
                </a:cubicBezTo>
                <a:cubicBezTo>
                  <a:pt x="11749" y="5258"/>
                  <a:pt x="11813" y="5289"/>
                  <a:pt x="11876" y="5289"/>
                </a:cubicBezTo>
                <a:cubicBezTo>
                  <a:pt x="11908" y="5289"/>
                  <a:pt x="11939" y="5289"/>
                  <a:pt x="12003" y="5258"/>
                </a:cubicBezTo>
                <a:lnTo>
                  <a:pt x="12034" y="5226"/>
                </a:lnTo>
                <a:cubicBezTo>
                  <a:pt x="12098" y="5163"/>
                  <a:pt x="12129" y="5068"/>
                  <a:pt x="12066" y="4973"/>
                </a:cubicBezTo>
                <a:cubicBezTo>
                  <a:pt x="12031" y="4920"/>
                  <a:pt x="11967" y="4897"/>
                  <a:pt x="11901" y="4897"/>
                </a:cubicBezTo>
                <a:close/>
                <a:moveTo>
                  <a:pt x="66673" y="4908"/>
                </a:moveTo>
                <a:cubicBezTo>
                  <a:pt x="66613" y="4908"/>
                  <a:pt x="66546" y="4943"/>
                  <a:pt x="66505" y="5004"/>
                </a:cubicBezTo>
                <a:cubicBezTo>
                  <a:pt x="66442" y="5099"/>
                  <a:pt x="66442" y="5226"/>
                  <a:pt x="66537" y="5289"/>
                </a:cubicBezTo>
                <a:lnTo>
                  <a:pt x="66568" y="5289"/>
                </a:lnTo>
                <a:cubicBezTo>
                  <a:pt x="66600" y="5321"/>
                  <a:pt x="66632" y="5321"/>
                  <a:pt x="66663" y="5321"/>
                </a:cubicBezTo>
                <a:cubicBezTo>
                  <a:pt x="66727" y="5321"/>
                  <a:pt x="66790" y="5289"/>
                  <a:pt x="66853" y="5226"/>
                </a:cubicBezTo>
                <a:cubicBezTo>
                  <a:pt x="66885" y="5131"/>
                  <a:pt x="66853" y="5004"/>
                  <a:pt x="66758" y="4941"/>
                </a:cubicBezTo>
                <a:cubicBezTo>
                  <a:pt x="66736" y="4919"/>
                  <a:pt x="66706" y="4908"/>
                  <a:pt x="66673" y="4908"/>
                </a:cubicBezTo>
                <a:close/>
                <a:moveTo>
                  <a:pt x="10612" y="5834"/>
                </a:moveTo>
                <a:cubicBezTo>
                  <a:pt x="10568" y="5834"/>
                  <a:pt x="10522" y="5851"/>
                  <a:pt x="10483" y="5891"/>
                </a:cubicBezTo>
                <a:lnTo>
                  <a:pt x="10451" y="5891"/>
                </a:lnTo>
                <a:cubicBezTo>
                  <a:pt x="10356" y="5986"/>
                  <a:pt x="10356" y="6081"/>
                  <a:pt x="10419" y="6176"/>
                </a:cubicBezTo>
                <a:cubicBezTo>
                  <a:pt x="10451" y="6239"/>
                  <a:pt x="10514" y="6271"/>
                  <a:pt x="10578" y="6271"/>
                </a:cubicBezTo>
                <a:cubicBezTo>
                  <a:pt x="10609" y="6271"/>
                  <a:pt x="10673" y="6239"/>
                  <a:pt x="10704" y="6208"/>
                </a:cubicBezTo>
                <a:lnTo>
                  <a:pt x="10704" y="6176"/>
                </a:lnTo>
                <a:cubicBezTo>
                  <a:pt x="10799" y="6113"/>
                  <a:pt x="10831" y="5986"/>
                  <a:pt x="10768" y="5923"/>
                </a:cubicBezTo>
                <a:cubicBezTo>
                  <a:pt x="10731" y="5867"/>
                  <a:pt x="10673" y="5834"/>
                  <a:pt x="10612" y="5834"/>
                </a:cubicBezTo>
                <a:close/>
                <a:moveTo>
                  <a:pt x="67971" y="5888"/>
                </a:moveTo>
                <a:cubicBezTo>
                  <a:pt x="67906" y="5888"/>
                  <a:pt x="67843" y="5915"/>
                  <a:pt x="67804" y="5954"/>
                </a:cubicBezTo>
                <a:cubicBezTo>
                  <a:pt x="67740" y="6049"/>
                  <a:pt x="67740" y="6176"/>
                  <a:pt x="67835" y="6239"/>
                </a:cubicBezTo>
                <a:lnTo>
                  <a:pt x="67867" y="6271"/>
                </a:lnTo>
                <a:cubicBezTo>
                  <a:pt x="67899" y="6303"/>
                  <a:pt x="67930" y="6303"/>
                  <a:pt x="67962" y="6303"/>
                </a:cubicBezTo>
                <a:cubicBezTo>
                  <a:pt x="68025" y="6303"/>
                  <a:pt x="68089" y="6271"/>
                  <a:pt x="68120" y="6208"/>
                </a:cubicBezTo>
                <a:cubicBezTo>
                  <a:pt x="68184" y="6144"/>
                  <a:pt x="68184" y="5986"/>
                  <a:pt x="68089" y="5923"/>
                </a:cubicBezTo>
                <a:cubicBezTo>
                  <a:pt x="68052" y="5898"/>
                  <a:pt x="68011" y="5888"/>
                  <a:pt x="67971" y="5888"/>
                </a:cubicBezTo>
                <a:close/>
                <a:moveTo>
                  <a:pt x="9355" y="6876"/>
                </a:moveTo>
                <a:cubicBezTo>
                  <a:pt x="9308" y="6876"/>
                  <a:pt x="9259" y="6893"/>
                  <a:pt x="9216" y="6936"/>
                </a:cubicBezTo>
                <a:lnTo>
                  <a:pt x="9184" y="6968"/>
                </a:lnTo>
                <a:cubicBezTo>
                  <a:pt x="9121" y="7031"/>
                  <a:pt x="9121" y="7158"/>
                  <a:pt x="9184" y="7221"/>
                </a:cubicBezTo>
                <a:cubicBezTo>
                  <a:pt x="9216" y="7284"/>
                  <a:pt x="9279" y="7284"/>
                  <a:pt x="9342" y="7284"/>
                </a:cubicBezTo>
                <a:cubicBezTo>
                  <a:pt x="9374" y="7284"/>
                  <a:pt x="9437" y="7284"/>
                  <a:pt x="9469" y="7253"/>
                </a:cubicBezTo>
                <a:lnTo>
                  <a:pt x="9501" y="7221"/>
                </a:lnTo>
                <a:cubicBezTo>
                  <a:pt x="9564" y="7158"/>
                  <a:pt x="9596" y="7031"/>
                  <a:pt x="9501" y="6936"/>
                </a:cubicBezTo>
                <a:cubicBezTo>
                  <a:pt x="9466" y="6901"/>
                  <a:pt x="9412" y="6876"/>
                  <a:pt x="9355" y="6876"/>
                </a:cubicBezTo>
                <a:close/>
                <a:moveTo>
                  <a:pt x="69208" y="6924"/>
                </a:moveTo>
                <a:cubicBezTo>
                  <a:pt x="69153" y="6924"/>
                  <a:pt x="69091" y="6947"/>
                  <a:pt x="69039" y="6999"/>
                </a:cubicBezTo>
                <a:cubicBezTo>
                  <a:pt x="68975" y="7063"/>
                  <a:pt x="68975" y="7189"/>
                  <a:pt x="69070" y="7284"/>
                </a:cubicBezTo>
                <a:lnTo>
                  <a:pt x="69229" y="7158"/>
                </a:lnTo>
                <a:lnTo>
                  <a:pt x="69102" y="7284"/>
                </a:lnTo>
                <a:cubicBezTo>
                  <a:pt x="69134" y="7348"/>
                  <a:pt x="69197" y="7348"/>
                  <a:pt x="69229" y="7348"/>
                </a:cubicBezTo>
                <a:cubicBezTo>
                  <a:pt x="69292" y="7348"/>
                  <a:pt x="69324" y="7316"/>
                  <a:pt x="69387" y="7284"/>
                </a:cubicBezTo>
                <a:cubicBezTo>
                  <a:pt x="69450" y="7189"/>
                  <a:pt x="69450" y="7094"/>
                  <a:pt x="69355" y="6999"/>
                </a:cubicBezTo>
                <a:lnTo>
                  <a:pt x="69324" y="6968"/>
                </a:lnTo>
                <a:cubicBezTo>
                  <a:pt x="69295" y="6939"/>
                  <a:pt x="69254" y="6924"/>
                  <a:pt x="69208" y="6924"/>
                </a:cubicBezTo>
                <a:close/>
                <a:moveTo>
                  <a:pt x="8175" y="7997"/>
                </a:moveTo>
                <a:cubicBezTo>
                  <a:pt x="8123" y="7997"/>
                  <a:pt x="8076" y="8013"/>
                  <a:pt x="8044" y="8045"/>
                </a:cubicBezTo>
                <a:lnTo>
                  <a:pt x="8012" y="8076"/>
                </a:lnTo>
                <a:cubicBezTo>
                  <a:pt x="7917" y="8171"/>
                  <a:pt x="7917" y="8298"/>
                  <a:pt x="8012" y="8361"/>
                </a:cubicBezTo>
                <a:cubicBezTo>
                  <a:pt x="8044" y="8393"/>
                  <a:pt x="8107" y="8425"/>
                  <a:pt x="8139" y="8425"/>
                </a:cubicBezTo>
                <a:cubicBezTo>
                  <a:pt x="8202" y="8425"/>
                  <a:pt x="8266" y="8393"/>
                  <a:pt x="8297" y="8361"/>
                </a:cubicBezTo>
                <a:lnTo>
                  <a:pt x="8171" y="8203"/>
                </a:lnTo>
                <a:lnTo>
                  <a:pt x="8171" y="8203"/>
                </a:lnTo>
                <a:lnTo>
                  <a:pt x="8329" y="8330"/>
                </a:lnTo>
                <a:cubicBezTo>
                  <a:pt x="8392" y="8266"/>
                  <a:pt x="8392" y="8140"/>
                  <a:pt x="8329" y="8045"/>
                </a:cubicBezTo>
                <a:cubicBezTo>
                  <a:pt x="8282" y="8013"/>
                  <a:pt x="8226" y="7997"/>
                  <a:pt x="8175" y="7997"/>
                </a:cubicBezTo>
                <a:close/>
                <a:moveTo>
                  <a:pt x="70373" y="8037"/>
                </a:moveTo>
                <a:cubicBezTo>
                  <a:pt x="70321" y="8037"/>
                  <a:pt x="70274" y="8060"/>
                  <a:pt x="70242" y="8108"/>
                </a:cubicBezTo>
                <a:cubicBezTo>
                  <a:pt x="70179" y="8171"/>
                  <a:pt x="70179" y="8298"/>
                  <a:pt x="70242" y="8393"/>
                </a:cubicBezTo>
                <a:lnTo>
                  <a:pt x="70274" y="8425"/>
                </a:lnTo>
                <a:cubicBezTo>
                  <a:pt x="70305" y="8456"/>
                  <a:pt x="70337" y="8456"/>
                  <a:pt x="70400" y="8456"/>
                </a:cubicBezTo>
                <a:cubicBezTo>
                  <a:pt x="70432" y="8456"/>
                  <a:pt x="70495" y="8425"/>
                  <a:pt x="70527" y="8393"/>
                </a:cubicBezTo>
                <a:cubicBezTo>
                  <a:pt x="70622" y="8330"/>
                  <a:pt x="70590" y="8171"/>
                  <a:pt x="70527" y="8108"/>
                </a:cubicBezTo>
                <a:cubicBezTo>
                  <a:pt x="70480" y="8060"/>
                  <a:pt x="70424" y="8037"/>
                  <a:pt x="70373" y="8037"/>
                </a:cubicBezTo>
                <a:close/>
                <a:moveTo>
                  <a:pt x="7074" y="9172"/>
                </a:moveTo>
                <a:cubicBezTo>
                  <a:pt x="7018" y="9172"/>
                  <a:pt x="6956" y="9196"/>
                  <a:pt x="6904" y="9248"/>
                </a:cubicBezTo>
                <a:lnTo>
                  <a:pt x="6872" y="9280"/>
                </a:lnTo>
                <a:cubicBezTo>
                  <a:pt x="6809" y="9343"/>
                  <a:pt x="6809" y="9470"/>
                  <a:pt x="6904" y="9533"/>
                </a:cubicBezTo>
                <a:cubicBezTo>
                  <a:pt x="6936" y="9565"/>
                  <a:pt x="6999" y="9596"/>
                  <a:pt x="7031" y="9596"/>
                </a:cubicBezTo>
                <a:cubicBezTo>
                  <a:pt x="7094" y="9596"/>
                  <a:pt x="7157" y="9565"/>
                  <a:pt x="7189" y="9533"/>
                </a:cubicBezTo>
                <a:lnTo>
                  <a:pt x="7062" y="9375"/>
                </a:lnTo>
                <a:lnTo>
                  <a:pt x="7221" y="9501"/>
                </a:lnTo>
                <a:cubicBezTo>
                  <a:pt x="7284" y="9406"/>
                  <a:pt x="7284" y="9280"/>
                  <a:pt x="7189" y="9216"/>
                </a:cubicBezTo>
                <a:cubicBezTo>
                  <a:pt x="7160" y="9188"/>
                  <a:pt x="7119" y="9172"/>
                  <a:pt x="7074" y="9172"/>
                </a:cubicBezTo>
                <a:close/>
                <a:moveTo>
                  <a:pt x="71480" y="9222"/>
                </a:moveTo>
                <a:cubicBezTo>
                  <a:pt x="71436" y="9222"/>
                  <a:pt x="71390" y="9240"/>
                  <a:pt x="71350" y="9280"/>
                </a:cubicBezTo>
                <a:cubicBezTo>
                  <a:pt x="71287" y="9343"/>
                  <a:pt x="71255" y="9470"/>
                  <a:pt x="71319" y="9565"/>
                </a:cubicBezTo>
                <a:lnTo>
                  <a:pt x="71382" y="9596"/>
                </a:lnTo>
                <a:cubicBezTo>
                  <a:pt x="71414" y="9628"/>
                  <a:pt x="71445" y="9660"/>
                  <a:pt x="71509" y="9660"/>
                </a:cubicBezTo>
                <a:cubicBezTo>
                  <a:pt x="71540" y="9660"/>
                  <a:pt x="71604" y="9628"/>
                  <a:pt x="71636" y="9596"/>
                </a:cubicBezTo>
                <a:cubicBezTo>
                  <a:pt x="71731" y="9501"/>
                  <a:pt x="71699" y="9375"/>
                  <a:pt x="71636" y="9311"/>
                </a:cubicBezTo>
                <a:cubicBezTo>
                  <a:pt x="71599" y="9256"/>
                  <a:pt x="71540" y="9222"/>
                  <a:pt x="71480" y="9222"/>
                </a:cubicBezTo>
                <a:close/>
                <a:moveTo>
                  <a:pt x="6015" y="10426"/>
                </a:moveTo>
                <a:cubicBezTo>
                  <a:pt x="5954" y="10426"/>
                  <a:pt x="5896" y="10459"/>
                  <a:pt x="5859" y="10515"/>
                </a:cubicBezTo>
                <a:cubicBezTo>
                  <a:pt x="5764" y="10610"/>
                  <a:pt x="5796" y="10736"/>
                  <a:pt x="5891" y="10800"/>
                </a:cubicBezTo>
                <a:cubicBezTo>
                  <a:pt x="5922" y="10831"/>
                  <a:pt x="5954" y="10831"/>
                  <a:pt x="5986" y="10831"/>
                </a:cubicBezTo>
                <a:cubicBezTo>
                  <a:pt x="6049" y="10831"/>
                  <a:pt x="6112" y="10831"/>
                  <a:pt x="6144" y="10768"/>
                </a:cubicBezTo>
                <a:lnTo>
                  <a:pt x="6176" y="10736"/>
                </a:lnTo>
                <a:cubicBezTo>
                  <a:pt x="6239" y="10641"/>
                  <a:pt x="6207" y="10546"/>
                  <a:pt x="6144" y="10483"/>
                </a:cubicBezTo>
                <a:cubicBezTo>
                  <a:pt x="6104" y="10443"/>
                  <a:pt x="6059" y="10426"/>
                  <a:pt x="6015" y="10426"/>
                </a:cubicBezTo>
                <a:close/>
                <a:moveTo>
                  <a:pt x="72513" y="10480"/>
                </a:moveTo>
                <a:cubicBezTo>
                  <a:pt x="72473" y="10480"/>
                  <a:pt x="72432" y="10490"/>
                  <a:pt x="72396" y="10515"/>
                </a:cubicBezTo>
                <a:cubicBezTo>
                  <a:pt x="72332" y="10578"/>
                  <a:pt x="72301" y="10705"/>
                  <a:pt x="72364" y="10800"/>
                </a:cubicBezTo>
                <a:lnTo>
                  <a:pt x="72396" y="10831"/>
                </a:lnTo>
                <a:cubicBezTo>
                  <a:pt x="72427" y="10863"/>
                  <a:pt x="72491" y="10895"/>
                  <a:pt x="72554" y="10895"/>
                </a:cubicBezTo>
                <a:cubicBezTo>
                  <a:pt x="72586" y="10895"/>
                  <a:pt x="72649" y="10895"/>
                  <a:pt x="72681" y="10863"/>
                </a:cubicBezTo>
                <a:cubicBezTo>
                  <a:pt x="72776" y="10800"/>
                  <a:pt x="72776" y="10673"/>
                  <a:pt x="72712" y="10578"/>
                </a:cubicBezTo>
                <a:lnTo>
                  <a:pt x="72681" y="10546"/>
                </a:lnTo>
                <a:cubicBezTo>
                  <a:pt x="72641" y="10507"/>
                  <a:pt x="72578" y="10480"/>
                  <a:pt x="72513" y="10480"/>
                </a:cubicBezTo>
                <a:close/>
                <a:moveTo>
                  <a:pt x="5053" y="11748"/>
                </a:moveTo>
                <a:cubicBezTo>
                  <a:pt x="4985" y="11748"/>
                  <a:pt x="4918" y="11783"/>
                  <a:pt x="4877" y="11845"/>
                </a:cubicBezTo>
                <a:cubicBezTo>
                  <a:pt x="4814" y="11940"/>
                  <a:pt x="4845" y="12035"/>
                  <a:pt x="4909" y="12098"/>
                </a:cubicBezTo>
                <a:cubicBezTo>
                  <a:pt x="4972" y="12130"/>
                  <a:pt x="5004" y="12161"/>
                  <a:pt x="5035" y="12161"/>
                </a:cubicBezTo>
                <a:cubicBezTo>
                  <a:pt x="5099" y="12161"/>
                  <a:pt x="5162" y="12130"/>
                  <a:pt x="5194" y="12066"/>
                </a:cubicBezTo>
                <a:lnTo>
                  <a:pt x="5225" y="12035"/>
                </a:lnTo>
                <a:cubicBezTo>
                  <a:pt x="5289" y="11940"/>
                  <a:pt x="5257" y="11845"/>
                  <a:pt x="5162" y="11781"/>
                </a:cubicBezTo>
                <a:cubicBezTo>
                  <a:pt x="5128" y="11759"/>
                  <a:pt x="5091" y="11748"/>
                  <a:pt x="5053" y="11748"/>
                </a:cubicBezTo>
                <a:close/>
                <a:moveTo>
                  <a:pt x="73486" y="11780"/>
                </a:moveTo>
                <a:cubicBezTo>
                  <a:pt x="73449" y="11780"/>
                  <a:pt x="73411" y="11791"/>
                  <a:pt x="73377" y="11813"/>
                </a:cubicBezTo>
                <a:cubicBezTo>
                  <a:pt x="73282" y="11876"/>
                  <a:pt x="73251" y="12003"/>
                  <a:pt x="73314" y="12098"/>
                </a:cubicBezTo>
                <a:lnTo>
                  <a:pt x="73346" y="12130"/>
                </a:lnTo>
                <a:cubicBezTo>
                  <a:pt x="73377" y="12193"/>
                  <a:pt x="73441" y="12225"/>
                  <a:pt x="73504" y="12225"/>
                </a:cubicBezTo>
                <a:cubicBezTo>
                  <a:pt x="73536" y="12225"/>
                  <a:pt x="73599" y="12193"/>
                  <a:pt x="73631" y="12161"/>
                </a:cubicBezTo>
                <a:cubicBezTo>
                  <a:pt x="73726" y="12098"/>
                  <a:pt x="73726" y="12003"/>
                  <a:pt x="73662" y="11908"/>
                </a:cubicBezTo>
                <a:lnTo>
                  <a:pt x="73662" y="11876"/>
                </a:lnTo>
                <a:cubicBezTo>
                  <a:pt x="73621" y="11815"/>
                  <a:pt x="73554" y="11780"/>
                  <a:pt x="73486" y="11780"/>
                </a:cubicBezTo>
                <a:close/>
                <a:moveTo>
                  <a:pt x="4168" y="13079"/>
                </a:moveTo>
                <a:cubicBezTo>
                  <a:pt x="4103" y="13079"/>
                  <a:pt x="4042" y="13114"/>
                  <a:pt x="4022" y="13175"/>
                </a:cubicBezTo>
                <a:cubicBezTo>
                  <a:pt x="4022" y="13175"/>
                  <a:pt x="3990" y="13207"/>
                  <a:pt x="3990" y="13207"/>
                </a:cubicBezTo>
                <a:cubicBezTo>
                  <a:pt x="3927" y="13302"/>
                  <a:pt x="3959" y="13428"/>
                  <a:pt x="4054" y="13492"/>
                </a:cubicBezTo>
                <a:lnTo>
                  <a:pt x="4149" y="13492"/>
                </a:lnTo>
                <a:cubicBezTo>
                  <a:pt x="4212" y="13492"/>
                  <a:pt x="4275" y="13460"/>
                  <a:pt x="4339" y="13397"/>
                </a:cubicBezTo>
                <a:lnTo>
                  <a:pt x="4180" y="13270"/>
                </a:lnTo>
                <a:lnTo>
                  <a:pt x="4180" y="13270"/>
                </a:lnTo>
                <a:lnTo>
                  <a:pt x="4339" y="13365"/>
                </a:lnTo>
                <a:cubicBezTo>
                  <a:pt x="4402" y="13270"/>
                  <a:pt x="4370" y="13175"/>
                  <a:pt x="4275" y="13112"/>
                </a:cubicBezTo>
                <a:cubicBezTo>
                  <a:pt x="4242" y="13089"/>
                  <a:pt x="4204" y="13079"/>
                  <a:pt x="4168" y="13079"/>
                </a:cubicBezTo>
                <a:close/>
                <a:moveTo>
                  <a:pt x="74373" y="13142"/>
                </a:moveTo>
                <a:cubicBezTo>
                  <a:pt x="74335" y="13142"/>
                  <a:pt x="74298" y="13152"/>
                  <a:pt x="74264" y="13175"/>
                </a:cubicBezTo>
                <a:cubicBezTo>
                  <a:pt x="74169" y="13238"/>
                  <a:pt x="74137" y="13365"/>
                  <a:pt x="74201" y="13460"/>
                </a:cubicBezTo>
                <a:lnTo>
                  <a:pt x="74232" y="13492"/>
                </a:lnTo>
                <a:cubicBezTo>
                  <a:pt x="74264" y="13523"/>
                  <a:pt x="74296" y="13555"/>
                  <a:pt x="74359" y="13555"/>
                </a:cubicBezTo>
                <a:cubicBezTo>
                  <a:pt x="74422" y="13555"/>
                  <a:pt x="74454" y="13555"/>
                  <a:pt x="74486" y="13523"/>
                </a:cubicBezTo>
                <a:cubicBezTo>
                  <a:pt x="74581" y="13492"/>
                  <a:pt x="74581" y="13333"/>
                  <a:pt x="74549" y="13238"/>
                </a:cubicBezTo>
                <a:cubicBezTo>
                  <a:pt x="74508" y="13177"/>
                  <a:pt x="74441" y="13142"/>
                  <a:pt x="74373" y="13142"/>
                </a:cubicBezTo>
                <a:close/>
                <a:moveTo>
                  <a:pt x="3399" y="14497"/>
                </a:moveTo>
                <a:cubicBezTo>
                  <a:pt x="3314" y="14497"/>
                  <a:pt x="3219" y="14553"/>
                  <a:pt x="3167" y="14632"/>
                </a:cubicBezTo>
                <a:cubicBezTo>
                  <a:pt x="3104" y="14727"/>
                  <a:pt x="3167" y="14853"/>
                  <a:pt x="3262" y="14885"/>
                </a:cubicBezTo>
                <a:cubicBezTo>
                  <a:pt x="3294" y="14917"/>
                  <a:pt x="3325" y="14917"/>
                  <a:pt x="3357" y="14917"/>
                </a:cubicBezTo>
                <a:cubicBezTo>
                  <a:pt x="3420" y="14917"/>
                  <a:pt x="3484" y="14885"/>
                  <a:pt x="3515" y="14790"/>
                </a:cubicBezTo>
                <a:lnTo>
                  <a:pt x="3547" y="14758"/>
                </a:lnTo>
                <a:cubicBezTo>
                  <a:pt x="3579" y="14663"/>
                  <a:pt x="3547" y="14568"/>
                  <a:pt x="3452" y="14505"/>
                </a:cubicBezTo>
                <a:cubicBezTo>
                  <a:pt x="3435" y="14499"/>
                  <a:pt x="3417" y="14497"/>
                  <a:pt x="3399" y="14497"/>
                </a:cubicBezTo>
                <a:close/>
                <a:moveTo>
                  <a:pt x="75163" y="14556"/>
                </a:moveTo>
                <a:cubicBezTo>
                  <a:pt x="75137" y="14556"/>
                  <a:pt x="75111" y="14560"/>
                  <a:pt x="75087" y="14568"/>
                </a:cubicBezTo>
                <a:cubicBezTo>
                  <a:pt x="74992" y="14632"/>
                  <a:pt x="74961" y="14758"/>
                  <a:pt x="74992" y="14853"/>
                </a:cubicBezTo>
                <a:lnTo>
                  <a:pt x="75024" y="14885"/>
                </a:lnTo>
                <a:cubicBezTo>
                  <a:pt x="75056" y="14948"/>
                  <a:pt x="75119" y="14980"/>
                  <a:pt x="75182" y="14980"/>
                </a:cubicBezTo>
                <a:cubicBezTo>
                  <a:pt x="75214" y="14980"/>
                  <a:pt x="75246" y="14980"/>
                  <a:pt x="75277" y="14948"/>
                </a:cubicBezTo>
                <a:cubicBezTo>
                  <a:pt x="75372" y="14917"/>
                  <a:pt x="75436" y="14790"/>
                  <a:pt x="75372" y="14695"/>
                </a:cubicBezTo>
                <a:lnTo>
                  <a:pt x="75341" y="14663"/>
                </a:lnTo>
                <a:cubicBezTo>
                  <a:pt x="75317" y="14592"/>
                  <a:pt x="75240" y="14556"/>
                  <a:pt x="75163" y="14556"/>
                </a:cubicBezTo>
                <a:close/>
                <a:moveTo>
                  <a:pt x="2671" y="15953"/>
                </a:moveTo>
                <a:cubicBezTo>
                  <a:pt x="2587" y="15953"/>
                  <a:pt x="2496" y="16010"/>
                  <a:pt x="2470" y="16088"/>
                </a:cubicBezTo>
                <a:cubicBezTo>
                  <a:pt x="2407" y="16183"/>
                  <a:pt x="2470" y="16310"/>
                  <a:pt x="2565" y="16342"/>
                </a:cubicBezTo>
                <a:cubicBezTo>
                  <a:pt x="2597" y="16373"/>
                  <a:pt x="2597" y="16373"/>
                  <a:pt x="2629" y="16373"/>
                </a:cubicBezTo>
                <a:cubicBezTo>
                  <a:pt x="2724" y="16373"/>
                  <a:pt x="2787" y="16310"/>
                  <a:pt x="2819" y="16247"/>
                </a:cubicBezTo>
                <a:lnTo>
                  <a:pt x="2819" y="16215"/>
                </a:lnTo>
                <a:cubicBezTo>
                  <a:pt x="2882" y="16120"/>
                  <a:pt x="2819" y="16025"/>
                  <a:pt x="2724" y="15962"/>
                </a:cubicBezTo>
                <a:cubicBezTo>
                  <a:pt x="2707" y="15956"/>
                  <a:pt x="2689" y="15953"/>
                  <a:pt x="2671" y="15953"/>
                </a:cubicBezTo>
                <a:close/>
                <a:moveTo>
                  <a:pt x="75891" y="16013"/>
                </a:moveTo>
                <a:cubicBezTo>
                  <a:pt x="75865" y="16013"/>
                  <a:pt x="75840" y="16017"/>
                  <a:pt x="75816" y="16025"/>
                </a:cubicBezTo>
                <a:cubicBezTo>
                  <a:pt x="75721" y="16088"/>
                  <a:pt x="75657" y="16183"/>
                  <a:pt x="75721" y="16310"/>
                </a:cubicBezTo>
                <a:lnTo>
                  <a:pt x="75721" y="16342"/>
                </a:lnTo>
                <a:cubicBezTo>
                  <a:pt x="75752" y="16405"/>
                  <a:pt x="75816" y="16437"/>
                  <a:pt x="75879" y="16437"/>
                </a:cubicBezTo>
                <a:cubicBezTo>
                  <a:pt x="75911" y="16437"/>
                  <a:pt x="75942" y="16437"/>
                  <a:pt x="75974" y="16405"/>
                </a:cubicBezTo>
                <a:cubicBezTo>
                  <a:pt x="76069" y="16373"/>
                  <a:pt x="76101" y="16247"/>
                  <a:pt x="76069" y="16120"/>
                </a:cubicBezTo>
                <a:cubicBezTo>
                  <a:pt x="76045" y="16049"/>
                  <a:pt x="75968" y="16013"/>
                  <a:pt x="75891" y="16013"/>
                </a:cubicBezTo>
                <a:close/>
                <a:moveTo>
                  <a:pt x="2037" y="17442"/>
                </a:moveTo>
                <a:cubicBezTo>
                  <a:pt x="1953" y="17442"/>
                  <a:pt x="1863" y="17499"/>
                  <a:pt x="1837" y="17577"/>
                </a:cubicBezTo>
                <a:cubicBezTo>
                  <a:pt x="1774" y="17672"/>
                  <a:pt x="1837" y="17799"/>
                  <a:pt x="1932" y="17830"/>
                </a:cubicBezTo>
                <a:cubicBezTo>
                  <a:pt x="1964" y="17862"/>
                  <a:pt x="1995" y="17862"/>
                  <a:pt x="1995" y="17862"/>
                </a:cubicBezTo>
                <a:cubicBezTo>
                  <a:pt x="2090" y="17862"/>
                  <a:pt x="2154" y="17830"/>
                  <a:pt x="2185" y="17735"/>
                </a:cubicBezTo>
                <a:lnTo>
                  <a:pt x="2217" y="17704"/>
                </a:lnTo>
                <a:cubicBezTo>
                  <a:pt x="2249" y="17577"/>
                  <a:pt x="2185" y="17482"/>
                  <a:pt x="2090" y="17450"/>
                </a:cubicBezTo>
                <a:cubicBezTo>
                  <a:pt x="2073" y="17445"/>
                  <a:pt x="2056" y="17442"/>
                  <a:pt x="2037" y="17442"/>
                </a:cubicBezTo>
                <a:close/>
                <a:moveTo>
                  <a:pt x="76528" y="17520"/>
                </a:moveTo>
                <a:cubicBezTo>
                  <a:pt x="76502" y="17520"/>
                  <a:pt x="76476" y="17527"/>
                  <a:pt x="76449" y="17545"/>
                </a:cubicBezTo>
                <a:cubicBezTo>
                  <a:pt x="76323" y="17577"/>
                  <a:pt x="76291" y="17704"/>
                  <a:pt x="76323" y="17799"/>
                </a:cubicBezTo>
                <a:lnTo>
                  <a:pt x="76354" y="17830"/>
                </a:lnTo>
                <a:cubicBezTo>
                  <a:pt x="76386" y="17894"/>
                  <a:pt x="76449" y="17957"/>
                  <a:pt x="76513" y="17957"/>
                </a:cubicBezTo>
                <a:lnTo>
                  <a:pt x="76608" y="17957"/>
                </a:lnTo>
                <a:cubicBezTo>
                  <a:pt x="76703" y="17894"/>
                  <a:pt x="76734" y="17799"/>
                  <a:pt x="76703" y="17704"/>
                </a:cubicBezTo>
                <a:lnTo>
                  <a:pt x="76703" y="17640"/>
                </a:lnTo>
                <a:cubicBezTo>
                  <a:pt x="76657" y="17572"/>
                  <a:pt x="76595" y="17520"/>
                  <a:pt x="76528" y="17520"/>
                </a:cubicBezTo>
                <a:close/>
                <a:moveTo>
                  <a:pt x="1503" y="18964"/>
                </a:moveTo>
                <a:cubicBezTo>
                  <a:pt x="1401" y="18964"/>
                  <a:pt x="1326" y="19046"/>
                  <a:pt x="1298" y="19129"/>
                </a:cubicBezTo>
                <a:cubicBezTo>
                  <a:pt x="1235" y="19224"/>
                  <a:pt x="1298" y="19350"/>
                  <a:pt x="1394" y="19382"/>
                </a:cubicBezTo>
                <a:lnTo>
                  <a:pt x="1457" y="19382"/>
                </a:lnTo>
                <a:cubicBezTo>
                  <a:pt x="1552" y="19382"/>
                  <a:pt x="1647" y="19350"/>
                  <a:pt x="1647" y="19255"/>
                </a:cubicBezTo>
                <a:cubicBezTo>
                  <a:pt x="1647" y="19255"/>
                  <a:pt x="1679" y="19224"/>
                  <a:pt x="1679" y="19224"/>
                </a:cubicBezTo>
                <a:cubicBezTo>
                  <a:pt x="1710" y="19097"/>
                  <a:pt x="1647" y="19034"/>
                  <a:pt x="1552" y="18970"/>
                </a:cubicBezTo>
                <a:cubicBezTo>
                  <a:pt x="1535" y="18966"/>
                  <a:pt x="1518" y="18964"/>
                  <a:pt x="1503" y="18964"/>
                </a:cubicBezTo>
                <a:close/>
                <a:moveTo>
                  <a:pt x="77040" y="19057"/>
                </a:moveTo>
                <a:cubicBezTo>
                  <a:pt x="77022" y="19057"/>
                  <a:pt x="77004" y="19060"/>
                  <a:pt x="76988" y="19065"/>
                </a:cubicBezTo>
                <a:cubicBezTo>
                  <a:pt x="76893" y="19097"/>
                  <a:pt x="76829" y="19224"/>
                  <a:pt x="76861" y="19319"/>
                </a:cubicBezTo>
                <a:lnTo>
                  <a:pt x="76861" y="19350"/>
                </a:lnTo>
                <a:cubicBezTo>
                  <a:pt x="76893" y="19445"/>
                  <a:pt x="76988" y="19477"/>
                  <a:pt x="77051" y="19477"/>
                </a:cubicBezTo>
                <a:lnTo>
                  <a:pt x="77114" y="19477"/>
                </a:lnTo>
                <a:cubicBezTo>
                  <a:pt x="77209" y="19445"/>
                  <a:pt x="77273" y="19350"/>
                  <a:pt x="77241" y="19224"/>
                </a:cubicBezTo>
                <a:lnTo>
                  <a:pt x="77241" y="19192"/>
                </a:lnTo>
                <a:cubicBezTo>
                  <a:pt x="77215" y="19114"/>
                  <a:pt x="77124" y="19057"/>
                  <a:pt x="77040" y="19057"/>
                </a:cubicBezTo>
                <a:close/>
                <a:moveTo>
                  <a:pt x="1077" y="20522"/>
                </a:moveTo>
                <a:cubicBezTo>
                  <a:pt x="982" y="20522"/>
                  <a:pt x="855" y="20585"/>
                  <a:pt x="823" y="20712"/>
                </a:cubicBezTo>
                <a:cubicBezTo>
                  <a:pt x="792" y="20807"/>
                  <a:pt x="855" y="20902"/>
                  <a:pt x="982" y="20934"/>
                </a:cubicBezTo>
                <a:cubicBezTo>
                  <a:pt x="982" y="20934"/>
                  <a:pt x="1013" y="20965"/>
                  <a:pt x="1013" y="20965"/>
                </a:cubicBezTo>
                <a:cubicBezTo>
                  <a:pt x="1108" y="20965"/>
                  <a:pt x="1203" y="20902"/>
                  <a:pt x="1203" y="20807"/>
                </a:cubicBezTo>
                <a:lnTo>
                  <a:pt x="1235" y="20744"/>
                </a:lnTo>
                <a:cubicBezTo>
                  <a:pt x="1235" y="20649"/>
                  <a:pt x="1172" y="20554"/>
                  <a:pt x="1077" y="20522"/>
                </a:cubicBezTo>
                <a:close/>
                <a:moveTo>
                  <a:pt x="77482" y="20609"/>
                </a:moveTo>
                <a:cubicBezTo>
                  <a:pt x="77464" y="20609"/>
                  <a:pt x="77447" y="20612"/>
                  <a:pt x="77431" y="20617"/>
                </a:cubicBezTo>
                <a:cubicBezTo>
                  <a:pt x="77336" y="20649"/>
                  <a:pt x="77273" y="20744"/>
                  <a:pt x="77304" y="20870"/>
                </a:cubicBezTo>
                <a:lnTo>
                  <a:pt x="77304" y="20902"/>
                </a:lnTo>
                <a:cubicBezTo>
                  <a:pt x="77336" y="20997"/>
                  <a:pt x="77399" y="21060"/>
                  <a:pt x="77494" y="21060"/>
                </a:cubicBezTo>
                <a:cubicBezTo>
                  <a:pt x="77526" y="21060"/>
                  <a:pt x="77526" y="21060"/>
                  <a:pt x="77526" y="21029"/>
                </a:cubicBezTo>
                <a:cubicBezTo>
                  <a:pt x="77653" y="21029"/>
                  <a:pt x="77716" y="20902"/>
                  <a:pt x="77684" y="20807"/>
                </a:cubicBezTo>
                <a:lnTo>
                  <a:pt x="77684" y="20775"/>
                </a:lnTo>
                <a:cubicBezTo>
                  <a:pt x="77658" y="20670"/>
                  <a:pt x="77567" y="20609"/>
                  <a:pt x="77482" y="20609"/>
                </a:cubicBezTo>
                <a:close/>
                <a:moveTo>
                  <a:pt x="679" y="22131"/>
                </a:moveTo>
                <a:cubicBezTo>
                  <a:pt x="577" y="22131"/>
                  <a:pt x="503" y="22213"/>
                  <a:pt x="475" y="22296"/>
                </a:cubicBezTo>
                <a:cubicBezTo>
                  <a:pt x="475" y="22391"/>
                  <a:pt x="538" y="22517"/>
                  <a:pt x="633" y="22517"/>
                </a:cubicBezTo>
                <a:cubicBezTo>
                  <a:pt x="633" y="22549"/>
                  <a:pt x="665" y="22549"/>
                  <a:pt x="665" y="22549"/>
                </a:cubicBezTo>
                <a:cubicBezTo>
                  <a:pt x="760" y="22549"/>
                  <a:pt x="855" y="22486"/>
                  <a:pt x="855" y="22391"/>
                </a:cubicBezTo>
                <a:lnTo>
                  <a:pt x="887" y="22327"/>
                </a:lnTo>
                <a:cubicBezTo>
                  <a:pt x="887" y="22232"/>
                  <a:pt x="823" y="22137"/>
                  <a:pt x="728" y="22137"/>
                </a:cubicBezTo>
                <a:cubicBezTo>
                  <a:pt x="711" y="22133"/>
                  <a:pt x="695" y="22131"/>
                  <a:pt x="679" y="22131"/>
                </a:cubicBezTo>
                <a:close/>
                <a:moveTo>
                  <a:pt x="77849" y="22194"/>
                </a:moveTo>
                <a:cubicBezTo>
                  <a:pt x="77836" y="22194"/>
                  <a:pt x="77824" y="22196"/>
                  <a:pt x="77811" y="22201"/>
                </a:cubicBezTo>
                <a:cubicBezTo>
                  <a:pt x="77684" y="22232"/>
                  <a:pt x="77621" y="22327"/>
                  <a:pt x="77653" y="22422"/>
                </a:cubicBezTo>
                <a:lnTo>
                  <a:pt x="77843" y="22422"/>
                </a:lnTo>
                <a:lnTo>
                  <a:pt x="77653" y="22486"/>
                </a:lnTo>
                <a:cubicBezTo>
                  <a:pt x="77653" y="22581"/>
                  <a:pt x="77748" y="22644"/>
                  <a:pt x="77843" y="22644"/>
                </a:cubicBezTo>
                <a:lnTo>
                  <a:pt x="77874" y="22644"/>
                </a:lnTo>
                <a:cubicBezTo>
                  <a:pt x="78001" y="22612"/>
                  <a:pt x="78064" y="22517"/>
                  <a:pt x="78033" y="22391"/>
                </a:cubicBezTo>
                <a:lnTo>
                  <a:pt x="78033" y="22359"/>
                </a:lnTo>
                <a:cubicBezTo>
                  <a:pt x="78005" y="22277"/>
                  <a:pt x="77930" y="22194"/>
                  <a:pt x="77849" y="22194"/>
                </a:cubicBezTo>
                <a:close/>
                <a:moveTo>
                  <a:pt x="443" y="23721"/>
                </a:moveTo>
                <a:cubicBezTo>
                  <a:pt x="348" y="23721"/>
                  <a:pt x="222" y="23816"/>
                  <a:pt x="222" y="23911"/>
                </a:cubicBezTo>
                <a:cubicBezTo>
                  <a:pt x="222" y="24006"/>
                  <a:pt x="285" y="24132"/>
                  <a:pt x="380" y="24132"/>
                </a:cubicBezTo>
                <a:lnTo>
                  <a:pt x="412" y="24132"/>
                </a:lnTo>
                <a:cubicBezTo>
                  <a:pt x="507" y="24132"/>
                  <a:pt x="602" y="24069"/>
                  <a:pt x="602" y="23974"/>
                </a:cubicBezTo>
                <a:cubicBezTo>
                  <a:pt x="633" y="23974"/>
                  <a:pt x="633" y="23911"/>
                  <a:pt x="633" y="23911"/>
                </a:cubicBezTo>
                <a:cubicBezTo>
                  <a:pt x="633" y="23816"/>
                  <a:pt x="570" y="23752"/>
                  <a:pt x="443" y="23721"/>
                </a:cubicBezTo>
                <a:close/>
                <a:moveTo>
                  <a:pt x="78113" y="23808"/>
                </a:moveTo>
                <a:cubicBezTo>
                  <a:pt x="78097" y="23808"/>
                  <a:pt x="78081" y="23810"/>
                  <a:pt x="78064" y="23816"/>
                </a:cubicBezTo>
                <a:cubicBezTo>
                  <a:pt x="77938" y="23816"/>
                  <a:pt x="77874" y="23911"/>
                  <a:pt x="77874" y="24037"/>
                </a:cubicBezTo>
                <a:lnTo>
                  <a:pt x="78096" y="24037"/>
                </a:lnTo>
                <a:lnTo>
                  <a:pt x="77906" y="24069"/>
                </a:lnTo>
                <a:cubicBezTo>
                  <a:pt x="77906" y="24164"/>
                  <a:pt x="78001" y="24227"/>
                  <a:pt x="78096" y="24227"/>
                </a:cubicBezTo>
                <a:cubicBezTo>
                  <a:pt x="78223" y="24227"/>
                  <a:pt x="78286" y="24132"/>
                  <a:pt x="78286" y="24006"/>
                </a:cubicBezTo>
                <a:lnTo>
                  <a:pt x="78286" y="23974"/>
                </a:lnTo>
                <a:cubicBezTo>
                  <a:pt x="78260" y="23869"/>
                  <a:pt x="78190" y="23808"/>
                  <a:pt x="78113" y="23808"/>
                </a:cubicBezTo>
                <a:close/>
                <a:moveTo>
                  <a:pt x="285" y="25336"/>
                </a:moveTo>
                <a:cubicBezTo>
                  <a:pt x="158" y="25336"/>
                  <a:pt x="63" y="25431"/>
                  <a:pt x="63" y="25526"/>
                </a:cubicBezTo>
                <a:cubicBezTo>
                  <a:pt x="63" y="25652"/>
                  <a:pt x="127" y="25747"/>
                  <a:pt x="253" y="25747"/>
                </a:cubicBezTo>
                <a:cubicBezTo>
                  <a:pt x="380" y="25747"/>
                  <a:pt x="443" y="25684"/>
                  <a:pt x="475" y="25589"/>
                </a:cubicBezTo>
                <a:lnTo>
                  <a:pt x="475" y="25526"/>
                </a:lnTo>
                <a:cubicBezTo>
                  <a:pt x="475" y="25431"/>
                  <a:pt x="380" y="25336"/>
                  <a:pt x="285" y="25336"/>
                </a:cubicBezTo>
                <a:close/>
                <a:moveTo>
                  <a:pt x="78262" y="25425"/>
                </a:moveTo>
                <a:cubicBezTo>
                  <a:pt x="78249" y="25425"/>
                  <a:pt x="78235" y="25426"/>
                  <a:pt x="78223" y="25431"/>
                </a:cubicBezTo>
                <a:cubicBezTo>
                  <a:pt x="78128" y="25431"/>
                  <a:pt x="78033" y="25526"/>
                  <a:pt x="78033" y="25621"/>
                </a:cubicBezTo>
                <a:lnTo>
                  <a:pt x="78254" y="25652"/>
                </a:lnTo>
                <a:lnTo>
                  <a:pt x="78033" y="25652"/>
                </a:lnTo>
                <a:cubicBezTo>
                  <a:pt x="78064" y="25779"/>
                  <a:pt x="78128" y="25842"/>
                  <a:pt x="78254" y="25842"/>
                </a:cubicBezTo>
                <a:cubicBezTo>
                  <a:pt x="78349" y="25842"/>
                  <a:pt x="78444" y="25747"/>
                  <a:pt x="78444" y="25652"/>
                </a:cubicBezTo>
                <a:lnTo>
                  <a:pt x="78444" y="25589"/>
                </a:lnTo>
                <a:cubicBezTo>
                  <a:pt x="78444" y="25507"/>
                  <a:pt x="78349" y="25425"/>
                  <a:pt x="78262" y="25425"/>
                </a:cubicBezTo>
                <a:close/>
                <a:moveTo>
                  <a:pt x="190" y="26951"/>
                </a:moveTo>
                <a:cubicBezTo>
                  <a:pt x="95" y="26951"/>
                  <a:pt x="0" y="27046"/>
                  <a:pt x="0" y="27173"/>
                </a:cubicBezTo>
                <a:cubicBezTo>
                  <a:pt x="0" y="27268"/>
                  <a:pt x="95" y="27363"/>
                  <a:pt x="190" y="27363"/>
                </a:cubicBezTo>
                <a:cubicBezTo>
                  <a:pt x="317" y="27363"/>
                  <a:pt x="380" y="27299"/>
                  <a:pt x="412" y="27173"/>
                </a:cubicBezTo>
                <a:lnTo>
                  <a:pt x="412" y="27141"/>
                </a:lnTo>
                <a:cubicBezTo>
                  <a:pt x="412" y="27014"/>
                  <a:pt x="317" y="26951"/>
                  <a:pt x="190" y="26951"/>
                </a:cubicBezTo>
                <a:close/>
                <a:moveTo>
                  <a:pt x="78286" y="27046"/>
                </a:moveTo>
                <a:cubicBezTo>
                  <a:pt x="78191" y="27046"/>
                  <a:pt x="78096" y="27109"/>
                  <a:pt x="78096" y="27236"/>
                </a:cubicBezTo>
                <a:lnTo>
                  <a:pt x="78096" y="27268"/>
                </a:lnTo>
                <a:cubicBezTo>
                  <a:pt x="78096" y="27394"/>
                  <a:pt x="78191" y="27458"/>
                  <a:pt x="78318" y="27458"/>
                </a:cubicBezTo>
                <a:cubicBezTo>
                  <a:pt x="78413" y="27458"/>
                  <a:pt x="78508" y="27394"/>
                  <a:pt x="78508" y="27268"/>
                </a:cubicBezTo>
                <a:lnTo>
                  <a:pt x="78508" y="27236"/>
                </a:lnTo>
                <a:cubicBezTo>
                  <a:pt x="78508" y="27109"/>
                  <a:pt x="78413" y="27046"/>
                  <a:pt x="78286" y="27046"/>
                </a:cubicBezTo>
                <a:close/>
                <a:moveTo>
                  <a:pt x="190" y="28566"/>
                </a:moveTo>
                <a:cubicBezTo>
                  <a:pt x="95" y="28566"/>
                  <a:pt x="0" y="28661"/>
                  <a:pt x="0" y="28756"/>
                </a:cubicBezTo>
                <a:lnTo>
                  <a:pt x="0" y="28788"/>
                </a:lnTo>
                <a:cubicBezTo>
                  <a:pt x="0" y="28914"/>
                  <a:pt x="95" y="29009"/>
                  <a:pt x="190" y="29009"/>
                </a:cubicBezTo>
                <a:cubicBezTo>
                  <a:pt x="317" y="29009"/>
                  <a:pt x="412" y="28914"/>
                  <a:pt x="412" y="28788"/>
                </a:cubicBezTo>
                <a:lnTo>
                  <a:pt x="412" y="28756"/>
                </a:lnTo>
                <a:cubicBezTo>
                  <a:pt x="412" y="28661"/>
                  <a:pt x="317" y="28566"/>
                  <a:pt x="190" y="28566"/>
                </a:cubicBezTo>
                <a:close/>
                <a:moveTo>
                  <a:pt x="78318" y="28661"/>
                </a:moveTo>
                <a:cubicBezTo>
                  <a:pt x="78191" y="28661"/>
                  <a:pt x="78096" y="28756"/>
                  <a:pt x="78096" y="28851"/>
                </a:cubicBezTo>
                <a:lnTo>
                  <a:pt x="78096" y="28883"/>
                </a:lnTo>
                <a:cubicBezTo>
                  <a:pt x="78096" y="29009"/>
                  <a:pt x="78191" y="29104"/>
                  <a:pt x="78318" y="29104"/>
                </a:cubicBezTo>
                <a:cubicBezTo>
                  <a:pt x="78413" y="29104"/>
                  <a:pt x="78508" y="29009"/>
                  <a:pt x="78508" y="28883"/>
                </a:cubicBezTo>
                <a:lnTo>
                  <a:pt x="78508" y="28851"/>
                </a:lnTo>
                <a:cubicBezTo>
                  <a:pt x="78508" y="28756"/>
                  <a:pt x="78413" y="28661"/>
                  <a:pt x="78318" y="28661"/>
                </a:cubicBezTo>
                <a:close/>
                <a:moveTo>
                  <a:pt x="190" y="30213"/>
                </a:moveTo>
                <a:cubicBezTo>
                  <a:pt x="95" y="30213"/>
                  <a:pt x="0" y="30308"/>
                  <a:pt x="0" y="30434"/>
                </a:cubicBezTo>
                <a:cubicBezTo>
                  <a:pt x="0" y="30529"/>
                  <a:pt x="95" y="30624"/>
                  <a:pt x="190" y="30624"/>
                </a:cubicBezTo>
                <a:cubicBezTo>
                  <a:pt x="317" y="30624"/>
                  <a:pt x="412" y="30529"/>
                  <a:pt x="412" y="30403"/>
                </a:cubicBezTo>
                <a:lnTo>
                  <a:pt x="412" y="30371"/>
                </a:lnTo>
                <a:cubicBezTo>
                  <a:pt x="412" y="30276"/>
                  <a:pt x="317" y="30213"/>
                  <a:pt x="190" y="30213"/>
                </a:cubicBezTo>
                <a:close/>
                <a:moveTo>
                  <a:pt x="78318" y="30276"/>
                </a:moveTo>
                <a:cubicBezTo>
                  <a:pt x="78191" y="30276"/>
                  <a:pt x="78096" y="30371"/>
                  <a:pt x="78096" y="30466"/>
                </a:cubicBezTo>
                <a:lnTo>
                  <a:pt x="78096" y="30529"/>
                </a:lnTo>
                <a:cubicBezTo>
                  <a:pt x="78096" y="30624"/>
                  <a:pt x="78191" y="30719"/>
                  <a:pt x="78318" y="30719"/>
                </a:cubicBezTo>
                <a:cubicBezTo>
                  <a:pt x="78413" y="30719"/>
                  <a:pt x="78508" y="30624"/>
                  <a:pt x="78508" y="30529"/>
                </a:cubicBezTo>
                <a:lnTo>
                  <a:pt x="78508" y="30466"/>
                </a:lnTo>
                <a:cubicBezTo>
                  <a:pt x="78508" y="30371"/>
                  <a:pt x="78413" y="30276"/>
                  <a:pt x="78318" y="30276"/>
                </a:cubicBezTo>
                <a:close/>
                <a:moveTo>
                  <a:pt x="190" y="31796"/>
                </a:moveTo>
                <a:cubicBezTo>
                  <a:pt x="95" y="31796"/>
                  <a:pt x="0" y="31891"/>
                  <a:pt x="0" y="32018"/>
                </a:cubicBezTo>
                <a:lnTo>
                  <a:pt x="0" y="32050"/>
                </a:lnTo>
                <a:cubicBezTo>
                  <a:pt x="0" y="32145"/>
                  <a:pt x="95" y="32240"/>
                  <a:pt x="190" y="32240"/>
                </a:cubicBezTo>
                <a:cubicBezTo>
                  <a:pt x="317" y="32240"/>
                  <a:pt x="412" y="32145"/>
                  <a:pt x="412" y="32050"/>
                </a:cubicBezTo>
                <a:lnTo>
                  <a:pt x="412" y="32018"/>
                </a:lnTo>
                <a:cubicBezTo>
                  <a:pt x="412" y="31891"/>
                  <a:pt x="317" y="31796"/>
                  <a:pt x="190" y="31796"/>
                </a:cubicBezTo>
                <a:close/>
                <a:moveTo>
                  <a:pt x="78318" y="31891"/>
                </a:moveTo>
                <a:cubicBezTo>
                  <a:pt x="78191" y="31891"/>
                  <a:pt x="78096" y="31986"/>
                  <a:pt x="78096" y="32113"/>
                </a:cubicBezTo>
                <a:lnTo>
                  <a:pt x="78096" y="32145"/>
                </a:lnTo>
                <a:cubicBezTo>
                  <a:pt x="78096" y="32240"/>
                  <a:pt x="78191" y="32335"/>
                  <a:pt x="78318" y="32335"/>
                </a:cubicBezTo>
                <a:cubicBezTo>
                  <a:pt x="78413" y="32335"/>
                  <a:pt x="78508" y="32208"/>
                  <a:pt x="78508" y="32113"/>
                </a:cubicBezTo>
                <a:cubicBezTo>
                  <a:pt x="78508" y="31986"/>
                  <a:pt x="78413" y="31891"/>
                  <a:pt x="78318" y="31891"/>
                </a:cubicBezTo>
                <a:close/>
                <a:moveTo>
                  <a:pt x="190" y="33443"/>
                </a:moveTo>
                <a:cubicBezTo>
                  <a:pt x="95" y="33443"/>
                  <a:pt x="0" y="33506"/>
                  <a:pt x="0" y="33633"/>
                </a:cubicBezTo>
                <a:lnTo>
                  <a:pt x="0" y="33665"/>
                </a:lnTo>
                <a:cubicBezTo>
                  <a:pt x="0" y="33791"/>
                  <a:pt x="95" y="33855"/>
                  <a:pt x="190" y="33855"/>
                </a:cubicBezTo>
                <a:cubicBezTo>
                  <a:pt x="317" y="33855"/>
                  <a:pt x="412" y="33791"/>
                  <a:pt x="412" y="33665"/>
                </a:cubicBezTo>
                <a:lnTo>
                  <a:pt x="412" y="33633"/>
                </a:lnTo>
                <a:cubicBezTo>
                  <a:pt x="412" y="33506"/>
                  <a:pt x="317" y="33443"/>
                  <a:pt x="190" y="33443"/>
                </a:cubicBezTo>
                <a:close/>
                <a:moveTo>
                  <a:pt x="78318" y="33538"/>
                </a:moveTo>
                <a:cubicBezTo>
                  <a:pt x="78191" y="33538"/>
                  <a:pt x="78096" y="33601"/>
                  <a:pt x="78096" y="33728"/>
                </a:cubicBezTo>
                <a:lnTo>
                  <a:pt x="78096" y="33760"/>
                </a:lnTo>
                <a:cubicBezTo>
                  <a:pt x="78096" y="33886"/>
                  <a:pt x="78191" y="33950"/>
                  <a:pt x="78318" y="33950"/>
                </a:cubicBezTo>
                <a:cubicBezTo>
                  <a:pt x="78413" y="33950"/>
                  <a:pt x="78508" y="33886"/>
                  <a:pt x="78508" y="33760"/>
                </a:cubicBezTo>
                <a:lnTo>
                  <a:pt x="78508" y="33728"/>
                </a:lnTo>
                <a:cubicBezTo>
                  <a:pt x="78508" y="33601"/>
                  <a:pt x="78413" y="33538"/>
                  <a:pt x="78318" y="33538"/>
                </a:cubicBezTo>
                <a:close/>
                <a:moveTo>
                  <a:pt x="190" y="35058"/>
                </a:moveTo>
                <a:cubicBezTo>
                  <a:pt x="95" y="35058"/>
                  <a:pt x="0" y="35153"/>
                  <a:pt x="0" y="35248"/>
                </a:cubicBezTo>
                <a:lnTo>
                  <a:pt x="0" y="35280"/>
                </a:lnTo>
                <a:cubicBezTo>
                  <a:pt x="0" y="35406"/>
                  <a:pt x="95" y="35501"/>
                  <a:pt x="190" y="35501"/>
                </a:cubicBezTo>
                <a:cubicBezTo>
                  <a:pt x="317" y="35501"/>
                  <a:pt x="412" y="35406"/>
                  <a:pt x="412" y="35280"/>
                </a:cubicBezTo>
                <a:lnTo>
                  <a:pt x="412" y="35248"/>
                </a:lnTo>
                <a:cubicBezTo>
                  <a:pt x="412" y="35153"/>
                  <a:pt x="317" y="35058"/>
                  <a:pt x="190" y="35058"/>
                </a:cubicBezTo>
                <a:close/>
                <a:moveTo>
                  <a:pt x="78318" y="35153"/>
                </a:moveTo>
                <a:cubicBezTo>
                  <a:pt x="78191" y="35153"/>
                  <a:pt x="78096" y="35248"/>
                  <a:pt x="78096" y="35343"/>
                </a:cubicBezTo>
                <a:lnTo>
                  <a:pt x="78096" y="35375"/>
                </a:lnTo>
                <a:cubicBezTo>
                  <a:pt x="78096" y="35501"/>
                  <a:pt x="78191" y="35596"/>
                  <a:pt x="78318" y="35596"/>
                </a:cubicBezTo>
                <a:cubicBezTo>
                  <a:pt x="78413" y="35596"/>
                  <a:pt x="78508" y="35501"/>
                  <a:pt x="78508" y="35375"/>
                </a:cubicBezTo>
                <a:lnTo>
                  <a:pt x="78508" y="35343"/>
                </a:lnTo>
                <a:cubicBezTo>
                  <a:pt x="78508" y="35248"/>
                  <a:pt x="78413" y="35153"/>
                  <a:pt x="78318" y="35153"/>
                </a:cubicBezTo>
                <a:close/>
                <a:moveTo>
                  <a:pt x="190" y="36673"/>
                </a:moveTo>
                <a:cubicBezTo>
                  <a:pt x="95" y="36673"/>
                  <a:pt x="0" y="36768"/>
                  <a:pt x="0" y="36863"/>
                </a:cubicBezTo>
                <a:lnTo>
                  <a:pt x="0" y="36927"/>
                </a:lnTo>
                <a:cubicBezTo>
                  <a:pt x="0" y="37022"/>
                  <a:pt x="95" y="37117"/>
                  <a:pt x="190" y="37117"/>
                </a:cubicBezTo>
                <a:cubicBezTo>
                  <a:pt x="317" y="37117"/>
                  <a:pt x="412" y="37022"/>
                  <a:pt x="412" y="36927"/>
                </a:cubicBezTo>
                <a:lnTo>
                  <a:pt x="412" y="36863"/>
                </a:lnTo>
                <a:cubicBezTo>
                  <a:pt x="412" y="36768"/>
                  <a:pt x="317" y="36673"/>
                  <a:pt x="190" y="36673"/>
                </a:cubicBezTo>
                <a:close/>
                <a:moveTo>
                  <a:pt x="78318" y="36768"/>
                </a:moveTo>
                <a:cubicBezTo>
                  <a:pt x="78191" y="36768"/>
                  <a:pt x="78096" y="36863"/>
                  <a:pt x="78096" y="36958"/>
                </a:cubicBezTo>
                <a:lnTo>
                  <a:pt x="78096" y="37022"/>
                </a:lnTo>
                <a:cubicBezTo>
                  <a:pt x="78096" y="37117"/>
                  <a:pt x="78191" y="37212"/>
                  <a:pt x="78318" y="37212"/>
                </a:cubicBezTo>
                <a:cubicBezTo>
                  <a:pt x="78413" y="37212"/>
                  <a:pt x="78508" y="37117"/>
                  <a:pt x="78508" y="37022"/>
                </a:cubicBezTo>
                <a:lnTo>
                  <a:pt x="78508" y="36958"/>
                </a:lnTo>
                <a:cubicBezTo>
                  <a:pt x="78508" y="36863"/>
                  <a:pt x="78413" y="36768"/>
                  <a:pt x="78318" y="36768"/>
                </a:cubicBezTo>
                <a:close/>
                <a:moveTo>
                  <a:pt x="190" y="38320"/>
                </a:moveTo>
                <a:cubicBezTo>
                  <a:pt x="95" y="38320"/>
                  <a:pt x="0" y="38415"/>
                  <a:pt x="0" y="38542"/>
                </a:cubicBezTo>
                <a:cubicBezTo>
                  <a:pt x="0" y="38637"/>
                  <a:pt x="95" y="38732"/>
                  <a:pt x="190" y="38732"/>
                </a:cubicBezTo>
                <a:cubicBezTo>
                  <a:pt x="317" y="38732"/>
                  <a:pt x="412" y="38637"/>
                  <a:pt x="412" y="38542"/>
                </a:cubicBezTo>
                <a:lnTo>
                  <a:pt x="412" y="38510"/>
                </a:lnTo>
                <a:cubicBezTo>
                  <a:pt x="412" y="38383"/>
                  <a:pt x="317" y="38320"/>
                  <a:pt x="190" y="38320"/>
                </a:cubicBezTo>
                <a:close/>
                <a:moveTo>
                  <a:pt x="78318" y="38383"/>
                </a:moveTo>
                <a:cubicBezTo>
                  <a:pt x="78191" y="38383"/>
                  <a:pt x="78096" y="38478"/>
                  <a:pt x="78096" y="38605"/>
                </a:cubicBezTo>
                <a:lnTo>
                  <a:pt x="78096" y="38637"/>
                </a:lnTo>
                <a:cubicBezTo>
                  <a:pt x="78096" y="38732"/>
                  <a:pt x="78191" y="38827"/>
                  <a:pt x="78318" y="38827"/>
                </a:cubicBezTo>
                <a:cubicBezTo>
                  <a:pt x="78413" y="38827"/>
                  <a:pt x="78508" y="38732"/>
                  <a:pt x="78508" y="38637"/>
                </a:cubicBezTo>
                <a:lnTo>
                  <a:pt x="78508" y="38605"/>
                </a:lnTo>
                <a:cubicBezTo>
                  <a:pt x="78508" y="38478"/>
                  <a:pt x="78413" y="38383"/>
                  <a:pt x="78318" y="38383"/>
                </a:cubicBezTo>
                <a:close/>
                <a:moveTo>
                  <a:pt x="190" y="39935"/>
                </a:moveTo>
                <a:cubicBezTo>
                  <a:pt x="95" y="39935"/>
                  <a:pt x="0" y="39998"/>
                  <a:pt x="0" y="40125"/>
                </a:cubicBezTo>
                <a:lnTo>
                  <a:pt x="0" y="40157"/>
                </a:lnTo>
                <a:cubicBezTo>
                  <a:pt x="0" y="40283"/>
                  <a:pt x="95" y="40347"/>
                  <a:pt x="190" y="40347"/>
                </a:cubicBezTo>
                <a:cubicBezTo>
                  <a:pt x="317" y="40347"/>
                  <a:pt x="412" y="40283"/>
                  <a:pt x="412" y="40157"/>
                </a:cubicBezTo>
                <a:lnTo>
                  <a:pt x="412" y="40125"/>
                </a:lnTo>
                <a:cubicBezTo>
                  <a:pt x="412" y="39998"/>
                  <a:pt x="317" y="39935"/>
                  <a:pt x="190" y="39935"/>
                </a:cubicBezTo>
                <a:close/>
                <a:moveTo>
                  <a:pt x="78318" y="40030"/>
                </a:moveTo>
                <a:cubicBezTo>
                  <a:pt x="78191" y="40030"/>
                  <a:pt x="78096" y="40093"/>
                  <a:pt x="78096" y="40220"/>
                </a:cubicBezTo>
                <a:lnTo>
                  <a:pt x="78096" y="40252"/>
                </a:lnTo>
                <a:cubicBezTo>
                  <a:pt x="78096" y="40378"/>
                  <a:pt x="78191" y="40442"/>
                  <a:pt x="78318" y="40442"/>
                </a:cubicBezTo>
                <a:cubicBezTo>
                  <a:pt x="78413" y="40442"/>
                  <a:pt x="78508" y="40315"/>
                  <a:pt x="78508" y="40220"/>
                </a:cubicBezTo>
                <a:cubicBezTo>
                  <a:pt x="78508" y="40093"/>
                  <a:pt x="78413" y="40030"/>
                  <a:pt x="78318" y="40030"/>
                </a:cubicBezTo>
                <a:close/>
                <a:moveTo>
                  <a:pt x="190" y="41550"/>
                </a:moveTo>
                <a:cubicBezTo>
                  <a:pt x="95" y="41550"/>
                  <a:pt x="0" y="41645"/>
                  <a:pt x="0" y="41740"/>
                </a:cubicBezTo>
                <a:lnTo>
                  <a:pt x="0" y="41772"/>
                </a:lnTo>
                <a:cubicBezTo>
                  <a:pt x="0" y="41899"/>
                  <a:pt x="95" y="41994"/>
                  <a:pt x="190" y="41994"/>
                </a:cubicBezTo>
                <a:cubicBezTo>
                  <a:pt x="317" y="41994"/>
                  <a:pt x="412" y="41899"/>
                  <a:pt x="412" y="41772"/>
                </a:cubicBezTo>
                <a:lnTo>
                  <a:pt x="412" y="41740"/>
                </a:lnTo>
                <a:cubicBezTo>
                  <a:pt x="412" y="41645"/>
                  <a:pt x="317" y="41550"/>
                  <a:pt x="190" y="41550"/>
                </a:cubicBezTo>
                <a:close/>
                <a:moveTo>
                  <a:pt x="78318" y="41645"/>
                </a:moveTo>
                <a:cubicBezTo>
                  <a:pt x="78191" y="41645"/>
                  <a:pt x="78096" y="41740"/>
                  <a:pt x="78096" y="41835"/>
                </a:cubicBezTo>
                <a:lnTo>
                  <a:pt x="78096" y="41867"/>
                </a:lnTo>
                <a:cubicBezTo>
                  <a:pt x="78096" y="41994"/>
                  <a:pt x="78191" y="42089"/>
                  <a:pt x="78318" y="42089"/>
                </a:cubicBezTo>
                <a:cubicBezTo>
                  <a:pt x="78413" y="42089"/>
                  <a:pt x="78508" y="41994"/>
                  <a:pt x="78508" y="41867"/>
                </a:cubicBezTo>
                <a:lnTo>
                  <a:pt x="78508" y="41835"/>
                </a:lnTo>
                <a:cubicBezTo>
                  <a:pt x="78508" y="41740"/>
                  <a:pt x="78413" y="41645"/>
                  <a:pt x="78318" y="41645"/>
                </a:cubicBezTo>
                <a:close/>
                <a:moveTo>
                  <a:pt x="190" y="43165"/>
                </a:moveTo>
                <a:cubicBezTo>
                  <a:pt x="95" y="43165"/>
                  <a:pt x="0" y="43260"/>
                  <a:pt x="0" y="43355"/>
                </a:cubicBezTo>
                <a:lnTo>
                  <a:pt x="0" y="43419"/>
                </a:lnTo>
                <a:cubicBezTo>
                  <a:pt x="0" y="43514"/>
                  <a:pt x="95" y="43609"/>
                  <a:pt x="190" y="43609"/>
                </a:cubicBezTo>
                <a:cubicBezTo>
                  <a:pt x="317" y="43609"/>
                  <a:pt x="412" y="43514"/>
                  <a:pt x="412" y="43419"/>
                </a:cubicBezTo>
                <a:lnTo>
                  <a:pt x="412" y="43355"/>
                </a:lnTo>
                <a:cubicBezTo>
                  <a:pt x="412" y="43260"/>
                  <a:pt x="317" y="43165"/>
                  <a:pt x="190" y="43165"/>
                </a:cubicBezTo>
                <a:close/>
                <a:moveTo>
                  <a:pt x="78318" y="43260"/>
                </a:moveTo>
                <a:cubicBezTo>
                  <a:pt x="78191" y="43260"/>
                  <a:pt x="78096" y="43355"/>
                  <a:pt x="78096" y="43450"/>
                </a:cubicBezTo>
                <a:lnTo>
                  <a:pt x="78096" y="43514"/>
                </a:lnTo>
                <a:cubicBezTo>
                  <a:pt x="78096" y="43609"/>
                  <a:pt x="78191" y="43704"/>
                  <a:pt x="78318" y="43704"/>
                </a:cubicBezTo>
                <a:cubicBezTo>
                  <a:pt x="78413" y="43704"/>
                  <a:pt x="78508" y="43609"/>
                  <a:pt x="78508" y="43514"/>
                </a:cubicBezTo>
                <a:lnTo>
                  <a:pt x="78508" y="43450"/>
                </a:lnTo>
                <a:cubicBezTo>
                  <a:pt x="78508" y="43355"/>
                  <a:pt x="78413" y="43260"/>
                  <a:pt x="78318" y="43260"/>
                </a:cubicBezTo>
                <a:close/>
                <a:moveTo>
                  <a:pt x="79197" y="44383"/>
                </a:moveTo>
                <a:cubicBezTo>
                  <a:pt x="79127" y="44383"/>
                  <a:pt x="79057" y="44411"/>
                  <a:pt x="79014" y="44495"/>
                </a:cubicBezTo>
                <a:cubicBezTo>
                  <a:pt x="78951" y="44590"/>
                  <a:pt x="78983" y="44685"/>
                  <a:pt x="79078" y="44749"/>
                </a:cubicBezTo>
                <a:lnTo>
                  <a:pt x="79109" y="44780"/>
                </a:lnTo>
                <a:cubicBezTo>
                  <a:pt x="79141" y="44780"/>
                  <a:pt x="79173" y="44812"/>
                  <a:pt x="79236" y="44812"/>
                </a:cubicBezTo>
                <a:cubicBezTo>
                  <a:pt x="79299" y="44812"/>
                  <a:pt x="79363" y="44749"/>
                  <a:pt x="79394" y="44685"/>
                </a:cubicBezTo>
                <a:cubicBezTo>
                  <a:pt x="79458" y="44590"/>
                  <a:pt x="79426" y="44495"/>
                  <a:pt x="79331" y="44432"/>
                </a:cubicBezTo>
                <a:lnTo>
                  <a:pt x="79299" y="44400"/>
                </a:lnTo>
                <a:cubicBezTo>
                  <a:pt x="79268" y="44390"/>
                  <a:pt x="79233" y="44383"/>
                  <a:pt x="79197" y="44383"/>
                </a:cubicBezTo>
                <a:close/>
                <a:moveTo>
                  <a:pt x="190" y="44780"/>
                </a:moveTo>
                <a:cubicBezTo>
                  <a:pt x="95" y="44780"/>
                  <a:pt x="0" y="44875"/>
                  <a:pt x="0" y="45002"/>
                </a:cubicBezTo>
                <a:lnTo>
                  <a:pt x="0" y="45034"/>
                </a:lnTo>
                <a:cubicBezTo>
                  <a:pt x="0" y="45129"/>
                  <a:pt x="95" y="45224"/>
                  <a:pt x="190" y="45224"/>
                </a:cubicBezTo>
                <a:cubicBezTo>
                  <a:pt x="317" y="45224"/>
                  <a:pt x="412" y="45129"/>
                  <a:pt x="412" y="45034"/>
                </a:cubicBezTo>
                <a:lnTo>
                  <a:pt x="412" y="45002"/>
                </a:lnTo>
                <a:cubicBezTo>
                  <a:pt x="412" y="44875"/>
                  <a:pt x="317" y="44780"/>
                  <a:pt x="190" y="44780"/>
                </a:cubicBezTo>
                <a:close/>
                <a:moveTo>
                  <a:pt x="80584" y="45191"/>
                </a:moveTo>
                <a:cubicBezTo>
                  <a:pt x="80516" y="45191"/>
                  <a:pt x="80449" y="45226"/>
                  <a:pt x="80408" y="45287"/>
                </a:cubicBezTo>
                <a:cubicBezTo>
                  <a:pt x="80376" y="45382"/>
                  <a:pt x="80408" y="45509"/>
                  <a:pt x="80503" y="45572"/>
                </a:cubicBezTo>
                <a:lnTo>
                  <a:pt x="80535" y="45572"/>
                </a:lnTo>
                <a:cubicBezTo>
                  <a:pt x="80566" y="45604"/>
                  <a:pt x="80598" y="45604"/>
                  <a:pt x="80630" y="45604"/>
                </a:cubicBezTo>
                <a:cubicBezTo>
                  <a:pt x="80693" y="45604"/>
                  <a:pt x="80756" y="45572"/>
                  <a:pt x="80788" y="45509"/>
                </a:cubicBezTo>
                <a:cubicBezTo>
                  <a:pt x="80820" y="45414"/>
                  <a:pt x="80788" y="45287"/>
                  <a:pt x="80693" y="45224"/>
                </a:cubicBezTo>
                <a:cubicBezTo>
                  <a:pt x="80659" y="45201"/>
                  <a:pt x="80622" y="45191"/>
                  <a:pt x="80584" y="45191"/>
                </a:cubicBezTo>
                <a:close/>
                <a:moveTo>
                  <a:pt x="81987" y="46014"/>
                </a:moveTo>
                <a:cubicBezTo>
                  <a:pt x="81928" y="46014"/>
                  <a:pt x="81874" y="46049"/>
                  <a:pt x="81833" y="46111"/>
                </a:cubicBezTo>
                <a:cubicBezTo>
                  <a:pt x="81770" y="46206"/>
                  <a:pt x="81801" y="46332"/>
                  <a:pt x="81896" y="46396"/>
                </a:cubicBezTo>
                <a:lnTo>
                  <a:pt x="81928" y="46396"/>
                </a:lnTo>
                <a:cubicBezTo>
                  <a:pt x="81960" y="46427"/>
                  <a:pt x="81991" y="46427"/>
                  <a:pt x="82023" y="46427"/>
                </a:cubicBezTo>
                <a:cubicBezTo>
                  <a:pt x="82086" y="46427"/>
                  <a:pt x="82150" y="46396"/>
                  <a:pt x="82213" y="46332"/>
                </a:cubicBezTo>
                <a:cubicBezTo>
                  <a:pt x="82245" y="46237"/>
                  <a:pt x="82213" y="46111"/>
                  <a:pt x="82118" y="46047"/>
                </a:cubicBezTo>
                <a:lnTo>
                  <a:pt x="82086" y="46047"/>
                </a:lnTo>
                <a:cubicBezTo>
                  <a:pt x="82053" y="46025"/>
                  <a:pt x="82019" y="46014"/>
                  <a:pt x="81987" y="46014"/>
                </a:cubicBezTo>
                <a:close/>
                <a:moveTo>
                  <a:pt x="190" y="46427"/>
                </a:moveTo>
                <a:cubicBezTo>
                  <a:pt x="95" y="46427"/>
                  <a:pt x="0" y="46554"/>
                  <a:pt x="0" y="46649"/>
                </a:cubicBezTo>
                <a:cubicBezTo>
                  <a:pt x="0" y="46776"/>
                  <a:pt x="95" y="46839"/>
                  <a:pt x="190" y="46839"/>
                </a:cubicBezTo>
                <a:cubicBezTo>
                  <a:pt x="317" y="46839"/>
                  <a:pt x="412" y="46776"/>
                  <a:pt x="412" y="46649"/>
                </a:cubicBezTo>
                <a:lnTo>
                  <a:pt x="412" y="46617"/>
                </a:lnTo>
                <a:cubicBezTo>
                  <a:pt x="412" y="46491"/>
                  <a:pt x="317" y="46427"/>
                  <a:pt x="190" y="46427"/>
                </a:cubicBezTo>
                <a:close/>
                <a:moveTo>
                  <a:pt x="83403" y="46838"/>
                </a:moveTo>
                <a:cubicBezTo>
                  <a:pt x="83335" y="46838"/>
                  <a:pt x="83267" y="46873"/>
                  <a:pt x="83226" y="46934"/>
                </a:cubicBezTo>
                <a:cubicBezTo>
                  <a:pt x="83163" y="47029"/>
                  <a:pt x="83195" y="47156"/>
                  <a:pt x="83290" y="47187"/>
                </a:cubicBezTo>
                <a:lnTo>
                  <a:pt x="83321" y="47219"/>
                </a:lnTo>
                <a:cubicBezTo>
                  <a:pt x="83353" y="47251"/>
                  <a:pt x="83385" y="47251"/>
                  <a:pt x="83448" y="47251"/>
                </a:cubicBezTo>
                <a:cubicBezTo>
                  <a:pt x="83511" y="47251"/>
                  <a:pt x="83575" y="47219"/>
                  <a:pt x="83606" y="47156"/>
                </a:cubicBezTo>
                <a:cubicBezTo>
                  <a:pt x="83670" y="47061"/>
                  <a:pt x="83638" y="46934"/>
                  <a:pt x="83543" y="46871"/>
                </a:cubicBezTo>
                <a:lnTo>
                  <a:pt x="83511" y="46871"/>
                </a:lnTo>
                <a:cubicBezTo>
                  <a:pt x="83478" y="46848"/>
                  <a:pt x="83440" y="46838"/>
                  <a:pt x="83403" y="46838"/>
                </a:cubicBezTo>
                <a:close/>
                <a:moveTo>
                  <a:pt x="84388" y="47971"/>
                </a:moveTo>
                <a:cubicBezTo>
                  <a:pt x="84369" y="47971"/>
                  <a:pt x="84352" y="47973"/>
                  <a:pt x="84335" y="47979"/>
                </a:cubicBezTo>
                <a:cubicBezTo>
                  <a:pt x="84240" y="48042"/>
                  <a:pt x="84176" y="48137"/>
                  <a:pt x="84208" y="48264"/>
                </a:cubicBezTo>
                <a:lnTo>
                  <a:pt x="84430" y="48232"/>
                </a:lnTo>
                <a:lnTo>
                  <a:pt x="84240" y="48296"/>
                </a:lnTo>
                <a:cubicBezTo>
                  <a:pt x="84271" y="48359"/>
                  <a:pt x="84335" y="48422"/>
                  <a:pt x="84430" y="48422"/>
                </a:cubicBezTo>
                <a:cubicBezTo>
                  <a:pt x="84430" y="48422"/>
                  <a:pt x="84461" y="48422"/>
                  <a:pt x="84493" y="48391"/>
                </a:cubicBezTo>
                <a:cubicBezTo>
                  <a:pt x="84588" y="48359"/>
                  <a:pt x="84651" y="48232"/>
                  <a:pt x="84588" y="48137"/>
                </a:cubicBezTo>
                <a:lnTo>
                  <a:pt x="84588" y="48106"/>
                </a:lnTo>
                <a:cubicBezTo>
                  <a:pt x="84562" y="48027"/>
                  <a:pt x="84472" y="47971"/>
                  <a:pt x="84388" y="47971"/>
                </a:cubicBezTo>
                <a:close/>
                <a:moveTo>
                  <a:pt x="190" y="48042"/>
                </a:moveTo>
                <a:cubicBezTo>
                  <a:pt x="95" y="48042"/>
                  <a:pt x="0" y="48137"/>
                  <a:pt x="0" y="48232"/>
                </a:cubicBezTo>
                <a:lnTo>
                  <a:pt x="0" y="48264"/>
                </a:lnTo>
                <a:cubicBezTo>
                  <a:pt x="0" y="48391"/>
                  <a:pt x="95" y="48486"/>
                  <a:pt x="190" y="48486"/>
                </a:cubicBezTo>
                <a:cubicBezTo>
                  <a:pt x="317" y="48486"/>
                  <a:pt x="412" y="48391"/>
                  <a:pt x="412" y="48264"/>
                </a:cubicBezTo>
                <a:lnTo>
                  <a:pt x="412" y="48232"/>
                </a:lnTo>
                <a:cubicBezTo>
                  <a:pt x="412" y="48137"/>
                  <a:pt x="317" y="48042"/>
                  <a:pt x="190" y="48042"/>
                </a:cubicBezTo>
                <a:close/>
                <a:moveTo>
                  <a:pt x="84426" y="49583"/>
                </a:moveTo>
                <a:cubicBezTo>
                  <a:pt x="84355" y="49583"/>
                  <a:pt x="84288" y="49624"/>
                  <a:pt x="84240" y="49721"/>
                </a:cubicBezTo>
                <a:lnTo>
                  <a:pt x="84240" y="49752"/>
                </a:lnTo>
                <a:cubicBezTo>
                  <a:pt x="84208" y="49847"/>
                  <a:pt x="84240" y="49942"/>
                  <a:pt x="84366" y="50006"/>
                </a:cubicBezTo>
                <a:lnTo>
                  <a:pt x="84430" y="50006"/>
                </a:lnTo>
                <a:cubicBezTo>
                  <a:pt x="84493" y="50006"/>
                  <a:pt x="84588" y="49942"/>
                  <a:pt x="84620" y="49879"/>
                </a:cubicBezTo>
                <a:lnTo>
                  <a:pt x="84620" y="49847"/>
                </a:lnTo>
                <a:cubicBezTo>
                  <a:pt x="84651" y="49721"/>
                  <a:pt x="84588" y="49626"/>
                  <a:pt x="84493" y="49594"/>
                </a:cubicBezTo>
                <a:cubicBezTo>
                  <a:pt x="84471" y="49587"/>
                  <a:pt x="84448" y="49583"/>
                  <a:pt x="84426" y="49583"/>
                </a:cubicBezTo>
                <a:close/>
                <a:moveTo>
                  <a:pt x="190" y="49657"/>
                </a:moveTo>
                <a:cubicBezTo>
                  <a:pt x="95" y="49657"/>
                  <a:pt x="0" y="49752"/>
                  <a:pt x="0" y="49847"/>
                </a:cubicBezTo>
                <a:lnTo>
                  <a:pt x="0" y="49911"/>
                </a:lnTo>
                <a:cubicBezTo>
                  <a:pt x="0" y="50006"/>
                  <a:pt x="95" y="50101"/>
                  <a:pt x="190" y="50101"/>
                </a:cubicBezTo>
                <a:cubicBezTo>
                  <a:pt x="317" y="50101"/>
                  <a:pt x="412" y="50006"/>
                  <a:pt x="412" y="49911"/>
                </a:cubicBezTo>
                <a:lnTo>
                  <a:pt x="412" y="49847"/>
                </a:lnTo>
                <a:cubicBezTo>
                  <a:pt x="412" y="49752"/>
                  <a:pt x="317" y="49657"/>
                  <a:pt x="190" y="49657"/>
                </a:cubicBezTo>
                <a:close/>
                <a:moveTo>
                  <a:pt x="83290" y="50829"/>
                </a:moveTo>
                <a:cubicBezTo>
                  <a:pt x="83195" y="50893"/>
                  <a:pt x="83195" y="51019"/>
                  <a:pt x="83258" y="51114"/>
                </a:cubicBezTo>
                <a:cubicBezTo>
                  <a:pt x="83290" y="51178"/>
                  <a:pt x="83353" y="51209"/>
                  <a:pt x="83416" y="51209"/>
                </a:cubicBezTo>
                <a:cubicBezTo>
                  <a:pt x="83448" y="51209"/>
                  <a:pt x="83511" y="51178"/>
                  <a:pt x="83543" y="51178"/>
                </a:cubicBezTo>
                <a:lnTo>
                  <a:pt x="83416" y="50988"/>
                </a:lnTo>
                <a:lnTo>
                  <a:pt x="83321" y="50829"/>
                </a:lnTo>
                <a:close/>
                <a:moveTo>
                  <a:pt x="190" y="51273"/>
                </a:moveTo>
                <a:cubicBezTo>
                  <a:pt x="95" y="51273"/>
                  <a:pt x="0" y="51368"/>
                  <a:pt x="0" y="51494"/>
                </a:cubicBezTo>
                <a:lnTo>
                  <a:pt x="0" y="51526"/>
                </a:lnTo>
                <a:cubicBezTo>
                  <a:pt x="0" y="51621"/>
                  <a:pt x="95" y="51716"/>
                  <a:pt x="190" y="51716"/>
                </a:cubicBezTo>
                <a:cubicBezTo>
                  <a:pt x="317" y="51716"/>
                  <a:pt x="412" y="51621"/>
                  <a:pt x="412" y="51526"/>
                </a:cubicBezTo>
                <a:lnTo>
                  <a:pt x="412" y="51494"/>
                </a:lnTo>
                <a:cubicBezTo>
                  <a:pt x="412" y="51368"/>
                  <a:pt x="317" y="51273"/>
                  <a:pt x="190" y="51273"/>
                </a:cubicBezTo>
                <a:close/>
                <a:moveTo>
                  <a:pt x="82004" y="51609"/>
                </a:moveTo>
                <a:cubicBezTo>
                  <a:pt x="81977" y="51609"/>
                  <a:pt x="81952" y="51613"/>
                  <a:pt x="81928" y="51621"/>
                </a:cubicBezTo>
                <a:lnTo>
                  <a:pt x="81896" y="51653"/>
                </a:lnTo>
                <a:cubicBezTo>
                  <a:pt x="81801" y="51716"/>
                  <a:pt x="81770" y="51811"/>
                  <a:pt x="81833" y="51906"/>
                </a:cubicBezTo>
                <a:cubicBezTo>
                  <a:pt x="81865" y="51969"/>
                  <a:pt x="81928" y="52001"/>
                  <a:pt x="82023" y="52001"/>
                </a:cubicBezTo>
                <a:cubicBezTo>
                  <a:pt x="82055" y="52001"/>
                  <a:pt x="82086" y="52001"/>
                  <a:pt x="82118" y="51969"/>
                </a:cubicBezTo>
                <a:cubicBezTo>
                  <a:pt x="82213" y="51938"/>
                  <a:pt x="82245" y="51811"/>
                  <a:pt x="82213" y="51716"/>
                </a:cubicBezTo>
                <a:cubicBezTo>
                  <a:pt x="82165" y="51645"/>
                  <a:pt x="82082" y="51609"/>
                  <a:pt x="82004" y="51609"/>
                </a:cubicBezTo>
                <a:close/>
                <a:moveTo>
                  <a:pt x="80634" y="52411"/>
                </a:moveTo>
                <a:cubicBezTo>
                  <a:pt x="80602" y="52411"/>
                  <a:pt x="80568" y="52422"/>
                  <a:pt x="80535" y="52444"/>
                </a:cubicBezTo>
                <a:lnTo>
                  <a:pt x="80471" y="52476"/>
                </a:lnTo>
                <a:cubicBezTo>
                  <a:pt x="80408" y="52508"/>
                  <a:pt x="80344" y="52634"/>
                  <a:pt x="80408" y="52729"/>
                </a:cubicBezTo>
                <a:cubicBezTo>
                  <a:pt x="80440" y="52793"/>
                  <a:pt x="80503" y="52824"/>
                  <a:pt x="80598" y="52824"/>
                </a:cubicBezTo>
                <a:cubicBezTo>
                  <a:pt x="80630" y="52824"/>
                  <a:pt x="80661" y="52824"/>
                  <a:pt x="80693" y="52793"/>
                </a:cubicBezTo>
                <a:lnTo>
                  <a:pt x="80725" y="52793"/>
                </a:lnTo>
                <a:cubicBezTo>
                  <a:pt x="80820" y="52729"/>
                  <a:pt x="80851" y="52603"/>
                  <a:pt x="80788" y="52508"/>
                </a:cubicBezTo>
                <a:cubicBezTo>
                  <a:pt x="80747" y="52446"/>
                  <a:pt x="80693" y="52411"/>
                  <a:pt x="80634" y="52411"/>
                </a:cubicBezTo>
                <a:close/>
                <a:moveTo>
                  <a:pt x="190" y="52919"/>
                </a:moveTo>
                <a:cubicBezTo>
                  <a:pt x="95" y="52919"/>
                  <a:pt x="0" y="52983"/>
                  <a:pt x="0" y="53109"/>
                </a:cubicBezTo>
                <a:lnTo>
                  <a:pt x="0" y="53141"/>
                </a:lnTo>
                <a:cubicBezTo>
                  <a:pt x="0" y="53268"/>
                  <a:pt x="95" y="53331"/>
                  <a:pt x="190" y="53331"/>
                </a:cubicBezTo>
                <a:cubicBezTo>
                  <a:pt x="317" y="53331"/>
                  <a:pt x="412" y="53268"/>
                  <a:pt x="412" y="53141"/>
                </a:cubicBezTo>
                <a:lnTo>
                  <a:pt x="412" y="53109"/>
                </a:lnTo>
                <a:cubicBezTo>
                  <a:pt x="412" y="52983"/>
                  <a:pt x="317" y="52919"/>
                  <a:pt x="190" y="52919"/>
                </a:cubicBezTo>
                <a:close/>
                <a:moveTo>
                  <a:pt x="79211" y="53218"/>
                </a:moveTo>
                <a:cubicBezTo>
                  <a:pt x="79176" y="53218"/>
                  <a:pt x="79141" y="53225"/>
                  <a:pt x="79109" y="53236"/>
                </a:cubicBezTo>
                <a:lnTo>
                  <a:pt x="79078" y="53268"/>
                </a:lnTo>
                <a:cubicBezTo>
                  <a:pt x="78983" y="53331"/>
                  <a:pt x="78951" y="53426"/>
                  <a:pt x="79014" y="53521"/>
                </a:cubicBezTo>
                <a:cubicBezTo>
                  <a:pt x="79046" y="53584"/>
                  <a:pt x="79109" y="53648"/>
                  <a:pt x="79173" y="53648"/>
                </a:cubicBezTo>
                <a:cubicBezTo>
                  <a:pt x="79204" y="53648"/>
                  <a:pt x="79236" y="53616"/>
                  <a:pt x="79268" y="53616"/>
                </a:cubicBezTo>
                <a:lnTo>
                  <a:pt x="79299" y="53584"/>
                </a:lnTo>
                <a:cubicBezTo>
                  <a:pt x="79394" y="53521"/>
                  <a:pt x="79426" y="53426"/>
                  <a:pt x="79394" y="53331"/>
                </a:cubicBezTo>
                <a:cubicBezTo>
                  <a:pt x="79352" y="53247"/>
                  <a:pt x="79282" y="53218"/>
                  <a:pt x="79211" y="53218"/>
                </a:cubicBezTo>
                <a:close/>
                <a:moveTo>
                  <a:pt x="78318" y="54313"/>
                </a:moveTo>
                <a:cubicBezTo>
                  <a:pt x="78191" y="54313"/>
                  <a:pt x="78096" y="54408"/>
                  <a:pt x="78096" y="54503"/>
                </a:cubicBezTo>
                <a:lnTo>
                  <a:pt x="78096" y="54566"/>
                </a:lnTo>
                <a:cubicBezTo>
                  <a:pt x="78096" y="54661"/>
                  <a:pt x="78191" y="54724"/>
                  <a:pt x="78318" y="54724"/>
                </a:cubicBezTo>
                <a:cubicBezTo>
                  <a:pt x="78413" y="54724"/>
                  <a:pt x="78508" y="54629"/>
                  <a:pt x="78508" y="54503"/>
                </a:cubicBezTo>
                <a:cubicBezTo>
                  <a:pt x="78508" y="54408"/>
                  <a:pt x="78413" y="54313"/>
                  <a:pt x="78318" y="54313"/>
                </a:cubicBezTo>
                <a:close/>
                <a:moveTo>
                  <a:pt x="190" y="54534"/>
                </a:moveTo>
                <a:cubicBezTo>
                  <a:pt x="95" y="54534"/>
                  <a:pt x="0" y="54661"/>
                  <a:pt x="0" y="54756"/>
                </a:cubicBezTo>
                <a:cubicBezTo>
                  <a:pt x="0" y="54883"/>
                  <a:pt x="95" y="54978"/>
                  <a:pt x="190" y="54978"/>
                </a:cubicBezTo>
                <a:cubicBezTo>
                  <a:pt x="317" y="54978"/>
                  <a:pt x="412" y="54883"/>
                  <a:pt x="412" y="54756"/>
                </a:cubicBezTo>
                <a:lnTo>
                  <a:pt x="412" y="54724"/>
                </a:lnTo>
                <a:cubicBezTo>
                  <a:pt x="412" y="54629"/>
                  <a:pt x="317" y="54534"/>
                  <a:pt x="190" y="54534"/>
                </a:cubicBezTo>
                <a:close/>
                <a:moveTo>
                  <a:pt x="78318" y="55928"/>
                </a:moveTo>
                <a:cubicBezTo>
                  <a:pt x="78191" y="55928"/>
                  <a:pt x="78096" y="56023"/>
                  <a:pt x="78096" y="56150"/>
                </a:cubicBezTo>
                <a:lnTo>
                  <a:pt x="78096" y="56181"/>
                </a:lnTo>
                <a:cubicBezTo>
                  <a:pt x="78096" y="56276"/>
                  <a:pt x="78191" y="56371"/>
                  <a:pt x="78318" y="56371"/>
                </a:cubicBezTo>
                <a:cubicBezTo>
                  <a:pt x="78413" y="56371"/>
                  <a:pt x="78508" y="56276"/>
                  <a:pt x="78508" y="56181"/>
                </a:cubicBezTo>
                <a:lnTo>
                  <a:pt x="78508" y="56150"/>
                </a:lnTo>
                <a:cubicBezTo>
                  <a:pt x="78508" y="56023"/>
                  <a:pt x="78413" y="55928"/>
                  <a:pt x="78318" y="55928"/>
                </a:cubicBezTo>
                <a:close/>
                <a:moveTo>
                  <a:pt x="190" y="56150"/>
                </a:moveTo>
                <a:cubicBezTo>
                  <a:pt x="95" y="56150"/>
                  <a:pt x="0" y="56245"/>
                  <a:pt x="0" y="56340"/>
                </a:cubicBezTo>
                <a:lnTo>
                  <a:pt x="0" y="56403"/>
                </a:lnTo>
                <a:cubicBezTo>
                  <a:pt x="0" y="56498"/>
                  <a:pt x="95" y="56593"/>
                  <a:pt x="190" y="56593"/>
                </a:cubicBezTo>
                <a:cubicBezTo>
                  <a:pt x="317" y="56593"/>
                  <a:pt x="412" y="56498"/>
                  <a:pt x="412" y="56403"/>
                </a:cubicBezTo>
                <a:lnTo>
                  <a:pt x="412" y="56340"/>
                </a:lnTo>
                <a:cubicBezTo>
                  <a:pt x="412" y="56245"/>
                  <a:pt x="317" y="56150"/>
                  <a:pt x="190" y="56150"/>
                </a:cubicBezTo>
                <a:close/>
                <a:moveTo>
                  <a:pt x="78318" y="57575"/>
                </a:moveTo>
                <a:cubicBezTo>
                  <a:pt x="78191" y="57575"/>
                  <a:pt x="78096" y="57638"/>
                  <a:pt x="78096" y="57765"/>
                </a:cubicBezTo>
                <a:lnTo>
                  <a:pt x="78096" y="57796"/>
                </a:lnTo>
                <a:cubicBezTo>
                  <a:pt x="78096" y="57923"/>
                  <a:pt x="78191" y="57986"/>
                  <a:pt x="78318" y="57986"/>
                </a:cubicBezTo>
                <a:cubicBezTo>
                  <a:pt x="78413" y="57986"/>
                  <a:pt x="78508" y="57923"/>
                  <a:pt x="78508" y="57796"/>
                </a:cubicBezTo>
                <a:lnTo>
                  <a:pt x="78508" y="57765"/>
                </a:lnTo>
                <a:cubicBezTo>
                  <a:pt x="78508" y="57638"/>
                  <a:pt x="78413" y="57575"/>
                  <a:pt x="78318" y="57575"/>
                </a:cubicBezTo>
                <a:close/>
                <a:moveTo>
                  <a:pt x="190" y="57765"/>
                </a:moveTo>
                <a:cubicBezTo>
                  <a:pt x="95" y="57765"/>
                  <a:pt x="0" y="57860"/>
                  <a:pt x="0" y="57986"/>
                </a:cubicBezTo>
                <a:lnTo>
                  <a:pt x="0" y="58018"/>
                </a:lnTo>
                <a:cubicBezTo>
                  <a:pt x="0" y="58113"/>
                  <a:pt x="95" y="58208"/>
                  <a:pt x="190" y="58208"/>
                </a:cubicBezTo>
                <a:cubicBezTo>
                  <a:pt x="317" y="58208"/>
                  <a:pt x="412" y="58113"/>
                  <a:pt x="412" y="58018"/>
                </a:cubicBezTo>
                <a:lnTo>
                  <a:pt x="412" y="57986"/>
                </a:lnTo>
                <a:cubicBezTo>
                  <a:pt x="412" y="57860"/>
                  <a:pt x="317" y="57765"/>
                  <a:pt x="190" y="57765"/>
                </a:cubicBezTo>
                <a:close/>
                <a:moveTo>
                  <a:pt x="78318" y="59190"/>
                </a:moveTo>
                <a:cubicBezTo>
                  <a:pt x="78191" y="59190"/>
                  <a:pt x="78096" y="59285"/>
                  <a:pt x="78096" y="59380"/>
                </a:cubicBezTo>
                <a:lnTo>
                  <a:pt x="78096" y="59411"/>
                </a:lnTo>
                <a:cubicBezTo>
                  <a:pt x="78096" y="59538"/>
                  <a:pt x="78191" y="59633"/>
                  <a:pt x="78318" y="59633"/>
                </a:cubicBezTo>
                <a:cubicBezTo>
                  <a:pt x="78413" y="59633"/>
                  <a:pt x="78508" y="59538"/>
                  <a:pt x="78508" y="59411"/>
                </a:cubicBezTo>
                <a:lnTo>
                  <a:pt x="78508" y="59380"/>
                </a:lnTo>
                <a:cubicBezTo>
                  <a:pt x="78508" y="59285"/>
                  <a:pt x="78413" y="59190"/>
                  <a:pt x="78318" y="59190"/>
                </a:cubicBezTo>
                <a:close/>
                <a:moveTo>
                  <a:pt x="190" y="59411"/>
                </a:moveTo>
                <a:cubicBezTo>
                  <a:pt x="95" y="59411"/>
                  <a:pt x="0" y="59475"/>
                  <a:pt x="0" y="59601"/>
                </a:cubicBezTo>
                <a:lnTo>
                  <a:pt x="0" y="59633"/>
                </a:lnTo>
                <a:cubicBezTo>
                  <a:pt x="0" y="59760"/>
                  <a:pt x="95" y="59823"/>
                  <a:pt x="190" y="59823"/>
                </a:cubicBezTo>
                <a:cubicBezTo>
                  <a:pt x="317" y="59823"/>
                  <a:pt x="412" y="59760"/>
                  <a:pt x="412" y="59633"/>
                </a:cubicBezTo>
                <a:lnTo>
                  <a:pt x="412" y="59601"/>
                </a:lnTo>
                <a:cubicBezTo>
                  <a:pt x="412" y="59475"/>
                  <a:pt x="317" y="59411"/>
                  <a:pt x="190" y="59411"/>
                </a:cubicBezTo>
                <a:close/>
                <a:moveTo>
                  <a:pt x="78318" y="60805"/>
                </a:moveTo>
                <a:cubicBezTo>
                  <a:pt x="78191" y="60805"/>
                  <a:pt x="78096" y="60900"/>
                  <a:pt x="78096" y="60995"/>
                </a:cubicBezTo>
                <a:lnTo>
                  <a:pt x="78096" y="61058"/>
                </a:lnTo>
                <a:cubicBezTo>
                  <a:pt x="78096" y="61153"/>
                  <a:pt x="78191" y="61248"/>
                  <a:pt x="78318" y="61248"/>
                </a:cubicBezTo>
                <a:cubicBezTo>
                  <a:pt x="78413" y="61248"/>
                  <a:pt x="78508" y="61153"/>
                  <a:pt x="78508" y="61058"/>
                </a:cubicBezTo>
                <a:lnTo>
                  <a:pt x="78508" y="60995"/>
                </a:lnTo>
                <a:cubicBezTo>
                  <a:pt x="78508" y="60900"/>
                  <a:pt x="78413" y="60805"/>
                  <a:pt x="78318" y="60805"/>
                </a:cubicBezTo>
                <a:close/>
                <a:moveTo>
                  <a:pt x="190" y="61027"/>
                </a:moveTo>
                <a:cubicBezTo>
                  <a:pt x="95" y="61027"/>
                  <a:pt x="0" y="61122"/>
                  <a:pt x="0" y="61217"/>
                </a:cubicBezTo>
                <a:lnTo>
                  <a:pt x="0" y="61248"/>
                </a:lnTo>
                <a:cubicBezTo>
                  <a:pt x="0" y="61375"/>
                  <a:pt x="95" y="61470"/>
                  <a:pt x="190" y="61470"/>
                </a:cubicBezTo>
                <a:cubicBezTo>
                  <a:pt x="317" y="61470"/>
                  <a:pt x="412" y="61375"/>
                  <a:pt x="412" y="61248"/>
                </a:cubicBezTo>
                <a:lnTo>
                  <a:pt x="412" y="61217"/>
                </a:lnTo>
                <a:cubicBezTo>
                  <a:pt x="412" y="61122"/>
                  <a:pt x="317" y="61027"/>
                  <a:pt x="190" y="61027"/>
                </a:cubicBezTo>
                <a:close/>
                <a:moveTo>
                  <a:pt x="78318" y="62420"/>
                </a:moveTo>
                <a:cubicBezTo>
                  <a:pt x="78191" y="62420"/>
                  <a:pt x="78096" y="62515"/>
                  <a:pt x="78096" y="62642"/>
                </a:cubicBezTo>
                <a:lnTo>
                  <a:pt x="78096" y="62673"/>
                </a:lnTo>
                <a:cubicBezTo>
                  <a:pt x="78096" y="62768"/>
                  <a:pt x="78191" y="62863"/>
                  <a:pt x="78318" y="62863"/>
                </a:cubicBezTo>
                <a:cubicBezTo>
                  <a:pt x="78413" y="62863"/>
                  <a:pt x="78508" y="62737"/>
                  <a:pt x="78508" y="62642"/>
                </a:cubicBezTo>
                <a:cubicBezTo>
                  <a:pt x="78508" y="62515"/>
                  <a:pt x="78413" y="62420"/>
                  <a:pt x="78318" y="62420"/>
                </a:cubicBezTo>
                <a:close/>
                <a:moveTo>
                  <a:pt x="190" y="62673"/>
                </a:moveTo>
                <a:cubicBezTo>
                  <a:pt x="95" y="62673"/>
                  <a:pt x="0" y="62768"/>
                  <a:pt x="0" y="62895"/>
                </a:cubicBezTo>
                <a:cubicBezTo>
                  <a:pt x="0" y="62990"/>
                  <a:pt x="95" y="63085"/>
                  <a:pt x="190" y="63085"/>
                </a:cubicBezTo>
                <a:cubicBezTo>
                  <a:pt x="317" y="63085"/>
                  <a:pt x="412" y="62990"/>
                  <a:pt x="412" y="62863"/>
                </a:cubicBezTo>
                <a:lnTo>
                  <a:pt x="412" y="62832"/>
                </a:lnTo>
                <a:cubicBezTo>
                  <a:pt x="412" y="62737"/>
                  <a:pt x="317" y="62673"/>
                  <a:pt x="190" y="62673"/>
                </a:cubicBezTo>
                <a:close/>
                <a:moveTo>
                  <a:pt x="78318" y="64067"/>
                </a:moveTo>
                <a:cubicBezTo>
                  <a:pt x="78191" y="64067"/>
                  <a:pt x="78096" y="64130"/>
                  <a:pt x="78096" y="64257"/>
                </a:cubicBezTo>
                <a:lnTo>
                  <a:pt x="78096" y="64288"/>
                </a:lnTo>
                <a:cubicBezTo>
                  <a:pt x="78096" y="64415"/>
                  <a:pt x="78191" y="64478"/>
                  <a:pt x="78318" y="64478"/>
                </a:cubicBezTo>
                <a:cubicBezTo>
                  <a:pt x="78413" y="64478"/>
                  <a:pt x="78508" y="64415"/>
                  <a:pt x="78508" y="64288"/>
                </a:cubicBezTo>
                <a:lnTo>
                  <a:pt x="78508" y="64257"/>
                </a:lnTo>
                <a:cubicBezTo>
                  <a:pt x="78508" y="64130"/>
                  <a:pt x="78413" y="64067"/>
                  <a:pt x="78318" y="64067"/>
                </a:cubicBezTo>
                <a:close/>
                <a:moveTo>
                  <a:pt x="190" y="64257"/>
                </a:moveTo>
                <a:cubicBezTo>
                  <a:pt x="95" y="64257"/>
                  <a:pt x="0" y="64352"/>
                  <a:pt x="0" y="64447"/>
                </a:cubicBezTo>
                <a:lnTo>
                  <a:pt x="0" y="64510"/>
                </a:lnTo>
                <a:cubicBezTo>
                  <a:pt x="0" y="64605"/>
                  <a:pt x="95" y="64700"/>
                  <a:pt x="190" y="64700"/>
                </a:cubicBezTo>
                <a:cubicBezTo>
                  <a:pt x="317" y="64700"/>
                  <a:pt x="412" y="64605"/>
                  <a:pt x="412" y="64510"/>
                </a:cubicBezTo>
                <a:lnTo>
                  <a:pt x="412" y="64447"/>
                </a:lnTo>
                <a:cubicBezTo>
                  <a:pt x="412" y="64352"/>
                  <a:pt x="317" y="64257"/>
                  <a:pt x="190" y="64257"/>
                </a:cubicBezTo>
                <a:close/>
                <a:moveTo>
                  <a:pt x="78318" y="65682"/>
                </a:moveTo>
                <a:cubicBezTo>
                  <a:pt x="78191" y="65682"/>
                  <a:pt x="78096" y="65777"/>
                  <a:pt x="78096" y="65872"/>
                </a:cubicBezTo>
                <a:lnTo>
                  <a:pt x="78096" y="65904"/>
                </a:lnTo>
                <a:cubicBezTo>
                  <a:pt x="78096" y="66030"/>
                  <a:pt x="78191" y="66125"/>
                  <a:pt x="78318" y="66125"/>
                </a:cubicBezTo>
                <a:cubicBezTo>
                  <a:pt x="78413" y="66125"/>
                  <a:pt x="78508" y="66030"/>
                  <a:pt x="78508" y="65904"/>
                </a:cubicBezTo>
                <a:lnTo>
                  <a:pt x="78508" y="65872"/>
                </a:lnTo>
                <a:cubicBezTo>
                  <a:pt x="78508" y="65777"/>
                  <a:pt x="78413" y="65682"/>
                  <a:pt x="78318" y="65682"/>
                </a:cubicBezTo>
                <a:close/>
                <a:moveTo>
                  <a:pt x="190" y="65872"/>
                </a:moveTo>
                <a:cubicBezTo>
                  <a:pt x="95" y="65872"/>
                  <a:pt x="0" y="65967"/>
                  <a:pt x="0" y="66094"/>
                </a:cubicBezTo>
                <a:lnTo>
                  <a:pt x="0" y="66125"/>
                </a:lnTo>
                <a:cubicBezTo>
                  <a:pt x="0" y="66220"/>
                  <a:pt x="95" y="66315"/>
                  <a:pt x="190" y="66315"/>
                </a:cubicBezTo>
                <a:cubicBezTo>
                  <a:pt x="317" y="66315"/>
                  <a:pt x="412" y="66252"/>
                  <a:pt x="412" y="66125"/>
                </a:cubicBezTo>
                <a:lnTo>
                  <a:pt x="412" y="66094"/>
                </a:lnTo>
                <a:cubicBezTo>
                  <a:pt x="412" y="65967"/>
                  <a:pt x="317" y="65872"/>
                  <a:pt x="190" y="65872"/>
                </a:cubicBezTo>
                <a:close/>
                <a:moveTo>
                  <a:pt x="78318" y="67297"/>
                </a:moveTo>
                <a:cubicBezTo>
                  <a:pt x="78191" y="67297"/>
                  <a:pt x="78096" y="67392"/>
                  <a:pt x="78096" y="67487"/>
                </a:cubicBezTo>
                <a:lnTo>
                  <a:pt x="78096" y="67550"/>
                </a:lnTo>
                <a:cubicBezTo>
                  <a:pt x="78096" y="67645"/>
                  <a:pt x="78191" y="67740"/>
                  <a:pt x="78318" y="67740"/>
                </a:cubicBezTo>
                <a:cubicBezTo>
                  <a:pt x="78413" y="67740"/>
                  <a:pt x="78508" y="67645"/>
                  <a:pt x="78508" y="67550"/>
                </a:cubicBezTo>
                <a:lnTo>
                  <a:pt x="78508" y="67487"/>
                </a:lnTo>
                <a:cubicBezTo>
                  <a:pt x="78508" y="67392"/>
                  <a:pt x="78413" y="67297"/>
                  <a:pt x="78318" y="67297"/>
                </a:cubicBezTo>
                <a:close/>
                <a:moveTo>
                  <a:pt x="190" y="67519"/>
                </a:moveTo>
                <a:cubicBezTo>
                  <a:pt x="95" y="67519"/>
                  <a:pt x="0" y="67614"/>
                  <a:pt x="0" y="67709"/>
                </a:cubicBezTo>
                <a:lnTo>
                  <a:pt x="0" y="67740"/>
                </a:lnTo>
                <a:cubicBezTo>
                  <a:pt x="0" y="67867"/>
                  <a:pt x="95" y="67962"/>
                  <a:pt x="190" y="67962"/>
                </a:cubicBezTo>
                <a:cubicBezTo>
                  <a:pt x="317" y="67962"/>
                  <a:pt x="412" y="67867"/>
                  <a:pt x="412" y="67740"/>
                </a:cubicBezTo>
                <a:lnTo>
                  <a:pt x="412" y="67709"/>
                </a:lnTo>
                <a:cubicBezTo>
                  <a:pt x="412" y="67614"/>
                  <a:pt x="317" y="67519"/>
                  <a:pt x="190" y="67519"/>
                </a:cubicBezTo>
                <a:close/>
                <a:moveTo>
                  <a:pt x="78318" y="68912"/>
                </a:moveTo>
                <a:cubicBezTo>
                  <a:pt x="78191" y="68912"/>
                  <a:pt x="78096" y="69007"/>
                  <a:pt x="78096" y="69134"/>
                </a:cubicBezTo>
                <a:lnTo>
                  <a:pt x="78096" y="69165"/>
                </a:lnTo>
                <a:cubicBezTo>
                  <a:pt x="78096" y="69260"/>
                  <a:pt x="78191" y="69355"/>
                  <a:pt x="78318" y="69355"/>
                </a:cubicBezTo>
                <a:cubicBezTo>
                  <a:pt x="78413" y="69355"/>
                  <a:pt x="78508" y="69260"/>
                  <a:pt x="78508" y="69165"/>
                </a:cubicBezTo>
                <a:lnTo>
                  <a:pt x="78508" y="69134"/>
                </a:lnTo>
                <a:cubicBezTo>
                  <a:pt x="78508" y="69007"/>
                  <a:pt x="78413" y="68912"/>
                  <a:pt x="78318" y="68912"/>
                </a:cubicBezTo>
                <a:close/>
                <a:moveTo>
                  <a:pt x="190" y="69134"/>
                </a:moveTo>
                <a:cubicBezTo>
                  <a:pt x="95" y="69134"/>
                  <a:pt x="0" y="69229"/>
                  <a:pt x="0" y="69324"/>
                </a:cubicBezTo>
                <a:lnTo>
                  <a:pt x="0" y="69387"/>
                </a:lnTo>
                <a:cubicBezTo>
                  <a:pt x="0" y="69482"/>
                  <a:pt x="95" y="69577"/>
                  <a:pt x="190" y="69577"/>
                </a:cubicBezTo>
                <a:cubicBezTo>
                  <a:pt x="317" y="69577"/>
                  <a:pt x="412" y="69482"/>
                  <a:pt x="412" y="69387"/>
                </a:cubicBezTo>
                <a:lnTo>
                  <a:pt x="412" y="69324"/>
                </a:lnTo>
                <a:cubicBezTo>
                  <a:pt x="412" y="69229"/>
                  <a:pt x="317" y="69134"/>
                  <a:pt x="190" y="69134"/>
                </a:cubicBezTo>
                <a:close/>
                <a:moveTo>
                  <a:pt x="78318" y="70559"/>
                </a:moveTo>
                <a:cubicBezTo>
                  <a:pt x="78223" y="70559"/>
                  <a:pt x="78096" y="70622"/>
                  <a:pt x="78096" y="70749"/>
                </a:cubicBezTo>
                <a:lnTo>
                  <a:pt x="78096" y="70781"/>
                </a:lnTo>
                <a:cubicBezTo>
                  <a:pt x="78096" y="70907"/>
                  <a:pt x="78191" y="70971"/>
                  <a:pt x="78318" y="70971"/>
                </a:cubicBezTo>
                <a:cubicBezTo>
                  <a:pt x="78413" y="70971"/>
                  <a:pt x="78508" y="70844"/>
                  <a:pt x="78508" y="70749"/>
                </a:cubicBezTo>
                <a:cubicBezTo>
                  <a:pt x="78508" y="70654"/>
                  <a:pt x="78413" y="70559"/>
                  <a:pt x="78318" y="70559"/>
                </a:cubicBezTo>
                <a:close/>
                <a:moveTo>
                  <a:pt x="190" y="70749"/>
                </a:moveTo>
                <a:cubicBezTo>
                  <a:pt x="95" y="70749"/>
                  <a:pt x="0" y="70844"/>
                  <a:pt x="0" y="70971"/>
                </a:cubicBezTo>
                <a:lnTo>
                  <a:pt x="0" y="71002"/>
                </a:lnTo>
                <a:cubicBezTo>
                  <a:pt x="0" y="71097"/>
                  <a:pt x="95" y="71192"/>
                  <a:pt x="190" y="71192"/>
                </a:cubicBezTo>
                <a:cubicBezTo>
                  <a:pt x="317" y="71192"/>
                  <a:pt x="412" y="71097"/>
                  <a:pt x="412" y="71002"/>
                </a:cubicBezTo>
                <a:lnTo>
                  <a:pt x="412" y="70971"/>
                </a:lnTo>
                <a:cubicBezTo>
                  <a:pt x="412" y="70844"/>
                  <a:pt x="317" y="70749"/>
                  <a:pt x="190" y="70749"/>
                </a:cubicBezTo>
                <a:close/>
                <a:moveTo>
                  <a:pt x="78217" y="72168"/>
                </a:moveTo>
                <a:cubicBezTo>
                  <a:pt x="78135" y="72168"/>
                  <a:pt x="78060" y="72254"/>
                  <a:pt x="78033" y="72364"/>
                </a:cubicBezTo>
                <a:lnTo>
                  <a:pt x="78033" y="72396"/>
                </a:lnTo>
                <a:cubicBezTo>
                  <a:pt x="78033" y="72491"/>
                  <a:pt x="78128" y="72586"/>
                  <a:pt x="78223" y="72586"/>
                </a:cubicBezTo>
                <a:lnTo>
                  <a:pt x="78254" y="72586"/>
                </a:lnTo>
                <a:cubicBezTo>
                  <a:pt x="78349" y="72586"/>
                  <a:pt x="78444" y="72491"/>
                  <a:pt x="78444" y="72396"/>
                </a:cubicBezTo>
                <a:cubicBezTo>
                  <a:pt x="78444" y="72269"/>
                  <a:pt x="78381" y="72174"/>
                  <a:pt x="78254" y="72174"/>
                </a:cubicBezTo>
                <a:cubicBezTo>
                  <a:pt x="78242" y="72170"/>
                  <a:pt x="78229" y="72168"/>
                  <a:pt x="78217" y="72168"/>
                </a:cubicBezTo>
                <a:close/>
                <a:moveTo>
                  <a:pt x="253" y="72364"/>
                </a:moveTo>
                <a:cubicBezTo>
                  <a:pt x="158" y="72396"/>
                  <a:pt x="63" y="72491"/>
                  <a:pt x="63" y="72586"/>
                </a:cubicBezTo>
                <a:lnTo>
                  <a:pt x="63" y="72617"/>
                </a:lnTo>
                <a:cubicBezTo>
                  <a:pt x="95" y="72744"/>
                  <a:pt x="158" y="72807"/>
                  <a:pt x="285" y="72807"/>
                </a:cubicBezTo>
                <a:cubicBezTo>
                  <a:pt x="380" y="72807"/>
                  <a:pt x="475" y="72712"/>
                  <a:pt x="475" y="72586"/>
                </a:cubicBezTo>
                <a:lnTo>
                  <a:pt x="253" y="72586"/>
                </a:lnTo>
                <a:lnTo>
                  <a:pt x="475" y="72554"/>
                </a:lnTo>
                <a:cubicBezTo>
                  <a:pt x="443" y="72459"/>
                  <a:pt x="380" y="72364"/>
                  <a:pt x="253" y="72364"/>
                </a:cubicBezTo>
                <a:close/>
                <a:moveTo>
                  <a:pt x="78128" y="73789"/>
                </a:moveTo>
                <a:cubicBezTo>
                  <a:pt x="78001" y="73789"/>
                  <a:pt x="77906" y="73852"/>
                  <a:pt x="77906" y="73947"/>
                </a:cubicBezTo>
                <a:lnTo>
                  <a:pt x="77906" y="74011"/>
                </a:lnTo>
                <a:cubicBezTo>
                  <a:pt x="77874" y="74106"/>
                  <a:pt x="77969" y="74169"/>
                  <a:pt x="78064" y="74201"/>
                </a:cubicBezTo>
                <a:lnTo>
                  <a:pt x="78096" y="74201"/>
                </a:lnTo>
                <a:cubicBezTo>
                  <a:pt x="78191" y="74201"/>
                  <a:pt x="78286" y="74106"/>
                  <a:pt x="78286" y="74011"/>
                </a:cubicBezTo>
                <a:cubicBezTo>
                  <a:pt x="78318" y="73916"/>
                  <a:pt x="78223" y="73789"/>
                  <a:pt x="78128" y="73789"/>
                </a:cubicBezTo>
                <a:close/>
                <a:moveTo>
                  <a:pt x="412" y="73979"/>
                </a:moveTo>
                <a:cubicBezTo>
                  <a:pt x="285" y="74011"/>
                  <a:pt x="222" y="74106"/>
                  <a:pt x="222" y="74201"/>
                </a:cubicBezTo>
                <a:lnTo>
                  <a:pt x="222" y="74264"/>
                </a:lnTo>
                <a:cubicBezTo>
                  <a:pt x="253" y="74359"/>
                  <a:pt x="348" y="74423"/>
                  <a:pt x="443" y="74423"/>
                </a:cubicBezTo>
                <a:lnTo>
                  <a:pt x="475" y="74423"/>
                </a:lnTo>
                <a:cubicBezTo>
                  <a:pt x="570" y="74423"/>
                  <a:pt x="633" y="74296"/>
                  <a:pt x="633" y="74201"/>
                </a:cubicBezTo>
                <a:lnTo>
                  <a:pt x="412" y="74201"/>
                </a:lnTo>
                <a:lnTo>
                  <a:pt x="633" y="74169"/>
                </a:lnTo>
                <a:cubicBezTo>
                  <a:pt x="602" y="74042"/>
                  <a:pt x="507" y="73979"/>
                  <a:pt x="412" y="73979"/>
                </a:cubicBezTo>
                <a:close/>
                <a:moveTo>
                  <a:pt x="77842" y="75396"/>
                </a:moveTo>
                <a:cubicBezTo>
                  <a:pt x="77748" y="75396"/>
                  <a:pt x="77679" y="75453"/>
                  <a:pt x="77653" y="75531"/>
                </a:cubicBezTo>
                <a:lnTo>
                  <a:pt x="77653" y="75594"/>
                </a:lnTo>
                <a:cubicBezTo>
                  <a:pt x="77621" y="75689"/>
                  <a:pt x="77716" y="75784"/>
                  <a:pt x="77811" y="75784"/>
                </a:cubicBezTo>
                <a:cubicBezTo>
                  <a:pt x="77811" y="75816"/>
                  <a:pt x="77843" y="75816"/>
                  <a:pt x="77843" y="75816"/>
                </a:cubicBezTo>
                <a:cubicBezTo>
                  <a:pt x="77938" y="75816"/>
                  <a:pt x="78033" y="75721"/>
                  <a:pt x="78033" y="75626"/>
                </a:cubicBezTo>
                <a:cubicBezTo>
                  <a:pt x="78064" y="75531"/>
                  <a:pt x="78001" y="75404"/>
                  <a:pt x="77906" y="75404"/>
                </a:cubicBezTo>
                <a:cubicBezTo>
                  <a:pt x="77884" y="75399"/>
                  <a:pt x="77862" y="75396"/>
                  <a:pt x="77842" y="75396"/>
                </a:cubicBezTo>
                <a:close/>
                <a:moveTo>
                  <a:pt x="633" y="75594"/>
                </a:moveTo>
                <a:cubicBezTo>
                  <a:pt x="538" y="75626"/>
                  <a:pt x="475" y="75721"/>
                  <a:pt x="507" y="75816"/>
                </a:cubicBezTo>
                <a:lnTo>
                  <a:pt x="507" y="75879"/>
                </a:lnTo>
                <a:cubicBezTo>
                  <a:pt x="507" y="75974"/>
                  <a:pt x="602" y="76038"/>
                  <a:pt x="697" y="76038"/>
                </a:cubicBezTo>
                <a:lnTo>
                  <a:pt x="728" y="76038"/>
                </a:lnTo>
                <a:cubicBezTo>
                  <a:pt x="823" y="76006"/>
                  <a:pt x="918" y="75911"/>
                  <a:pt x="887" y="75784"/>
                </a:cubicBezTo>
                <a:lnTo>
                  <a:pt x="697" y="75784"/>
                </a:lnTo>
                <a:lnTo>
                  <a:pt x="887" y="75753"/>
                </a:lnTo>
                <a:cubicBezTo>
                  <a:pt x="855" y="75658"/>
                  <a:pt x="760" y="75594"/>
                  <a:pt x="633" y="75594"/>
                </a:cubicBezTo>
                <a:close/>
                <a:moveTo>
                  <a:pt x="77505" y="76979"/>
                </a:moveTo>
                <a:cubicBezTo>
                  <a:pt x="77422" y="76979"/>
                  <a:pt x="77336" y="77036"/>
                  <a:pt x="77336" y="77114"/>
                </a:cubicBezTo>
                <a:lnTo>
                  <a:pt x="77304" y="77178"/>
                </a:lnTo>
                <a:cubicBezTo>
                  <a:pt x="77273" y="77273"/>
                  <a:pt x="77368" y="77368"/>
                  <a:pt x="77463" y="77399"/>
                </a:cubicBezTo>
                <a:lnTo>
                  <a:pt x="77494" y="77399"/>
                </a:lnTo>
                <a:cubicBezTo>
                  <a:pt x="77589" y="77399"/>
                  <a:pt x="77684" y="77304"/>
                  <a:pt x="77716" y="77209"/>
                </a:cubicBezTo>
                <a:cubicBezTo>
                  <a:pt x="77716" y="77114"/>
                  <a:pt x="77684" y="77019"/>
                  <a:pt x="77558" y="76988"/>
                </a:cubicBezTo>
                <a:cubicBezTo>
                  <a:pt x="77541" y="76982"/>
                  <a:pt x="77523" y="76979"/>
                  <a:pt x="77505" y="76979"/>
                </a:cubicBezTo>
                <a:close/>
                <a:moveTo>
                  <a:pt x="1044" y="77170"/>
                </a:moveTo>
                <a:cubicBezTo>
                  <a:pt x="1024" y="77170"/>
                  <a:pt x="1004" y="77172"/>
                  <a:pt x="982" y="77178"/>
                </a:cubicBezTo>
                <a:cubicBezTo>
                  <a:pt x="887" y="77209"/>
                  <a:pt x="823" y="77304"/>
                  <a:pt x="855" y="77431"/>
                </a:cubicBezTo>
                <a:lnTo>
                  <a:pt x="855" y="77463"/>
                </a:lnTo>
                <a:cubicBezTo>
                  <a:pt x="887" y="77558"/>
                  <a:pt x="950" y="77621"/>
                  <a:pt x="1045" y="77621"/>
                </a:cubicBezTo>
                <a:lnTo>
                  <a:pt x="1108" y="77621"/>
                </a:lnTo>
                <a:cubicBezTo>
                  <a:pt x="1203" y="77589"/>
                  <a:pt x="1267" y="77463"/>
                  <a:pt x="1235" y="77368"/>
                </a:cubicBezTo>
                <a:lnTo>
                  <a:pt x="1045" y="77368"/>
                </a:lnTo>
                <a:lnTo>
                  <a:pt x="1235" y="77336"/>
                </a:lnTo>
                <a:cubicBezTo>
                  <a:pt x="1209" y="77231"/>
                  <a:pt x="1139" y="77170"/>
                  <a:pt x="1044" y="77170"/>
                </a:cubicBezTo>
                <a:close/>
                <a:moveTo>
                  <a:pt x="77082" y="78531"/>
                </a:moveTo>
                <a:cubicBezTo>
                  <a:pt x="76988" y="78531"/>
                  <a:pt x="76919" y="78588"/>
                  <a:pt x="76893" y="78666"/>
                </a:cubicBezTo>
                <a:cubicBezTo>
                  <a:pt x="76893" y="78666"/>
                  <a:pt x="76861" y="78698"/>
                  <a:pt x="76861" y="78698"/>
                </a:cubicBezTo>
                <a:cubicBezTo>
                  <a:pt x="76829" y="78824"/>
                  <a:pt x="76893" y="78919"/>
                  <a:pt x="77019" y="78951"/>
                </a:cubicBezTo>
                <a:lnTo>
                  <a:pt x="77051" y="78951"/>
                </a:lnTo>
                <a:cubicBezTo>
                  <a:pt x="77146" y="78951"/>
                  <a:pt x="77241" y="78888"/>
                  <a:pt x="77273" y="78793"/>
                </a:cubicBezTo>
                <a:cubicBezTo>
                  <a:pt x="77304" y="78698"/>
                  <a:pt x="77241" y="78571"/>
                  <a:pt x="77146" y="78539"/>
                </a:cubicBezTo>
                <a:cubicBezTo>
                  <a:pt x="77123" y="78534"/>
                  <a:pt x="77102" y="78531"/>
                  <a:pt x="77082" y="78531"/>
                </a:cubicBezTo>
                <a:close/>
                <a:moveTo>
                  <a:pt x="1487" y="78721"/>
                </a:moveTo>
                <a:cubicBezTo>
                  <a:pt x="1468" y="78721"/>
                  <a:pt x="1447" y="78724"/>
                  <a:pt x="1425" y="78729"/>
                </a:cubicBezTo>
                <a:cubicBezTo>
                  <a:pt x="1330" y="78761"/>
                  <a:pt x="1267" y="78888"/>
                  <a:pt x="1298" y="78983"/>
                </a:cubicBezTo>
                <a:lnTo>
                  <a:pt x="1330" y="79046"/>
                </a:lnTo>
                <a:cubicBezTo>
                  <a:pt x="1330" y="79109"/>
                  <a:pt x="1425" y="79173"/>
                  <a:pt x="1489" y="79173"/>
                </a:cubicBezTo>
                <a:cubicBezTo>
                  <a:pt x="1520" y="79173"/>
                  <a:pt x="1552" y="79173"/>
                  <a:pt x="1584" y="79141"/>
                </a:cubicBezTo>
                <a:cubicBezTo>
                  <a:pt x="1679" y="79109"/>
                  <a:pt x="1742" y="79014"/>
                  <a:pt x="1710" y="78888"/>
                </a:cubicBezTo>
                <a:lnTo>
                  <a:pt x="1679" y="78888"/>
                </a:lnTo>
                <a:cubicBezTo>
                  <a:pt x="1652" y="78783"/>
                  <a:pt x="1583" y="78721"/>
                  <a:pt x="1487" y="78721"/>
                </a:cubicBezTo>
                <a:close/>
                <a:moveTo>
                  <a:pt x="76529" y="80066"/>
                </a:moveTo>
                <a:cubicBezTo>
                  <a:pt x="76462" y="80066"/>
                  <a:pt x="76400" y="80118"/>
                  <a:pt x="76354" y="80186"/>
                </a:cubicBezTo>
                <a:cubicBezTo>
                  <a:pt x="76354" y="80186"/>
                  <a:pt x="76354" y="80250"/>
                  <a:pt x="76354" y="80250"/>
                </a:cubicBezTo>
                <a:cubicBezTo>
                  <a:pt x="76323" y="80345"/>
                  <a:pt x="76354" y="80440"/>
                  <a:pt x="76481" y="80471"/>
                </a:cubicBezTo>
                <a:lnTo>
                  <a:pt x="76544" y="80471"/>
                </a:lnTo>
                <a:cubicBezTo>
                  <a:pt x="76608" y="80471"/>
                  <a:pt x="76703" y="80408"/>
                  <a:pt x="76734" y="80345"/>
                </a:cubicBezTo>
                <a:cubicBezTo>
                  <a:pt x="76766" y="80218"/>
                  <a:pt x="76703" y="80123"/>
                  <a:pt x="76608" y="80091"/>
                </a:cubicBezTo>
                <a:cubicBezTo>
                  <a:pt x="76581" y="80074"/>
                  <a:pt x="76554" y="80066"/>
                  <a:pt x="76529" y="80066"/>
                </a:cubicBezTo>
                <a:close/>
                <a:moveTo>
                  <a:pt x="2034" y="80270"/>
                </a:moveTo>
                <a:cubicBezTo>
                  <a:pt x="2010" y="80270"/>
                  <a:pt x="1986" y="80274"/>
                  <a:pt x="1964" y="80281"/>
                </a:cubicBezTo>
                <a:cubicBezTo>
                  <a:pt x="1869" y="80313"/>
                  <a:pt x="1805" y="80440"/>
                  <a:pt x="1837" y="80535"/>
                </a:cubicBezTo>
                <a:lnTo>
                  <a:pt x="1869" y="80566"/>
                </a:lnTo>
                <a:cubicBezTo>
                  <a:pt x="1900" y="80661"/>
                  <a:pt x="1964" y="80693"/>
                  <a:pt x="2059" y="80693"/>
                </a:cubicBezTo>
                <a:lnTo>
                  <a:pt x="2122" y="80693"/>
                </a:lnTo>
                <a:cubicBezTo>
                  <a:pt x="2217" y="80661"/>
                  <a:pt x="2280" y="80535"/>
                  <a:pt x="2217" y="80440"/>
                </a:cubicBezTo>
                <a:lnTo>
                  <a:pt x="2217" y="80408"/>
                </a:lnTo>
                <a:cubicBezTo>
                  <a:pt x="2193" y="80311"/>
                  <a:pt x="2113" y="80270"/>
                  <a:pt x="2034" y="80270"/>
                </a:cubicBezTo>
                <a:close/>
                <a:moveTo>
                  <a:pt x="75931" y="81568"/>
                </a:moveTo>
                <a:cubicBezTo>
                  <a:pt x="75853" y="81568"/>
                  <a:pt x="75776" y="81603"/>
                  <a:pt x="75752" y="81675"/>
                </a:cubicBezTo>
                <a:lnTo>
                  <a:pt x="75721" y="81706"/>
                </a:lnTo>
                <a:cubicBezTo>
                  <a:pt x="75689" y="81833"/>
                  <a:pt x="75752" y="81928"/>
                  <a:pt x="75847" y="81960"/>
                </a:cubicBezTo>
                <a:cubicBezTo>
                  <a:pt x="75847" y="81960"/>
                  <a:pt x="75879" y="81991"/>
                  <a:pt x="75911" y="81991"/>
                </a:cubicBezTo>
                <a:cubicBezTo>
                  <a:pt x="76006" y="81991"/>
                  <a:pt x="76069" y="81928"/>
                  <a:pt x="76101" y="81833"/>
                </a:cubicBezTo>
                <a:cubicBezTo>
                  <a:pt x="76164" y="81738"/>
                  <a:pt x="76101" y="81611"/>
                  <a:pt x="76006" y="81580"/>
                </a:cubicBezTo>
                <a:cubicBezTo>
                  <a:pt x="75982" y="81572"/>
                  <a:pt x="75956" y="81568"/>
                  <a:pt x="75931" y="81568"/>
                </a:cubicBezTo>
                <a:close/>
                <a:moveTo>
                  <a:pt x="2654" y="81758"/>
                </a:moveTo>
                <a:cubicBezTo>
                  <a:pt x="2627" y="81758"/>
                  <a:pt x="2597" y="81762"/>
                  <a:pt x="2565" y="81770"/>
                </a:cubicBezTo>
                <a:cubicBezTo>
                  <a:pt x="2470" y="81833"/>
                  <a:pt x="2439" y="81928"/>
                  <a:pt x="2470" y="82055"/>
                </a:cubicBezTo>
                <a:lnTo>
                  <a:pt x="2502" y="82086"/>
                </a:lnTo>
                <a:cubicBezTo>
                  <a:pt x="2534" y="82150"/>
                  <a:pt x="2597" y="82213"/>
                  <a:pt x="2692" y="82213"/>
                </a:cubicBezTo>
                <a:cubicBezTo>
                  <a:pt x="2724" y="82213"/>
                  <a:pt x="2724" y="82181"/>
                  <a:pt x="2755" y="82181"/>
                </a:cubicBezTo>
                <a:cubicBezTo>
                  <a:pt x="2850" y="82118"/>
                  <a:pt x="2914" y="82023"/>
                  <a:pt x="2850" y="81896"/>
                </a:cubicBezTo>
                <a:lnTo>
                  <a:pt x="2850" y="81865"/>
                </a:lnTo>
                <a:cubicBezTo>
                  <a:pt x="2803" y="81793"/>
                  <a:pt x="2737" y="81758"/>
                  <a:pt x="2654" y="81758"/>
                </a:cubicBezTo>
                <a:close/>
                <a:moveTo>
                  <a:pt x="75234" y="83025"/>
                </a:moveTo>
                <a:cubicBezTo>
                  <a:pt x="75157" y="83025"/>
                  <a:pt x="75080" y="83060"/>
                  <a:pt x="75056" y="83131"/>
                </a:cubicBezTo>
                <a:lnTo>
                  <a:pt x="75214" y="83258"/>
                </a:lnTo>
                <a:lnTo>
                  <a:pt x="75024" y="83163"/>
                </a:lnTo>
                <a:lnTo>
                  <a:pt x="75024" y="83163"/>
                </a:lnTo>
                <a:cubicBezTo>
                  <a:pt x="74961" y="83258"/>
                  <a:pt x="75024" y="83385"/>
                  <a:pt x="75119" y="83448"/>
                </a:cubicBezTo>
                <a:lnTo>
                  <a:pt x="75214" y="83448"/>
                </a:lnTo>
                <a:cubicBezTo>
                  <a:pt x="75277" y="83448"/>
                  <a:pt x="75341" y="83416"/>
                  <a:pt x="75372" y="83353"/>
                </a:cubicBezTo>
                <a:lnTo>
                  <a:pt x="75404" y="83321"/>
                </a:lnTo>
                <a:cubicBezTo>
                  <a:pt x="75436" y="83226"/>
                  <a:pt x="75404" y="83100"/>
                  <a:pt x="75309" y="83036"/>
                </a:cubicBezTo>
                <a:cubicBezTo>
                  <a:pt x="75285" y="83029"/>
                  <a:pt x="75260" y="83025"/>
                  <a:pt x="75234" y="83025"/>
                </a:cubicBezTo>
                <a:close/>
                <a:moveTo>
                  <a:pt x="3401" y="83225"/>
                </a:moveTo>
                <a:cubicBezTo>
                  <a:pt x="3365" y="83225"/>
                  <a:pt x="3327" y="83236"/>
                  <a:pt x="3294" y="83258"/>
                </a:cubicBezTo>
                <a:cubicBezTo>
                  <a:pt x="3199" y="83321"/>
                  <a:pt x="3167" y="83448"/>
                  <a:pt x="3230" y="83543"/>
                </a:cubicBezTo>
                <a:cubicBezTo>
                  <a:pt x="3262" y="83606"/>
                  <a:pt x="3325" y="83670"/>
                  <a:pt x="3389" y="83670"/>
                </a:cubicBezTo>
                <a:cubicBezTo>
                  <a:pt x="3420" y="83670"/>
                  <a:pt x="3452" y="83638"/>
                  <a:pt x="3484" y="83638"/>
                </a:cubicBezTo>
                <a:cubicBezTo>
                  <a:pt x="3579" y="83575"/>
                  <a:pt x="3642" y="83448"/>
                  <a:pt x="3579" y="83353"/>
                </a:cubicBezTo>
                <a:lnTo>
                  <a:pt x="3547" y="83321"/>
                </a:lnTo>
                <a:cubicBezTo>
                  <a:pt x="3527" y="83260"/>
                  <a:pt x="3466" y="83225"/>
                  <a:pt x="3401" y="83225"/>
                </a:cubicBezTo>
                <a:close/>
                <a:moveTo>
                  <a:pt x="74410" y="84429"/>
                </a:moveTo>
                <a:cubicBezTo>
                  <a:pt x="74345" y="84429"/>
                  <a:pt x="74284" y="84464"/>
                  <a:pt x="74264" y="84525"/>
                </a:cubicBezTo>
                <a:lnTo>
                  <a:pt x="74422" y="84652"/>
                </a:lnTo>
                <a:lnTo>
                  <a:pt x="74232" y="84557"/>
                </a:lnTo>
                <a:lnTo>
                  <a:pt x="74232" y="84557"/>
                </a:lnTo>
                <a:cubicBezTo>
                  <a:pt x="74169" y="84652"/>
                  <a:pt x="74201" y="84778"/>
                  <a:pt x="74296" y="84842"/>
                </a:cubicBezTo>
                <a:cubicBezTo>
                  <a:pt x="74327" y="84873"/>
                  <a:pt x="74359" y="84873"/>
                  <a:pt x="74422" y="84873"/>
                </a:cubicBezTo>
                <a:cubicBezTo>
                  <a:pt x="74486" y="84873"/>
                  <a:pt x="74549" y="84842"/>
                  <a:pt x="74581" y="84778"/>
                </a:cubicBezTo>
                <a:lnTo>
                  <a:pt x="74612" y="84747"/>
                </a:lnTo>
                <a:cubicBezTo>
                  <a:pt x="74644" y="84652"/>
                  <a:pt x="74612" y="84525"/>
                  <a:pt x="74517" y="84462"/>
                </a:cubicBezTo>
                <a:cubicBezTo>
                  <a:pt x="74484" y="84439"/>
                  <a:pt x="74446" y="84429"/>
                  <a:pt x="74410" y="84429"/>
                </a:cubicBezTo>
                <a:close/>
                <a:moveTo>
                  <a:pt x="4224" y="84639"/>
                </a:moveTo>
                <a:cubicBezTo>
                  <a:pt x="4177" y="84639"/>
                  <a:pt x="4128" y="84655"/>
                  <a:pt x="4085" y="84683"/>
                </a:cubicBezTo>
                <a:cubicBezTo>
                  <a:pt x="3990" y="84747"/>
                  <a:pt x="3990" y="84873"/>
                  <a:pt x="4054" y="84968"/>
                </a:cubicBezTo>
                <a:cubicBezTo>
                  <a:pt x="4085" y="85032"/>
                  <a:pt x="4149" y="85063"/>
                  <a:pt x="4212" y="85063"/>
                </a:cubicBezTo>
                <a:cubicBezTo>
                  <a:pt x="4244" y="85063"/>
                  <a:pt x="4275" y="85063"/>
                  <a:pt x="4307" y="85032"/>
                </a:cubicBezTo>
                <a:cubicBezTo>
                  <a:pt x="4402" y="84968"/>
                  <a:pt x="4434" y="84842"/>
                  <a:pt x="4370" y="84747"/>
                </a:cubicBezTo>
                <a:lnTo>
                  <a:pt x="4370" y="84715"/>
                </a:lnTo>
                <a:cubicBezTo>
                  <a:pt x="4336" y="84663"/>
                  <a:pt x="4281" y="84639"/>
                  <a:pt x="4224" y="84639"/>
                </a:cubicBezTo>
                <a:close/>
                <a:moveTo>
                  <a:pt x="73554" y="85790"/>
                </a:moveTo>
                <a:cubicBezTo>
                  <a:pt x="73486" y="85790"/>
                  <a:pt x="73418" y="85825"/>
                  <a:pt x="73377" y="85887"/>
                </a:cubicBezTo>
                <a:lnTo>
                  <a:pt x="73377" y="85918"/>
                </a:lnTo>
                <a:cubicBezTo>
                  <a:pt x="73314" y="86013"/>
                  <a:pt x="73346" y="86108"/>
                  <a:pt x="73441" y="86172"/>
                </a:cubicBezTo>
                <a:cubicBezTo>
                  <a:pt x="73472" y="86203"/>
                  <a:pt x="73504" y="86203"/>
                  <a:pt x="73536" y="86203"/>
                </a:cubicBezTo>
                <a:cubicBezTo>
                  <a:pt x="73599" y="86203"/>
                  <a:pt x="73662" y="86172"/>
                  <a:pt x="73726" y="86108"/>
                </a:cubicBezTo>
                <a:cubicBezTo>
                  <a:pt x="73789" y="86013"/>
                  <a:pt x="73757" y="85887"/>
                  <a:pt x="73662" y="85823"/>
                </a:cubicBezTo>
                <a:cubicBezTo>
                  <a:pt x="73629" y="85801"/>
                  <a:pt x="73591" y="85790"/>
                  <a:pt x="73554" y="85790"/>
                </a:cubicBezTo>
                <a:close/>
                <a:moveTo>
                  <a:pt x="5097" y="86001"/>
                </a:moveTo>
                <a:cubicBezTo>
                  <a:pt x="5058" y="86001"/>
                  <a:pt x="5015" y="86017"/>
                  <a:pt x="4972" y="86045"/>
                </a:cubicBezTo>
                <a:cubicBezTo>
                  <a:pt x="4877" y="86108"/>
                  <a:pt x="4877" y="86235"/>
                  <a:pt x="4940" y="86330"/>
                </a:cubicBezTo>
                <a:cubicBezTo>
                  <a:pt x="4972" y="86393"/>
                  <a:pt x="5035" y="86425"/>
                  <a:pt x="5099" y="86425"/>
                </a:cubicBezTo>
                <a:cubicBezTo>
                  <a:pt x="5130" y="86425"/>
                  <a:pt x="5194" y="86393"/>
                  <a:pt x="5225" y="86393"/>
                </a:cubicBezTo>
                <a:cubicBezTo>
                  <a:pt x="5289" y="86330"/>
                  <a:pt x="5320" y="86203"/>
                  <a:pt x="5257" y="86108"/>
                </a:cubicBezTo>
                <a:lnTo>
                  <a:pt x="5225" y="86077"/>
                </a:lnTo>
                <a:cubicBezTo>
                  <a:pt x="5191" y="86024"/>
                  <a:pt x="5146" y="86001"/>
                  <a:pt x="5097" y="86001"/>
                </a:cubicBezTo>
                <a:close/>
                <a:moveTo>
                  <a:pt x="72587" y="87109"/>
                </a:moveTo>
                <a:cubicBezTo>
                  <a:pt x="72526" y="87109"/>
                  <a:pt x="72462" y="87133"/>
                  <a:pt x="72427" y="87185"/>
                </a:cubicBezTo>
                <a:lnTo>
                  <a:pt x="72427" y="87217"/>
                </a:lnTo>
                <a:cubicBezTo>
                  <a:pt x="72364" y="87312"/>
                  <a:pt x="72364" y="87407"/>
                  <a:pt x="72459" y="87470"/>
                </a:cubicBezTo>
                <a:cubicBezTo>
                  <a:pt x="72491" y="87502"/>
                  <a:pt x="72522" y="87533"/>
                  <a:pt x="72586" y="87533"/>
                </a:cubicBezTo>
                <a:cubicBezTo>
                  <a:pt x="72649" y="87533"/>
                  <a:pt x="72712" y="87470"/>
                  <a:pt x="72744" y="87438"/>
                </a:cubicBezTo>
                <a:cubicBezTo>
                  <a:pt x="72807" y="87343"/>
                  <a:pt x="72807" y="87217"/>
                  <a:pt x="72712" y="87153"/>
                </a:cubicBezTo>
                <a:cubicBezTo>
                  <a:pt x="72684" y="87125"/>
                  <a:pt x="72636" y="87109"/>
                  <a:pt x="72587" y="87109"/>
                </a:cubicBezTo>
                <a:close/>
                <a:moveTo>
                  <a:pt x="6061" y="87299"/>
                </a:moveTo>
                <a:cubicBezTo>
                  <a:pt x="6014" y="87299"/>
                  <a:pt x="5965" y="87315"/>
                  <a:pt x="5922" y="87343"/>
                </a:cubicBezTo>
                <a:cubicBezTo>
                  <a:pt x="5827" y="87407"/>
                  <a:pt x="5827" y="87533"/>
                  <a:pt x="5891" y="87628"/>
                </a:cubicBezTo>
                <a:lnTo>
                  <a:pt x="5922" y="87660"/>
                </a:lnTo>
                <a:cubicBezTo>
                  <a:pt x="5954" y="87692"/>
                  <a:pt x="6017" y="87723"/>
                  <a:pt x="6081" y="87723"/>
                </a:cubicBezTo>
                <a:cubicBezTo>
                  <a:pt x="6112" y="87723"/>
                  <a:pt x="6144" y="87692"/>
                  <a:pt x="6207" y="87692"/>
                </a:cubicBezTo>
                <a:cubicBezTo>
                  <a:pt x="6271" y="87597"/>
                  <a:pt x="6302" y="87502"/>
                  <a:pt x="6239" y="87407"/>
                </a:cubicBezTo>
                <a:lnTo>
                  <a:pt x="6239" y="87407"/>
                </a:lnTo>
                <a:lnTo>
                  <a:pt x="6049" y="87502"/>
                </a:lnTo>
                <a:lnTo>
                  <a:pt x="6049" y="87502"/>
                </a:lnTo>
                <a:lnTo>
                  <a:pt x="6207" y="87375"/>
                </a:lnTo>
                <a:cubicBezTo>
                  <a:pt x="6172" y="87323"/>
                  <a:pt x="6118" y="87299"/>
                  <a:pt x="6061" y="87299"/>
                </a:cubicBezTo>
                <a:close/>
                <a:moveTo>
                  <a:pt x="71560" y="88360"/>
                </a:moveTo>
                <a:cubicBezTo>
                  <a:pt x="71502" y="88360"/>
                  <a:pt x="71449" y="88385"/>
                  <a:pt x="71414" y="88420"/>
                </a:cubicBezTo>
                <a:lnTo>
                  <a:pt x="71382" y="88452"/>
                </a:lnTo>
                <a:cubicBezTo>
                  <a:pt x="71319" y="88547"/>
                  <a:pt x="71350" y="88642"/>
                  <a:pt x="71414" y="88705"/>
                </a:cubicBezTo>
                <a:cubicBezTo>
                  <a:pt x="71445" y="88769"/>
                  <a:pt x="71509" y="88769"/>
                  <a:pt x="71540" y="88769"/>
                </a:cubicBezTo>
                <a:cubicBezTo>
                  <a:pt x="71604" y="88769"/>
                  <a:pt x="71667" y="88737"/>
                  <a:pt x="71699" y="88674"/>
                </a:cubicBezTo>
                <a:cubicBezTo>
                  <a:pt x="71794" y="88610"/>
                  <a:pt x="71794" y="88483"/>
                  <a:pt x="71699" y="88420"/>
                </a:cubicBezTo>
                <a:cubicBezTo>
                  <a:pt x="71656" y="88377"/>
                  <a:pt x="71607" y="88360"/>
                  <a:pt x="71560" y="88360"/>
                </a:cubicBezTo>
                <a:close/>
                <a:moveTo>
                  <a:pt x="7106" y="88539"/>
                </a:moveTo>
                <a:cubicBezTo>
                  <a:pt x="7062" y="88539"/>
                  <a:pt x="7015" y="88563"/>
                  <a:pt x="6967" y="88610"/>
                </a:cubicBezTo>
                <a:cubicBezTo>
                  <a:pt x="6904" y="88674"/>
                  <a:pt x="6904" y="88800"/>
                  <a:pt x="6967" y="88895"/>
                </a:cubicBezTo>
                <a:cubicBezTo>
                  <a:pt x="6999" y="88927"/>
                  <a:pt x="7062" y="88959"/>
                  <a:pt x="7126" y="88959"/>
                </a:cubicBezTo>
                <a:cubicBezTo>
                  <a:pt x="7157" y="88959"/>
                  <a:pt x="7221" y="88959"/>
                  <a:pt x="7252" y="88927"/>
                </a:cubicBezTo>
                <a:cubicBezTo>
                  <a:pt x="7316" y="88832"/>
                  <a:pt x="7347" y="88705"/>
                  <a:pt x="7252" y="88642"/>
                </a:cubicBezTo>
                <a:lnTo>
                  <a:pt x="7221" y="88610"/>
                </a:lnTo>
                <a:cubicBezTo>
                  <a:pt x="7189" y="88563"/>
                  <a:pt x="7149" y="88539"/>
                  <a:pt x="7106" y="88539"/>
                </a:cubicBezTo>
                <a:close/>
                <a:moveTo>
                  <a:pt x="70460" y="89552"/>
                </a:moveTo>
                <a:cubicBezTo>
                  <a:pt x="70408" y="89552"/>
                  <a:pt x="70353" y="89576"/>
                  <a:pt x="70305" y="89624"/>
                </a:cubicBezTo>
                <a:cubicBezTo>
                  <a:pt x="70210" y="89719"/>
                  <a:pt x="70242" y="89845"/>
                  <a:pt x="70305" y="89909"/>
                </a:cubicBezTo>
                <a:cubicBezTo>
                  <a:pt x="70337" y="89940"/>
                  <a:pt x="70400" y="89972"/>
                  <a:pt x="70432" y="89972"/>
                </a:cubicBezTo>
                <a:cubicBezTo>
                  <a:pt x="70495" y="89972"/>
                  <a:pt x="70559" y="89940"/>
                  <a:pt x="70590" y="89877"/>
                </a:cubicBezTo>
                <a:cubicBezTo>
                  <a:pt x="70685" y="89814"/>
                  <a:pt x="70685" y="89687"/>
                  <a:pt x="70590" y="89624"/>
                </a:cubicBezTo>
                <a:cubicBezTo>
                  <a:pt x="70559" y="89576"/>
                  <a:pt x="70511" y="89552"/>
                  <a:pt x="70460" y="89552"/>
                </a:cubicBezTo>
                <a:close/>
                <a:moveTo>
                  <a:pt x="8227" y="89722"/>
                </a:moveTo>
                <a:cubicBezTo>
                  <a:pt x="8180" y="89722"/>
                  <a:pt x="8128" y="89747"/>
                  <a:pt x="8076" y="89782"/>
                </a:cubicBezTo>
                <a:cubicBezTo>
                  <a:pt x="8012" y="89877"/>
                  <a:pt x="8012" y="90004"/>
                  <a:pt x="8076" y="90067"/>
                </a:cubicBezTo>
                <a:cubicBezTo>
                  <a:pt x="8139" y="90130"/>
                  <a:pt x="8171" y="90130"/>
                  <a:pt x="8234" y="90130"/>
                </a:cubicBezTo>
                <a:cubicBezTo>
                  <a:pt x="8297" y="90130"/>
                  <a:pt x="8329" y="90130"/>
                  <a:pt x="8361" y="90099"/>
                </a:cubicBezTo>
                <a:cubicBezTo>
                  <a:pt x="8456" y="90004"/>
                  <a:pt x="8456" y="89877"/>
                  <a:pt x="8361" y="89814"/>
                </a:cubicBezTo>
                <a:lnTo>
                  <a:pt x="8329" y="89782"/>
                </a:lnTo>
                <a:cubicBezTo>
                  <a:pt x="8300" y="89739"/>
                  <a:pt x="8265" y="89722"/>
                  <a:pt x="8227" y="89722"/>
                </a:cubicBezTo>
                <a:close/>
                <a:moveTo>
                  <a:pt x="69308" y="90661"/>
                </a:moveTo>
                <a:cubicBezTo>
                  <a:pt x="69260" y="90661"/>
                  <a:pt x="69213" y="90684"/>
                  <a:pt x="69165" y="90732"/>
                </a:cubicBezTo>
                <a:cubicBezTo>
                  <a:pt x="69165" y="90732"/>
                  <a:pt x="69134" y="90764"/>
                  <a:pt x="69134" y="90764"/>
                </a:cubicBezTo>
                <a:cubicBezTo>
                  <a:pt x="69039" y="90827"/>
                  <a:pt x="69039" y="90922"/>
                  <a:pt x="69134" y="91017"/>
                </a:cubicBezTo>
                <a:cubicBezTo>
                  <a:pt x="69165" y="91049"/>
                  <a:pt x="69229" y="91080"/>
                  <a:pt x="69260" y="91080"/>
                </a:cubicBezTo>
                <a:cubicBezTo>
                  <a:pt x="69324" y="91080"/>
                  <a:pt x="69387" y="91049"/>
                  <a:pt x="69419" y="91017"/>
                </a:cubicBezTo>
                <a:cubicBezTo>
                  <a:pt x="69514" y="90954"/>
                  <a:pt x="69514" y="90827"/>
                  <a:pt x="69450" y="90732"/>
                </a:cubicBezTo>
                <a:cubicBezTo>
                  <a:pt x="69403" y="90684"/>
                  <a:pt x="69355" y="90661"/>
                  <a:pt x="69308" y="90661"/>
                </a:cubicBezTo>
                <a:close/>
                <a:moveTo>
                  <a:pt x="9397" y="90833"/>
                </a:moveTo>
                <a:cubicBezTo>
                  <a:pt x="9342" y="90833"/>
                  <a:pt x="9284" y="90867"/>
                  <a:pt x="9247" y="90922"/>
                </a:cubicBezTo>
                <a:cubicBezTo>
                  <a:pt x="9184" y="90985"/>
                  <a:pt x="9184" y="91144"/>
                  <a:pt x="9279" y="91207"/>
                </a:cubicBezTo>
                <a:cubicBezTo>
                  <a:pt x="9311" y="91239"/>
                  <a:pt x="9374" y="91239"/>
                  <a:pt x="9406" y="91239"/>
                </a:cubicBezTo>
                <a:cubicBezTo>
                  <a:pt x="9469" y="91239"/>
                  <a:pt x="9532" y="91239"/>
                  <a:pt x="9564" y="91207"/>
                </a:cubicBezTo>
                <a:cubicBezTo>
                  <a:pt x="9627" y="91112"/>
                  <a:pt x="9627" y="90985"/>
                  <a:pt x="9564" y="90922"/>
                </a:cubicBezTo>
                <a:lnTo>
                  <a:pt x="9501" y="90890"/>
                </a:lnTo>
                <a:cubicBezTo>
                  <a:pt x="9474" y="90851"/>
                  <a:pt x="9437" y="90833"/>
                  <a:pt x="9397" y="90833"/>
                </a:cubicBezTo>
                <a:close/>
                <a:moveTo>
                  <a:pt x="68069" y="91733"/>
                </a:moveTo>
                <a:cubicBezTo>
                  <a:pt x="68022" y="91733"/>
                  <a:pt x="67973" y="91749"/>
                  <a:pt x="67930" y="91777"/>
                </a:cubicBezTo>
                <a:lnTo>
                  <a:pt x="67899" y="91777"/>
                </a:lnTo>
                <a:cubicBezTo>
                  <a:pt x="67804" y="91872"/>
                  <a:pt x="67804" y="91967"/>
                  <a:pt x="67867" y="92062"/>
                </a:cubicBezTo>
                <a:cubicBezTo>
                  <a:pt x="67899" y="92125"/>
                  <a:pt x="67962" y="92157"/>
                  <a:pt x="68025" y="92157"/>
                </a:cubicBezTo>
                <a:cubicBezTo>
                  <a:pt x="68057" y="92157"/>
                  <a:pt x="68120" y="92125"/>
                  <a:pt x="68152" y="92094"/>
                </a:cubicBezTo>
                <a:lnTo>
                  <a:pt x="68184" y="92062"/>
                </a:lnTo>
                <a:cubicBezTo>
                  <a:pt x="68247" y="91999"/>
                  <a:pt x="68279" y="91872"/>
                  <a:pt x="68215" y="91809"/>
                </a:cubicBezTo>
                <a:cubicBezTo>
                  <a:pt x="68180" y="91756"/>
                  <a:pt x="68126" y="91733"/>
                  <a:pt x="68069" y="91733"/>
                </a:cubicBezTo>
                <a:close/>
                <a:moveTo>
                  <a:pt x="10659" y="91871"/>
                </a:moveTo>
                <a:cubicBezTo>
                  <a:pt x="10591" y="91871"/>
                  <a:pt x="10523" y="91906"/>
                  <a:pt x="10483" y="91967"/>
                </a:cubicBezTo>
                <a:cubicBezTo>
                  <a:pt x="10419" y="92030"/>
                  <a:pt x="10451" y="92189"/>
                  <a:pt x="10546" y="92252"/>
                </a:cubicBezTo>
                <a:cubicBezTo>
                  <a:pt x="10578" y="92284"/>
                  <a:pt x="10609" y="92284"/>
                  <a:pt x="10673" y="92284"/>
                </a:cubicBezTo>
                <a:cubicBezTo>
                  <a:pt x="10736" y="92284"/>
                  <a:pt x="10768" y="92252"/>
                  <a:pt x="10831" y="92220"/>
                </a:cubicBezTo>
                <a:cubicBezTo>
                  <a:pt x="10894" y="92125"/>
                  <a:pt x="10863" y="91999"/>
                  <a:pt x="10799" y="91935"/>
                </a:cubicBezTo>
                <a:cubicBezTo>
                  <a:pt x="10799" y="91935"/>
                  <a:pt x="10768" y="91904"/>
                  <a:pt x="10768" y="91904"/>
                </a:cubicBezTo>
                <a:cubicBezTo>
                  <a:pt x="10734" y="91881"/>
                  <a:pt x="10696" y="91871"/>
                  <a:pt x="10659" y="91871"/>
                </a:cubicBezTo>
                <a:close/>
                <a:moveTo>
                  <a:pt x="66740" y="92694"/>
                </a:moveTo>
                <a:cubicBezTo>
                  <a:pt x="66703" y="92694"/>
                  <a:pt x="66665" y="92705"/>
                  <a:pt x="66632" y="92727"/>
                </a:cubicBezTo>
                <a:lnTo>
                  <a:pt x="66600" y="92759"/>
                </a:lnTo>
                <a:cubicBezTo>
                  <a:pt x="66505" y="92822"/>
                  <a:pt x="66505" y="92949"/>
                  <a:pt x="66568" y="93044"/>
                </a:cubicBezTo>
                <a:cubicBezTo>
                  <a:pt x="66600" y="93075"/>
                  <a:pt x="66663" y="93107"/>
                  <a:pt x="66727" y="93107"/>
                </a:cubicBezTo>
                <a:cubicBezTo>
                  <a:pt x="66758" y="93107"/>
                  <a:pt x="66790" y="93107"/>
                  <a:pt x="66822" y="93075"/>
                </a:cubicBezTo>
                <a:lnTo>
                  <a:pt x="66853" y="93075"/>
                </a:lnTo>
                <a:cubicBezTo>
                  <a:pt x="66948" y="93012"/>
                  <a:pt x="66980" y="92885"/>
                  <a:pt x="66917" y="92790"/>
                </a:cubicBezTo>
                <a:cubicBezTo>
                  <a:pt x="66876" y="92729"/>
                  <a:pt x="66809" y="92694"/>
                  <a:pt x="66740" y="92694"/>
                </a:cubicBezTo>
                <a:close/>
                <a:moveTo>
                  <a:pt x="11949" y="92821"/>
                </a:moveTo>
                <a:cubicBezTo>
                  <a:pt x="11889" y="92821"/>
                  <a:pt x="11822" y="92856"/>
                  <a:pt x="11781" y="92917"/>
                </a:cubicBezTo>
                <a:cubicBezTo>
                  <a:pt x="11718" y="93012"/>
                  <a:pt x="11718" y="93139"/>
                  <a:pt x="11813" y="93202"/>
                </a:cubicBezTo>
                <a:lnTo>
                  <a:pt x="11844" y="93202"/>
                </a:lnTo>
                <a:cubicBezTo>
                  <a:pt x="11908" y="93234"/>
                  <a:pt x="11939" y="93234"/>
                  <a:pt x="11971" y="93234"/>
                </a:cubicBezTo>
                <a:cubicBezTo>
                  <a:pt x="12034" y="93234"/>
                  <a:pt x="12098" y="93234"/>
                  <a:pt x="12129" y="93170"/>
                </a:cubicBezTo>
                <a:cubicBezTo>
                  <a:pt x="12193" y="93075"/>
                  <a:pt x="12161" y="92949"/>
                  <a:pt x="12066" y="92885"/>
                </a:cubicBezTo>
                <a:lnTo>
                  <a:pt x="11939" y="93012"/>
                </a:lnTo>
                <a:lnTo>
                  <a:pt x="11939" y="93012"/>
                </a:lnTo>
                <a:lnTo>
                  <a:pt x="12034" y="92854"/>
                </a:lnTo>
                <a:cubicBezTo>
                  <a:pt x="12012" y="92831"/>
                  <a:pt x="11981" y="92821"/>
                  <a:pt x="11949" y="92821"/>
                </a:cubicBezTo>
                <a:close/>
                <a:moveTo>
                  <a:pt x="65409" y="93581"/>
                </a:moveTo>
                <a:cubicBezTo>
                  <a:pt x="65373" y="93581"/>
                  <a:pt x="65335" y="93591"/>
                  <a:pt x="65302" y="93614"/>
                </a:cubicBezTo>
                <a:lnTo>
                  <a:pt x="65270" y="93646"/>
                </a:lnTo>
                <a:cubicBezTo>
                  <a:pt x="65175" y="93709"/>
                  <a:pt x="65143" y="93804"/>
                  <a:pt x="65207" y="93899"/>
                </a:cubicBezTo>
                <a:cubicBezTo>
                  <a:pt x="65238" y="93962"/>
                  <a:pt x="65333" y="93994"/>
                  <a:pt x="65397" y="93994"/>
                </a:cubicBezTo>
                <a:cubicBezTo>
                  <a:pt x="65428" y="93994"/>
                  <a:pt x="65460" y="93994"/>
                  <a:pt x="65492" y="93962"/>
                </a:cubicBezTo>
                <a:cubicBezTo>
                  <a:pt x="65587" y="93899"/>
                  <a:pt x="65618" y="93772"/>
                  <a:pt x="65555" y="93677"/>
                </a:cubicBezTo>
                <a:cubicBezTo>
                  <a:pt x="65535" y="93616"/>
                  <a:pt x="65475" y="93581"/>
                  <a:pt x="65409" y="93581"/>
                </a:cubicBezTo>
                <a:close/>
                <a:moveTo>
                  <a:pt x="13313" y="93714"/>
                </a:moveTo>
                <a:cubicBezTo>
                  <a:pt x="13248" y="93714"/>
                  <a:pt x="13188" y="93759"/>
                  <a:pt x="13143" y="93804"/>
                </a:cubicBezTo>
                <a:cubicBezTo>
                  <a:pt x="13079" y="93899"/>
                  <a:pt x="13143" y="94026"/>
                  <a:pt x="13238" y="94089"/>
                </a:cubicBezTo>
                <a:cubicBezTo>
                  <a:pt x="13269" y="94121"/>
                  <a:pt x="13301" y="94121"/>
                  <a:pt x="13333" y="94121"/>
                </a:cubicBezTo>
                <a:cubicBezTo>
                  <a:pt x="13396" y="94121"/>
                  <a:pt x="13459" y="94089"/>
                  <a:pt x="13491" y="94026"/>
                </a:cubicBezTo>
                <a:cubicBezTo>
                  <a:pt x="13554" y="93931"/>
                  <a:pt x="13523" y="93836"/>
                  <a:pt x="13428" y="93772"/>
                </a:cubicBezTo>
                <a:cubicBezTo>
                  <a:pt x="13428" y="93772"/>
                  <a:pt x="13396" y="93741"/>
                  <a:pt x="13396" y="93741"/>
                </a:cubicBezTo>
                <a:cubicBezTo>
                  <a:pt x="13368" y="93722"/>
                  <a:pt x="13340" y="93714"/>
                  <a:pt x="13313" y="93714"/>
                </a:cubicBezTo>
                <a:close/>
                <a:moveTo>
                  <a:pt x="64016" y="94404"/>
                </a:moveTo>
                <a:cubicBezTo>
                  <a:pt x="63980" y="94404"/>
                  <a:pt x="63942" y="94415"/>
                  <a:pt x="63908" y="94437"/>
                </a:cubicBezTo>
                <a:lnTo>
                  <a:pt x="63972" y="94627"/>
                </a:lnTo>
                <a:lnTo>
                  <a:pt x="63877" y="94437"/>
                </a:lnTo>
                <a:cubicBezTo>
                  <a:pt x="63782" y="94501"/>
                  <a:pt x="63750" y="94627"/>
                  <a:pt x="63782" y="94722"/>
                </a:cubicBezTo>
                <a:cubicBezTo>
                  <a:pt x="63813" y="94786"/>
                  <a:pt x="63877" y="94817"/>
                  <a:pt x="63972" y="94817"/>
                </a:cubicBezTo>
                <a:cubicBezTo>
                  <a:pt x="64003" y="94817"/>
                  <a:pt x="64035" y="94817"/>
                  <a:pt x="64067" y="94786"/>
                </a:cubicBezTo>
                <a:lnTo>
                  <a:pt x="64098" y="94786"/>
                </a:lnTo>
                <a:cubicBezTo>
                  <a:pt x="64193" y="94722"/>
                  <a:pt x="64225" y="94596"/>
                  <a:pt x="64162" y="94501"/>
                </a:cubicBezTo>
                <a:cubicBezTo>
                  <a:pt x="64141" y="94439"/>
                  <a:pt x="64081" y="94404"/>
                  <a:pt x="64016" y="94404"/>
                </a:cubicBezTo>
                <a:close/>
                <a:moveTo>
                  <a:pt x="14719" y="94520"/>
                </a:moveTo>
                <a:cubicBezTo>
                  <a:pt x="14649" y="94520"/>
                  <a:pt x="14584" y="94556"/>
                  <a:pt x="14536" y="94627"/>
                </a:cubicBezTo>
                <a:cubicBezTo>
                  <a:pt x="14505" y="94722"/>
                  <a:pt x="14536" y="94849"/>
                  <a:pt x="14631" y="94912"/>
                </a:cubicBezTo>
                <a:cubicBezTo>
                  <a:pt x="14663" y="94912"/>
                  <a:pt x="14695" y="94944"/>
                  <a:pt x="14726" y="94944"/>
                </a:cubicBezTo>
                <a:cubicBezTo>
                  <a:pt x="14821" y="94944"/>
                  <a:pt x="14885" y="94881"/>
                  <a:pt x="14916" y="94817"/>
                </a:cubicBezTo>
                <a:cubicBezTo>
                  <a:pt x="14980" y="94722"/>
                  <a:pt x="14916" y="94596"/>
                  <a:pt x="14821" y="94564"/>
                </a:cubicBezTo>
                <a:lnTo>
                  <a:pt x="14790" y="94532"/>
                </a:lnTo>
                <a:cubicBezTo>
                  <a:pt x="14766" y="94524"/>
                  <a:pt x="14742" y="94520"/>
                  <a:pt x="14719" y="94520"/>
                </a:cubicBezTo>
                <a:close/>
                <a:moveTo>
                  <a:pt x="62536" y="95140"/>
                </a:moveTo>
                <a:cubicBezTo>
                  <a:pt x="62507" y="95140"/>
                  <a:pt x="62478" y="95148"/>
                  <a:pt x="62451" y="95166"/>
                </a:cubicBezTo>
                <a:lnTo>
                  <a:pt x="62420" y="95166"/>
                </a:lnTo>
                <a:cubicBezTo>
                  <a:pt x="62325" y="95229"/>
                  <a:pt x="62293" y="95324"/>
                  <a:pt x="62356" y="95419"/>
                </a:cubicBezTo>
                <a:cubicBezTo>
                  <a:pt x="62388" y="95482"/>
                  <a:pt x="62451" y="95546"/>
                  <a:pt x="62546" y="95546"/>
                </a:cubicBezTo>
                <a:cubicBezTo>
                  <a:pt x="62578" y="95546"/>
                  <a:pt x="62610" y="95546"/>
                  <a:pt x="62610" y="95514"/>
                </a:cubicBezTo>
                <a:cubicBezTo>
                  <a:pt x="62736" y="95482"/>
                  <a:pt x="62768" y="95356"/>
                  <a:pt x="62736" y="95261"/>
                </a:cubicBezTo>
                <a:cubicBezTo>
                  <a:pt x="62691" y="95192"/>
                  <a:pt x="62612" y="95140"/>
                  <a:pt x="62536" y="95140"/>
                </a:cubicBezTo>
                <a:close/>
                <a:moveTo>
                  <a:pt x="16167" y="95235"/>
                </a:moveTo>
                <a:cubicBezTo>
                  <a:pt x="16101" y="95235"/>
                  <a:pt x="16039" y="95287"/>
                  <a:pt x="15993" y="95356"/>
                </a:cubicBezTo>
                <a:cubicBezTo>
                  <a:pt x="15961" y="95451"/>
                  <a:pt x="16025" y="95577"/>
                  <a:pt x="16120" y="95609"/>
                </a:cubicBezTo>
                <a:cubicBezTo>
                  <a:pt x="16151" y="95641"/>
                  <a:pt x="16151" y="95641"/>
                  <a:pt x="16183" y="95641"/>
                </a:cubicBezTo>
                <a:cubicBezTo>
                  <a:pt x="16278" y="95641"/>
                  <a:pt x="16341" y="95609"/>
                  <a:pt x="16373" y="95514"/>
                </a:cubicBezTo>
                <a:cubicBezTo>
                  <a:pt x="16436" y="95419"/>
                  <a:pt x="16373" y="95324"/>
                  <a:pt x="16278" y="95261"/>
                </a:cubicBezTo>
                <a:lnTo>
                  <a:pt x="16246" y="95261"/>
                </a:lnTo>
                <a:cubicBezTo>
                  <a:pt x="16220" y="95243"/>
                  <a:pt x="16193" y="95235"/>
                  <a:pt x="16167" y="95235"/>
                </a:cubicBezTo>
                <a:close/>
                <a:moveTo>
                  <a:pt x="61061" y="95774"/>
                </a:moveTo>
                <a:cubicBezTo>
                  <a:pt x="61031" y="95774"/>
                  <a:pt x="60998" y="95781"/>
                  <a:pt x="60963" y="95799"/>
                </a:cubicBezTo>
                <a:lnTo>
                  <a:pt x="60931" y="95799"/>
                </a:lnTo>
                <a:cubicBezTo>
                  <a:pt x="60836" y="95831"/>
                  <a:pt x="60773" y="95957"/>
                  <a:pt x="60836" y="96052"/>
                </a:cubicBezTo>
                <a:cubicBezTo>
                  <a:pt x="60868" y="96147"/>
                  <a:pt x="60931" y="96179"/>
                  <a:pt x="61026" y="96179"/>
                </a:cubicBezTo>
                <a:lnTo>
                  <a:pt x="61090" y="96179"/>
                </a:lnTo>
                <a:lnTo>
                  <a:pt x="61121" y="96147"/>
                </a:lnTo>
                <a:cubicBezTo>
                  <a:pt x="61216" y="96116"/>
                  <a:pt x="61280" y="95989"/>
                  <a:pt x="61216" y="95894"/>
                </a:cubicBezTo>
                <a:cubicBezTo>
                  <a:pt x="61194" y="95826"/>
                  <a:pt x="61138" y="95774"/>
                  <a:pt x="61061" y="95774"/>
                </a:cubicBezTo>
                <a:close/>
                <a:moveTo>
                  <a:pt x="17651" y="95851"/>
                </a:moveTo>
                <a:cubicBezTo>
                  <a:pt x="17567" y="95851"/>
                  <a:pt x="17506" y="95892"/>
                  <a:pt x="17481" y="95989"/>
                </a:cubicBezTo>
                <a:cubicBezTo>
                  <a:pt x="17418" y="96084"/>
                  <a:pt x="17481" y="96211"/>
                  <a:pt x="17576" y="96242"/>
                </a:cubicBezTo>
                <a:lnTo>
                  <a:pt x="17608" y="96242"/>
                </a:lnTo>
                <a:lnTo>
                  <a:pt x="17703" y="96052"/>
                </a:lnTo>
                <a:lnTo>
                  <a:pt x="17735" y="95862"/>
                </a:lnTo>
                <a:cubicBezTo>
                  <a:pt x="17705" y="95855"/>
                  <a:pt x="17677" y="95851"/>
                  <a:pt x="17651" y="95851"/>
                </a:cubicBezTo>
                <a:close/>
                <a:moveTo>
                  <a:pt x="59507" y="96329"/>
                </a:moveTo>
                <a:cubicBezTo>
                  <a:pt x="59487" y="96329"/>
                  <a:pt x="59465" y="96332"/>
                  <a:pt x="59443" y="96337"/>
                </a:cubicBezTo>
                <a:lnTo>
                  <a:pt x="59411" y="96337"/>
                </a:lnTo>
                <a:cubicBezTo>
                  <a:pt x="59316" y="96369"/>
                  <a:pt x="59253" y="96496"/>
                  <a:pt x="59285" y="96591"/>
                </a:cubicBezTo>
                <a:cubicBezTo>
                  <a:pt x="59316" y="96686"/>
                  <a:pt x="59411" y="96749"/>
                  <a:pt x="59475" y="96749"/>
                </a:cubicBezTo>
                <a:cubicBezTo>
                  <a:pt x="59506" y="96749"/>
                  <a:pt x="59538" y="96749"/>
                  <a:pt x="59538" y="96717"/>
                </a:cubicBezTo>
                <a:lnTo>
                  <a:pt x="59570" y="96717"/>
                </a:lnTo>
                <a:cubicBezTo>
                  <a:pt x="59696" y="96686"/>
                  <a:pt x="59728" y="96559"/>
                  <a:pt x="59696" y="96464"/>
                </a:cubicBezTo>
                <a:cubicBezTo>
                  <a:pt x="59670" y="96386"/>
                  <a:pt x="59601" y="96329"/>
                  <a:pt x="59507" y="96329"/>
                </a:cubicBezTo>
                <a:close/>
                <a:moveTo>
                  <a:pt x="19173" y="96392"/>
                </a:moveTo>
                <a:cubicBezTo>
                  <a:pt x="19097" y="96392"/>
                  <a:pt x="19028" y="96449"/>
                  <a:pt x="19002" y="96527"/>
                </a:cubicBezTo>
                <a:cubicBezTo>
                  <a:pt x="18970" y="96622"/>
                  <a:pt x="19002" y="96749"/>
                  <a:pt x="19128" y="96781"/>
                </a:cubicBezTo>
                <a:lnTo>
                  <a:pt x="19160" y="96781"/>
                </a:lnTo>
                <a:cubicBezTo>
                  <a:pt x="19192" y="96812"/>
                  <a:pt x="19192" y="96812"/>
                  <a:pt x="19223" y="96812"/>
                </a:cubicBezTo>
                <a:cubicBezTo>
                  <a:pt x="19318" y="96812"/>
                  <a:pt x="19382" y="96749"/>
                  <a:pt x="19413" y="96654"/>
                </a:cubicBezTo>
                <a:cubicBezTo>
                  <a:pt x="19445" y="96559"/>
                  <a:pt x="19382" y="96432"/>
                  <a:pt x="19287" y="96401"/>
                </a:cubicBezTo>
                <a:lnTo>
                  <a:pt x="19223" y="96401"/>
                </a:lnTo>
                <a:cubicBezTo>
                  <a:pt x="19206" y="96395"/>
                  <a:pt x="19190" y="96392"/>
                  <a:pt x="19173" y="96392"/>
                </a:cubicBezTo>
                <a:close/>
                <a:moveTo>
                  <a:pt x="57923" y="96781"/>
                </a:moveTo>
                <a:lnTo>
                  <a:pt x="57891" y="96812"/>
                </a:lnTo>
                <a:cubicBezTo>
                  <a:pt x="57764" y="96844"/>
                  <a:pt x="57733" y="96939"/>
                  <a:pt x="57764" y="97034"/>
                </a:cubicBezTo>
                <a:cubicBezTo>
                  <a:pt x="57764" y="97129"/>
                  <a:pt x="57859" y="97192"/>
                  <a:pt x="57954" y="97192"/>
                </a:cubicBezTo>
                <a:lnTo>
                  <a:pt x="58018" y="97192"/>
                </a:lnTo>
                <a:cubicBezTo>
                  <a:pt x="58113" y="97161"/>
                  <a:pt x="58176" y="97034"/>
                  <a:pt x="58144" y="96939"/>
                </a:cubicBezTo>
                <a:cubicBezTo>
                  <a:pt x="58144" y="96812"/>
                  <a:pt x="58018" y="96781"/>
                  <a:pt x="57923" y="96781"/>
                </a:cubicBezTo>
                <a:close/>
                <a:moveTo>
                  <a:pt x="20744" y="96836"/>
                </a:moveTo>
                <a:cubicBezTo>
                  <a:pt x="20649" y="96836"/>
                  <a:pt x="20580" y="96897"/>
                  <a:pt x="20553" y="97002"/>
                </a:cubicBezTo>
                <a:cubicBezTo>
                  <a:pt x="20522" y="97097"/>
                  <a:pt x="20585" y="97192"/>
                  <a:pt x="20680" y="97224"/>
                </a:cubicBezTo>
                <a:lnTo>
                  <a:pt x="20743" y="97256"/>
                </a:lnTo>
                <a:lnTo>
                  <a:pt x="20775" y="97256"/>
                </a:lnTo>
                <a:cubicBezTo>
                  <a:pt x="20870" y="97256"/>
                  <a:pt x="20965" y="97192"/>
                  <a:pt x="20965" y="97097"/>
                </a:cubicBezTo>
                <a:cubicBezTo>
                  <a:pt x="20997" y="97002"/>
                  <a:pt x="20933" y="96876"/>
                  <a:pt x="20838" y="96844"/>
                </a:cubicBezTo>
                <a:lnTo>
                  <a:pt x="20743" y="97034"/>
                </a:lnTo>
                <a:lnTo>
                  <a:pt x="20743" y="97034"/>
                </a:lnTo>
                <a:lnTo>
                  <a:pt x="20807" y="96844"/>
                </a:lnTo>
                <a:cubicBezTo>
                  <a:pt x="20785" y="96839"/>
                  <a:pt x="20764" y="96836"/>
                  <a:pt x="20744" y="96836"/>
                </a:cubicBezTo>
                <a:close/>
                <a:moveTo>
                  <a:pt x="56402" y="97153"/>
                </a:moveTo>
                <a:cubicBezTo>
                  <a:pt x="56382" y="97153"/>
                  <a:pt x="56361" y="97155"/>
                  <a:pt x="56339" y="97161"/>
                </a:cubicBezTo>
                <a:lnTo>
                  <a:pt x="56308" y="97161"/>
                </a:lnTo>
                <a:cubicBezTo>
                  <a:pt x="56213" y="97192"/>
                  <a:pt x="56149" y="97287"/>
                  <a:pt x="56181" y="97382"/>
                </a:cubicBezTo>
                <a:cubicBezTo>
                  <a:pt x="56181" y="97477"/>
                  <a:pt x="56276" y="97541"/>
                  <a:pt x="56371" y="97541"/>
                </a:cubicBezTo>
                <a:lnTo>
                  <a:pt x="56434" y="97541"/>
                </a:lnTo>
                <a:cubicBezTo>
                  <a:pt x="56529" y="97509"/>
                  <a:pt x="56593" y="97414"/>
                  <a:pt x="56593" y="97319"/>
                </a:cubicBezTo>
                <a:cubicBezTo>
                  <a:pt x="56566" y="97214"/>
                  <a:pt x="56497" y="97153"/>
                  <a:pt x="56402" y="97153"/>
                </a:cubicBezTo>
                <a:close/>
                <a:moveTo>
                  <a:pt x="22319" y="97186"/>
                </a:moveTo>
                <a:cubicBezTo>
                  <a:pt x="22232" y="97186"/>
                  <a:pt x="22137" y="97268"/>
                  <a:pt x="22137" y="97351"/>
                </a:cubicBezTo>
                <a:cubicBezTo>
                  <a:pt x="22105" y="97446"/>
                  <a:pt x="22168" y="97572"/>
                  <a:pt x="22295" y="97572"/>
                </a:cubicBezTo>
                <a:lnTo>
                  <a:pt x="22327" y="97572"/>
                </a:lnTo>
                <a:cubicBezTo>
                  <a:pt x="22327" y="97604"/>
                  <a:pt x="22358" y="97604"/>
                  <a:pt x="22358" y="97604"/>
                </a:cubicBezTo>
                <a:cubicBezTo>
                  <a:pt x="22453" y="97604"/>
                  <a:pt x="22548" y="97541"/>
                  <a:pt x="22548" y="97414"/>
                </a:cubicBezTo>
                <a:cubicBezTo>
                  <a:pt x="22580" y="97319"/>
                  <a:pt x="22517" y="97224"/>
                  <a:pt x="22390" y="97192"/>
                </a:cubicBezTo>
                <a:lnTo>
                  <a:pt x="22358" y="97192"/>
                </a:lnTo>
                <a:cubicBezTo>
                  <a:pt x="22346" y="97188"/>
                  <a:pt x="22332" y="97186"/>
                  <a:pt x="22319" y="97186"/>
                </a:cubicBezTo>
                <a:close/>
                <a:moveTo>
                  <a:pt x="54724" y="97414"/>
                </a:moveTo>
                <a:cubicBezTo>
                  <a:pt x="54598" y="97446"/>
                  <a:pt x="54534" y="97541"/>
                  <a:pt x="54534" y="97636"/>
                </a:cubicBezTo>
                <a:cubicBezTo>
                  <a:pt x="54566" y="97731"/>
                  <a:pt x="54629" y="97826"/>
                  <a:pt x="54756" y="97826"/>
                </a:cubicBezTo>
                <a:lnTo>
                  <a:pt x="54819" y="97826"/>
                </a:lnTo>
                <a:cubicBezTo>
                  <a:pt x="54914" y="97794"/>
                  <a:pt x="54978" y="97699"/>
                  <a:pt x="54978" y="97604"/>
                </a:cubicBezTo>
                <a:cubicBezTo>
                  <a:pt x="54978" y="97477"/>
                  <a:pt x="54851" y="97414"/>
                  <a:pt x="54756" y="97414"/>
                </a:cubicBezTo>
                <a:lnTo>
                  <a:pt x="54756" y="97636"/>
                </a:lnTo>
                <a:lnTo>
                  <a:pt x="54724" y="97414"/>
                </a:lnTo>
                <a:close/>
                <a:moveTo>
                  <a:pt x="23942" y="97446"/>
                </a:moveTo>
                <a:cubicBezTo>
                  <a:pt x="23847" y="97446"/>
                  <a:pt x="23752" y="97509"/>
                  <a:pt x="23720" y="97604"/>
                </a:cubicBezTo>
                <a:cubicBezTo>
                  <a:pt x="23720" y="97731"/>
                  <a:pt x="23784" y="97826"/>
                  <a:pt x="23910" y="97826"/>
                </a:cubicBezTo>
                <a:lnTo>
                  <a:pt x="23942" y="97857"/>
                </a:lnTo>
                <a:lnTo>
                  <a:pt x="23974" y="97857"/>
                </a:lnTo>
                <a:cubicBezTo>
                  <a:pt x="24069" y="97857"/>
                  <a:pt x="24164" y="97762"/>
                  <a:pt x="24164" y="97667"/>
                </a:cubicBezTo>
                <a:cubicBezTo>
                  <a:pt x="24164" y="97572"/>
                  <a:pt x="24100" y="97477"/>
                  <a:pt x="23974" y="97446"/>
                </a:cubicBezTo>
                <a:close/>
                <a:moveTo>
                  <a:pt x="53141" y="97572"/>
                </a:moveTo>
                <a:lnTo>
                  <a:pt x="53109" y="97604"/>
                </a:lnTo>
                <a:cubicBezTo>
                  <a:pt x="53014" y="97604"/>
                  <a:pt x="52951" y="97699"/>
                  <a:pt x="52951" y="97794"/>
                </a:cubicBezTo>
                <a:cubicBezTo>
                  <a:pt x="52951" y="97889"/>
                  <a:pt x="53077" y="97984"/>
                  <a:pt x="53172" y="97984"/>
                </a:cubicBezTo>
                <a:cubicBezTo>
                  <a:pt x="53299" y="97984"/>
                  <a:pt x="53362" y="97889"/>
                  <a:pt x="53362" y="97762"/>
                </a:cubicBezTo>
                <a:cubicBezTo>
                  <a:pt x="53362" y="97667"/>
                  <a:pt x="53267" y="97572"/>
                  <a:pt x="53141" y="97572"/>
                </a:cubicBezTo>
                <a:close/>
                <a:moveTo>
                  <a:pt x="25557" y="97604"/>
                </a:moveTo>
                <a:cubicBezTo>
                  <a:pt x="25462" y="97604"/>
                  <a:pt x="25367" y="97667"/>
                  <a:pt x="25335" y="97794"/>
                </a:cubicBezTo>
                <a:cubicBezTo>
                  <a:pt x="25335" y="97889"/>
                  <a:pt x="25430" y="97984"/>
                  <a:pt x="25525" y="97984"/>
                </a:cubicBezTo>
                <a:cubicBezTo>
                  <a:pt x="25525" y="97984"/>
                  <a:pt x="25557" y="98016"/>
                  <a:pt x="25557" y="98016"/>
                </a:cubicBezTo>
                <a:lnTo>
                  <a:pt x="25589" y="98016"/>
                </a:lnTo>
                <a:cubicBezTo>
                  <a:pt x="25684" y="98016"/>
                  <a:pt x="25779" y="97921"/>
                  <a:pt x="25779" y="97826"/>
                </a:cubicBezTo>
                <a:cubicBezTo>
                  <a:pt x="25779" y="97699"/>
                  <a:pt x="25715" y="97604"/>
                  <a:pt x="25589" y="97604"/>
                </a:cubicBezTo>
                <a:lnTo>
                  <a:pt x="25557" y="97794"/>
                </a:lnTo>
                <a:lnTo>
                  <a:pt x="25557" y="97604"/>
                </a:lnTo>
                <a:close/>
                <a:moveTo>
                  <a:pt x="27172" y="97667"/>
                </a:moveTo>
                <a:cubicBezTo>
                  <a:pt x="27045" y="97667"/>
                  <a:pt x="26950" y="97762"/>
                  <a:pt x="26950" y="97857"/>
                </a:cubicBezTo>
                <a:cubicBezTo>
                  <a:pt x="26950" y="97984"/>
                  <a:pt x="27045" y="98047"/>
                  <a:pt x="27172" y="98047"/>
                </a:cubicBezTo>
                <a:lnTo>
                  <a:pt x="27204" y="98047"/>
                </a:lnTo>
                <a:cubicBezTo>
                  <a:pt x="27299" y="98047"/>
                  <a:pt x="27394" y="97984"/>
                  <a:pt x="27394" y="97857"/>
                </a:cubicBezTo>
                <a:cubicBezTo>
                  <a:pt x="27394" y="97762"/>
                  <a:pt x="27299" y="97667"/>
                  <a:pt x="27204" y="97667"/>
                </a:cubicBezTo>
                <a:lnTo>
                  <a:pt x="27172" y="97857"/>
                </a:lnTo>
                <a:lnTo>
                  <a:pt x="27172" y="97667"/>
                </a:lnTo>
                <a:close/>
                <a:moveTo>
                  <a:pt x="51494" y="97667"/>
                </a:moveTo>
                <a:cubicBezTo>
                  <a:pt x="51399" y="97667"/>
                  <a:pt x="51336" y="97762"/>
                  <a:pt x="51336" y="97857"/>
                </a:cubicBezTo>
                <a:cubicBezTo>
                  <a:pt x="51336" y="97984"/>
                  <a:pt x="51431" y="98047"/>
                  <a:pt x="51557" y="98047"/>
                </a:cubicBezTo>
                <a:cubicBezTo>
                  <a:pt x="51652" y="98047"/>
                  <a:pt x="51747" y="97952"/>
                  <a:pt x="51747" y="97857"/>
                </a:cubicBezTo>
                <a:cubicBezTo>
                  <a:pt x="51747" y="97762"/>
                  <a:pt x="51652" y="97667"/>
                  <a:pt x="51557" y="97667"/>
                </a:cubicBezTo>
                <a:close/>
                <a:moveTo>
                  <a:pt x="28787" y="97667"/>
                </a:moveTo>
                <a:cubicBezTo>
                  <a:pt x="28661" y="97667"/>
                  <a:pt x="28597" y="97762"/>
                  <a:pt x="28597" y="97857"/>
                </a:cubicBezTo>
                <a:cubicBezTo>
                  <a:pt x="28597" y="97984"/>
                  <a:pt x="28724" y="98079"/>
                  <a:pt x="28819" y="98079"/>
                </a:cubicBezTo>
                <a:cubicBezTo>
                  <a:pt x="28946" y="98079"/>
                  <a:pt x="29009" y="97984"/>
                  <a:pt x="29009" y="97857"/>
                </a:cubicBezTo>
                <a:cubicBezTo>
                  <a:pt x="29009" y="97762"/>
                  <a:pt x="28946" y="97667"/>
                  <a:pt x="28819" y="97667"/>
                </a:cubicBezTo>
                <a:close/>
                <a:moveTo>
                  <a:pt x="30402" y="97667"/>
                </a:moveTo>
                <a:cubicBezTo>
                  <a:pt x="30307" y="97667"/>
                  <a:pt x="30212" y="97762"/>
                  <a:pt x="30212" y="97857"/>
                </a:cubicBezTo>
                <a:cubicBezTo>
                  <a:pt x="30212" y="97984"/>
                  <a:pt x="30307" y="98079"/>
                  <a:pt x="30402" y="98079"/>
                </a:cubicBezTo>
                <a:lnTo>
                  <a:pt x="30466" y="98079"/>
                </a:lnTo>
                <a:cubicBezTo>
                  <a:pt x="30561" y="98079"/>
                  <a:pt x="30656" y="97984"/>
                  <a:pt x="30656" y="97857"/>
                </a:cubicBezTo>
                <a:cubicBezTo>
                  <a:pt x="30656" y="97762"/>
                  <a:pt x="30561" y="97667"/>
                  <a:pt x="30466" y="97667"/>
                </a:cubicBezTo>
                <a:close/>
                <a:moveTo>
                  <a:pt x="32017" y="97667"/>
                </a:moveTo>
                <a:cubicBezTo>
                  <a:pt x="31922" y="97667"/>
                  <a:pt x="31859" y="97762"/>
                  <a:pt x="31859" y="97857"/>
                </a:cubicBezTo>
                <a:cubicBezTo>
                  <a:pt x="31859" y="97984"/>
                  <a:pt x="31954" y="98079"/>
                  <a:pt x="32081" y="98079"/>
                </a:cubicBezTo>
                <a:cubicBezTo>
                  <a:pt x="32176" y="98079"/>
                  <a:pt x="32271" y="97984"/>
                  <a:pt x="32271" y="97857"/>
                </a:cubicBezTo>
                <a:cubicBezTo>
                  <a:pt x="32271" y="97762"/>
                  <a:pt x="32176" y="97667"/>
                  <a:pt x="32081" y="97667"/>
                </a:cubicBezTo>
                <a:close/>
                <a:moveTo>
                  <a:pt x="33664" y="97667"/>
                </a:moveTo>
                <a:cubicBezTo>
                  <a:pt x="33538" y="97667"/>
                  <a:pt x="33474" y="97762"/>
                  <a:pt x="33474" y="97857"/>
                </a:cubicBezTo>
                <a:cubicBezTo>
                  <a:pt x="33474" y="97984"/>
                  <a:pt x="33569" y="98079"/>
                  <a:pt x="33696" y="98079"/>
                </a:cubicBezTo>
                <a:cubicBezTo>
                  <a:pt x="33791" y="98079"/>
                  <a:pt x="33886" y="97984"/>
                  <a:pt x="33886" y="97857"/>
                </a:cubicBezTo>
                <a:cubicBezTo>
                  <a:pt x="33886" y="97762"/>
                  <a:pt x="33791" y="97667"/>
                  <a:pt x="33696" y="97667"/>
                </a:cubicBezTo>
                <a:close/>
                <a:moveTo>
                  <a:pt x="35279" y="97667"/>
                </a:moveTo>
                <a:cubicBezTo>
                  <a:pt x="35153" y="97667"/>
                  <a:pt x="35089" y="97762"/>
                  <a:pt x="35089" y="97857"/>
                </a:cubicBezTo>
                <a:cubicBezTo>
                  <a:pt x="35089" y="97984"/>
                  <a:pt x="35153" y="98079"/>
                  <a:pt x="35279" y="98079"/>
                </a:cubicBezTo>
                <a:lnTo>
                  <a:pt x="35311" y="98079"/>
                </a:lnTo>
                <a:cubicBezTo>
                  <a:pt x="35438" y="98079"/>
                  <a:pt x="35501" y="97984"/>
                  <a:pt x="35501" y="97857"/>
                </a:cubicBezTo>
                <a:cubicBezTo>
                  <a:pt x="35501" y="97762"/>
                  <a:pt x="35438" y="97667"/>
                  <a:pt x="35311" y="97667"/>
                </a:cubicBezTo>
                <a:close/>
                <a:moveTo>
                  <a:pt x="36895" y="97667"/>
                </a:moveTo>
                <a:cubicBezTo>
                  <a:pt x="36800" y="97667"/>
                  <a:pt x="36736" y="97762"/>
                  <a:pt x="36736" y="97857"/>
                </a:cubicBezTo>
                <a:cubicBezTo>
                  <a:pt x="36736" y="97984"/>
                  <a:pt x="36831" y="98079"/>
                  <a:pt x="36926" y="98079"/>
                </a:cubicBezTo>
                <a:cubicBezTo>
                  <a:pt x="37053" y="98079"/>
                  <a:pt x="37148" y="97984"/>
                  <a:pt x="37148" y="97857"/>
                </a:cubicBezTo>
                <a:cubicBezTo>
                  <a:pt x="37148" y="97762"/>
                  <a:pt x="37053" y="97667"/>
                  <a:pt x="36926" y="97667"/>
                </a:cubicBezTo>
                <a:close/>
                <a:moveTo>
                  <a:pt x="38541" y="97667"/>
                </a:moveTo>
                <a:cubicBezTo>
                  <a:pt x="38415" y="97667"/>
                  <a:pt x="38320" y="97762"/>
                  <a:pt x="38320" y="97857"/>
                </a:cubicBezTo>
                <a:cubicBezTo>
                  <a:pt x="38320" y="97984"/>
                  <a:pt x="38415" y="98079"/>
                  <a:pt x="38541" y="98079"/>
                </a:cubicBezTo>
                <a:lnTo>
                  <a:pt x="38573" y="98079"/>
                </a:lnTo>
                <a:cubicBezTo>
                  <a:pt x="38668" y="98079"/>
                  <a:pt x="38763" y="97984"/>
                  <a:pt x="38763" y="97857"/>
                </a:cubicBezTo>
                <a:cubicBezTo>
                  <a:pt x="38763" y="97762"/>
                  <a:pt x="38668" y="97667"/>
                  <a:pt x="38573" y="97667"/>
                </a:cubicBezTo>
                <a:close/>
                <a:moveTo>
                  <a:pt x="40156" y="97667"/>
                </a:moveTo>
                <a:cubicBezTo>
                  <a:pt x="40030" y="97667"/>
                  <a:pt x="39966" y="97762"/>
                  <a:pt x="39966" y="97857"/>
                </a:cubicBezTo>
                <a:cubicBezTo>
                  <a:pt x="39966" y="97984"/>
                  <a:pt x="40061" y="98079"/>
                  <a:pt x="40188" y="98079"/>
                </a:cubicBezTo>
                <a:cubicBezTo>
                  <a:pt x="40283" y="98079"/>
                  <a:pt x="40378" y="97984"/>
                  <a:pt x="40378" y="97857"/>
                </a:cubicBezTo>
                <a:cubicBezTo>
                  <a:pt x="40378" y="97762"/>
                  <a:pt x="40283" y="97667"/>
                  <a:pt x="40188" y="97667"/>
                </a:cubicBezTo>
                <a:close/>
                <a:moveTo>
                  <a:pt x="41772" y="97667"/>
                </a:moveTo>
                <a:cubicBezTo>
                  <a:pt x="41645" y="97667"/>
                  <a:pt x="41582" y="97762"/>
                  <a:pt x="41582" y="97857"/>
                </a:cubicBezTo>
                <a:cubicBezTo>
                  <a:pt x="41582" y="97984"/>
                  <a:pt x="41708" y="98079"/>
                  <a:pt x="41803" y="98079"/>
                </a:cubicBezTo>
                <a:cubicBezTo>
                  <a:pt x="41930" y="98079"/>
                  <a:pt x="41993" y="97984"/>
                  <a:pt x="41993" y="97857"/>
                </a:cubicBezTo>
                <a:cubicBezTo>
                  <a:pt x="41993" y="97762"/>
                  <a:pt x="41930" y="97667"/>
                  <a:pt x="41803" y="97667"/>
                </a:cubicBezTo>
                <a:close/>
                <a:moveTo>
                  <a:pt x="43387" y="97667"/>
                </a:moveTo>
                <a:cubicBezTo>
                  <a:pt x="43292" y="97667"/>
                  <a:pt x="43197" y="97762"/>
                  <a:pt x="43197" y="97857"/>
                </a:cubicBezTo>
                <a:cubicBezTo>
                  <a:pt x="43197" y="97984"/>
                  <a:pt x="43292" y="98079"/>
                  <a:pt x="43387" y="98079"/>
                </a:cubicBezTo>
                <a:lnTo>
                  <a:pt x="43418" y="98079"/>
                </a:lnTo>
                <a:cubicBezTo>
                  <a:pt x="43545" y="98079"/>
                  <a:pt x="43640" y="97984"/>
                  <a:pt x="43640" y="97857"/>
                </a:cubicBezTo>
                <a:cubicBezTo>
                  <a:pt x="43640" y="97762"/>
                  <a:pt x="43545" y="97667"/>
                  <a:pt x="43418" y="97667"/>
                </a:cubicBezTo>
                <a:close/>
                <a:moveTo>
                  <a:pt x="45002" y="97667"/>
                </a:moveTo>
                <a:cubicBezTo>
                  <a:pt x="44907" y="97667"/>
                  <a:pt x="44843" y="97762"/>
                  <a:pt x="44843" y="97857"/>
                </a:cubicBezTo>
                <a:cubicBezTo>
                  <a:pt x="44843" y="97984"/>
                  <a:pt x="44938" y="98079"/>
                  <a:pt x="45065" y="98079"/>
                </a:cubicBezTo>
                <a:cubicBezTo>
                  <a:pt x="45160" y="98079"/>
                  <a:pt x="45255" y="97984"/>
                  <a:pt x="45255" y="97857"/>
                </a:cubicBezTo>
                <a:cubicBezTo>
                  <a:pt x="45255" y="97762"/>
                  <a:pt x="45160" y="97667"/>
                  <a:pt x="45065" y="97667"/>
                </a:cubicBezTo>
                <a:close/>
                <a:moveTo>
                  <a:pt x="46649" y="97667"/>
                </a:moveTo>
                <a:cubicBezTo>
                  <a:pt x="46522" y="97667"/>
                  <a:pt x="46459" y="97762"/>
                  <a:pt x="46459" y="97857"/>
                </a:cubicBezTo>
                <a:cubicBezTo>
                  <a:pt x="46459" y="97984"/>
                  <a:pt x="46522" y="98079"/>
                  <a:pt x="46649" y="98079"/>
                </a:cubicBezTo>
                <a:lnTo>
                  <a:pt x="46680" y="98079"/>
                </a:lnTo>
                <a:cubicBezTo>
                  <a:pt x="46775" y="98079"/>
                  <a:pt x="46870" y="97984"/>
                  <a:pt x="46870" y="97857"/>
                </a:cubicBezTo>
                <a:cubicBezTo>
                  <a:pt x="46870" y="97762"/>
                  <a:pt x="46807" y="97667"/>
                  <a:pt x="46680" y="97667"/>
                </a:cubicBezTo>
                <a:close/>
                <a:moveTo>
                  <a:pt x="48264" y="97667"/>
                </a:moveTo>
                <a:cubicBezTo>
                  <a:pt x="48137" y="97667"/>
                  <a:pt x="48074" y="97762"/>
                  <a:pt x="48074" y="97857"/>
                </a:cubicBezTo>
                <a:cubicBezTo>
                  <a:pt x="48074" y="97984"/>
                  <a:pt x="48200" y="98079"/>
                  <a:pt x="48295" y="98079"/>
                </a:cubicBezTo>
                <a:cubicBezTo>
                  <a:pt x="48422" y="98079"/>
                  <a:pt x="48485" y="97984"/>
                  <a:pt x="48485" y="97857"/>
                </a:cubicBezTo>
                <a:cubicBezTo>
                  <a:pt x="48485" y="97762"/>
                  <a:pt x="48422" y="97667"/>
                  <a:pt x="48295" y="97667"/>
                </a:cubicBezTo>
                <a:close/>
                <a:moveTo>
                  <a:pt x="49879" y="97667"/>
                </a:moveTo>
                <a:cubicBezTo>
                  <a:pt x="49784" y="97667"/>
                  <a:pt x="49689" y="97762"/>
                  <a:pt x="49689" y="97857"/>
                </a:cubicBezTo>
                <a:cubicBezTo>
                  <a:pt x="49689" y="97984"/>
                  <a:pt x="49816" y="98079"/>
                  <a:pt x="49911" y="98079"/>
                </a:cubicBezTo>
                <a:cubicBezTo>
                  <a:pt x="50037" y="98079"/>
                  <a:pt x="50132" y="97984"/>
                  <a:pt x="50132" y="97857"/>
                </a:cubicBezTo>
                <a:cubicBezTo>
                  <a:pt x="50132" y="97762"/>
                  <a:pt x="50037" y="97667"/>
                  <a:pt x="49911" y="97667"/>
                </a:cubicBezTo>
                <a:close/>
              </a:path>
            </a:pathLst>
          </a:cu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2"/>
          <p:cNvSpPr/>
          <p:nvPr/>
        </p:nvSpPr>
        <p:spPr>
          <a:xfrm>
            <a:off x="2723036" y="1858495"/>
            <a:ext cx="330442" cy="499000"/>
          </a:xfrm>
          <a:custGeom>
            <a:avLst/>
            <a:gdLst/>
            <a:ahLst/>
            <a:cxnLst/>
            <a:rect l="l" t="t" r="r" b="b"/>
            <a:pathLst>
              <a:path w="10990" h="16596" extrusionOk="0">
                <a:moveTo>
                  <a:pt x="6366" y="951"/>
                </a:moveTo>
                <a:lnTo>
                  <a:pt x="6366" y="8868"/>
                </a:lnTo>
                <a:lnTo>
                  <a:pt x="8614" y="8868"/>
                </a:lnTo>
                <a:lnTo>
                  <a:pt x="8614" y="10261"/>
                </a:lnTo>
                <a:lnTo>
                  <a:pt x="2597" y="10261"/>
                </a:lnTo>
                <a:lnTo>
                  <a:pt x="2597" y="8868"/>
                </a:lnTo>
                <a:lnTo>
                  <a:pt x="4909" y="8868"/>
                </a:lnTo>
                <a:lnTo>
                  <a:pt x="4909" y="2851"/>
                </a:lnTo>
                <a:lnTo>
                  <a:pt x="3452" y="3896"/>
                </a:lnTo>
                <a:lnTo>
                  <a:pt x="2534" y="2693"/>
                </a:lnTo>
                <a:lnTo>
                  <a:pt x="4624" y="951"/>
                </a:lnTo>
                <a:close/>
                <a:moveTo>
                  <a:pt x="9248" y="11243"/>
                </a:moveTo>
                <a:lnTo>
                  <a:pt x="9248" y="12257"/>
                </a:lnTo>
                <a:lnTo>
                  <a:pt x="1742" y="12257"/>
                </a:lnTo>
                <a:lnTo>
                  <a:pt x="1742" y="11243"/>
                </a:lnTo>
                <a:close/>
                <a:moveTo>
                  <a:pt x="10008" y="13207"/>
                </a:moveTo>
                <a:lnTo>
                  <a:pt x="10008" y="15613"/>
                </a:lnTo>
                <a:lnTo>
                  <a:pt x="982" y="15613"/>
                </a:lnTo>
                <a:lnTo>
                  <a:pt x="982" y="13207"/>
                </a:lnTo>
                <a:close/>
                <a:moveTo>
                  <a:pt x="4276" y="1"/>
                </a:moveTo>
                <a:lnTo>
                  <a:pt x="1204" y="2566"/>
                </a:lnTo>
                <a:lnTo>
                  <a:pt x="3262" y="5226"/>
                </a:lnTo>
                <a:lnTo>
                  <a:pt x="3927" y="4751"/>
                </a:lnTo>
                <a:lnTo>
                  <a:pt x="3927" y="7886"/>
                </a:lnTo>
                <a:lnTo>
                  <a:pt x="1615" y="7886"/>
                </a:lnTo>
                <a:lnTo>
                  <a:pt x="1615" y="10261"/>
                </a:lnTo>
                <a:lnTo>
                  <a:pt x="760" y="10261"/>
                </a:lnTo>
                <a:lnTo>
                  <a:pt x="760" y="12257"/>
                </a:lnTo>
                <a:lnTo>
                  <a:pt x="0" y="12257"/>
                </a:lnTo>
                <a:lnTo>
                  <a:pt x="0" y="16595"/>
                </a:lnTo>
                <a:lnTo>
                  <a:pt x="10989" y="16595"/>
                </a:lnTo>
                <a:lnTo>
                  <a:pt x="10989" y="12257"/>
                </a:lnTo>
                <a:lnTo>
                  <a:pt x="10229" y="12257"/>
                </a:lnTo>
                <a:lnTo>
                  <a:pt x="10229" y="10261"/>
                </a:lnTo>
                <a:lnTo>
                  <a:pt x="9596" y="10261"/>
                </a:lnTo>
                <a:lnTo>
                  <a:pt x="9596" y="7886"/>
                </a:lnTo>
                <a:lnTo>
                  <a:pt x="7348" y="7886"/>
                </a:lnTo>
                <a:lnTo>
                  <a:pt x="7348" y="1"/>
                </a:lnTo>
                <a:close/>
              </a:path>
            </a:pathLst>
          </a:custGeom>
          <a:solidFill>
            <a:srgbClr val="223A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9" name="Google Shape;2509;p52"/>
          <p:cNvGrpSpPr/>
          <p:nvPr/>
        </p:nvGrpSpPr>
        <p:grpSpPr>
          <a:xfrm>
            <a:off x="5707106" y="1857357"/>
            <a:ext cx="355217" cy="499000"/>
            <a:chOff x="7079710" y="1666768"/>
            <a:chExt cx="355217" cy="499000"/>
          </a:xfrm>
        </p:grpSpPr>
        <p:sp>
          <p:nvSpPr>
            <p:cNvPr id="2510" name="Google Shape;2510;p52"/>
            <p:cNvSpPr/>
            <p:nvPr/>
          </p:nvSpPr>
          <p:spPr>
            <a:xfrm>
              <a:off x="7079710" y="1666768"/>
              <a:ext cx="355217" cy="499000"/>
            </a:xfrm>
            <a:custGeom>
              <a:avLst/>
              <a:gdLst/>
              <a:ahLst/>
              <a:cxnLst/>
              <a:rect l="l" t="t" r="r" b="b"/>
              <a:pathLst>
                <a:path w="11814" h="16596" extrusionOk="0">
                  <a:moveTo>
                    <a:pt x="5923" y="1299"/>
                  </a:moveTo>
                  <a:lnTo>
                    <a:pt x="7158" y="2408"/>
                  </a:lnTo>
                  <a:lnTo>
                    <a:pt x="8804" y="2249"/>
                  </a:lnTo>
                  <a:lnTo>
                    <a:pt x="9153" y="3864"/>
                  </a:lnTo>
                  <a:lnTo>
                    <a:pt x="10578" y="4688"/>
                  </a:lnTo>
                  <a:lnTo>
                    <a:pt x="9913" y="6208"/>
                  </a:lnTo>
                  <a:lnTo>
                    <a:pt x="10578" y="7728"/>
                  </a:lnTo>
                  <a:lnTo>
                    <a:pt x="9153" y="8551"/>
                  </a:lnTo>
                  <a:lnTo>
                    <a:pt x="8804" y="10166"/>
                  </a:lnTo>
                  <a:lnTo>
                    <a:pt x="7158" y="10008"/>
                  </a:lnTo>
                  <a:lnTo>
                    <a:pt x="5923" y="11117"/>
                  </a:lnTo>
                  <a:lnTo>
                    <a:pt x="4687" y="10008"/>
                  </a:lnTo>
                  <a:lnTo>
                    <a:pt x="3041" y="10166"/>
                  </a:lnTo>
                  <a:lnTo>
                    <a:pt x="2692" y="8551"/>
                  </a:lnTo>
                  <a:lnTo>
                    <a:pt x="1267" y="7728"/>
                  </a:lnTo>
                  <a:lnTo>
                    <a:pt x="1932" y="6208"/>
                  </a:lnTo>
                  <a:lnTo>
                    <a:pt x="1267" y="4688"/>
                  </a:lnTo>
                  <a:lnTo>
                    <a:pt x="2692" y="3864"/>
                  </a:lnTo>
                  <a:lnTo>
                    <a:pt x="3041" y="2249"/>
                  </a:lnTo>
                  <a:lnTo>
                    <a:pt x="4687" y="2408"/>
                  </a:lnTo>
                  <a:lnTo>
                    <a:pt x="5923" y="1299"/>
                  </a:lnTo>
                  <a:close/>
                  <a:moveTo>
                    <a:pt x="6366" y="12003"/>
                  </a:moveTo>
                  <a:lnTo>
                    <a:pt x="6366" y="14695"/>
                  </a:lnTo>
                  <a:lnTo>
                    <a:pt x="5923" y="14568"/>
                  </a:lnTo>
                  <a:lnTo>
                    <a:pt x="5448" y="14695"/>
                  </a:lnTo>
                  <a:lnTo>
                    <a:pt x="5448" y="12003"/>
                  </a:lnTo>
                  <a:lnTo>
                    <a:pt x="5923" y="12415"/>
                  </a:lnTo>
                  <a:lnTo>
                    <a:pt x="6366" y="12003"/>
                  </a:lnTo>
                  <a:close/>
                  <a:moveTo>
                    <a:pt x="4339" y="11022"/>
                  </a:moveTo>
                  <a:lnTo>
                    <a:pt x="4466" y="11117"/>
                  </a:lnTo>
                  <a:lnTo>
                    <a:pt x="4466" y="15012"/>
                  </a:lnTo>
                  <a:lnTo>
                    <a:pt x="3579" y="15265"/>
                  </a:lnTo>
                  <a:lnTo>
                    <a:pt x="3579" y="11085"/>
                  </a:lnTo>
                  <a:lnTo>
                    <a:pt x="4339" y="11022"/>
                  </a:lnTo>
                  <a:close/>
                  <a:moveTo>
                    <a:pt x="7474" y="11022"/>
                  </a:moveTo>
                  <a:lnTo>
                    <a:pt x="8266" y="11085"/>
                  </a:lnTo>
                  <a:lnTo>
                    <a:pt x="8266" y="15265"/>
                  </a:lnTo>
                  <a:lnTo>
                    <a:pt x="7348" y="15012"/>
                  </a:lnTo>
                  <a:lnTo>
                    <a:pt x="7348" y="11117"/>
                  </a:lnTo>
                  <a:lnTo>
                    <a:pt x="7474" y="11022"/>
                  </a:lnTo>
                  <a:close/>
                  <a:moveTo>
                    <a:pt x="5923" y="1"/>
                  </a:moveTo>
                  <a:lnTo>
                    <a:pt x="4339" y="1394"/>
                  </a:lnTo>
                  <a:lnTo>
                    <a:pt x="2249" y="1172"/>
                  </a:lnTo>
                  <a:lnTo>
                    <a:pt x="1806" y="3231"/>
                  </a:lnTo>
                  <a:lnTo>
                    <a:pt x="0" y="4276"/>
                  </a:lnTo>
                  <a:lnTo>
                    <a:pt x="856" y="6208"/>
                  </a:lnTo>
                  <a:lnTo>
                    <a:pt x="0" y="8140"/>
                  </a:lnTo>
                  <a:lnTo>
                    <a:pt x="1806" y="9185"/>
                  </a:lnTo>
                  <a:lnTo>
                    <a:pt x="2249" y="11243"/>
                  </a:lnTo>
                  <a:lnTo>
                    <a:pt x="2597" y="11212"/>
                  </a:lnTo>
                  <a:lnTo>
                    <a:pt x="2597" y="16595"/>
                  </a:lnTo>
                  <a:lnTo>
                    <a:pt x="5891" y="15582"/>
                  </a:lnTo>
                  <a:lnTo>
                    <a:pt x="9216" y="16595"/>
                  </a:lnTo>
                  <a:lnTo>
                    <a:pt x="9216" y="11212"/>
                  </a:lnTo>
                  <a:lnTo>
                    <a:pt x="9565" y="11243"/>
                  </a:lnTo>
                  <a:lnTo>
                    <a:pt x="10008" y="9185"/>
                  </a:lnTo>
                  <a:lnTo>
                    <a:pt x="11813" y="8140"/>
                  </a:lnTo>
                  <a:lnTo>
                    <a:pt x="10958" y="6208"/>
                  </a:lnTo>
                  <a:lnTo>
                    <a:pt x="11813" y="4276"/>
                  </a:lnTo>
                  <a:lnTo>
                    <a:pt x="10008" y="3231"/>
                  </a:lnTo>
                  <a:lnTo>
                    <a:pt x="9565" y="1172"/>
                  </a:lnTo>
                  <a:lnTo>
                    <a:pt x="7474" y="1394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7152082" y="1747710"/>
              <a:ext cx="211405" cy="211435"/>
            </a:xfrm>
            <a:custGeom>
              <a:avLst/>
              <a:gdLst/>
              <a:ahLst/>
              <a:cxnLst/>
              <a:rect l="l" t="t" r="r" b="b"/>
              <a:pathLst>
                <a:path w="7031" h="7032" extrusionOk="0">
                  <a:moveTo>
                    <a:pt x="3516" y="982"/>
                  </a:moveTo>
                  <a:cubicBezTo>
                    <a:pt x="4909" y="982"/>
                    <a:pt x="6049" y="2122"/>
                    <a:pt x="6049" y="3516"/>
                  </a:cubicBezTo>
                  <a:cubicBezTo>
                    <a:pt x="6049" y="4909"/>
                    <a:pt x="4909" y="6049"/>
                    <a:pt x="3516" y="6049"/>
                  </a:cubicBezTo>
                  <a:cubicBezTo>
                    <a:pt x="2090" y="6049"/>
                    <a:pt x="982" y="4909"/>
                    <a:pt x="982" y="3516"/>
                  </a:cubicBezTo>
                  <a:cubicBezTo>
                    <a:pt x="982" y="2122"/>
                    <a:pt x="2122" y="982"/>
                    <a:pt x="3516" y="982"/>
                  </a:cubicBezTo>
                  <a:close/>
                  <a:moveTo>
                    <a:pt x="3516" y="1"/>
                  </a:moveTo>
                  <a:cubicBezTo>
                    <a:pt x="1584" y="1"/>
                    <a:pt x="0" y="1584"/>
                    <a:pt x="0" y="3516"/>
                  </a:cubicBezTo>
                  <a:cubicBezTo>
                    <a:pt x="0" y="5448"/>
                    <a:pt x="1584" y="7031"/>
                    <a:pt x="3516" y="7031"/>
                  </a:cubicBezTo>
                  <a:cubicBezTo>
                    <a:pt x="5447" y="7031"/>
                    <a:pt x="7031" y="5448"/>
                    <a:pt x="7031" y="3516"/>
                  </a:cubicBezTo>
                  <a:cubicBezTo>
                    <a:pt x="7031" y="1584"/>
                    <a:pt x="5447" y="1"/>
                    <a:pt x="3516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15;p52"/>
          <p:cNvGrpSpPr/>
          <p:nvPr/>
        </p:nvGrpSpPr>
        <p:grpSpPr>
          <a:xfrm>
            <a:off x="2610280" y="2998019"/>
            <a:ext cx="555863" cy="17848"/>
            <a:chOff x="1820069" y="2448929"/>
            <a:chExt cx="420726" cy="17848"/>
          </a:xfrm>
        </p:grpSpPr>
        <p:sp>
          <p:nvSpPr>
            <p:cNvPr id="2516" name="Google Shape;2516;p52"/>
            <p:cNvSpPr/>
            <p:nvPr/>
          </p:nvSpPr>
          <p:spPr>
            <a:xfrm>
              <a:off x="1820069" y="2448929"/>
              <a:ext cx="18817" cy="17848"/>
            </a:xfrm>
            <a:custGeom>
              <a:avLst/>
              <a:gdLst/>
              <a:ahLst/>
              <a:cxnLst/>
              <a:rect l="l" t="t" r="r" b="b"/>
              <a:pathLst>
                <a:path w="602" h="57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58" y="571"/>
                    <a:pt x="317" y="571"/>
                  </a:cubicBezTo>
                  <a:cubicBezTo>
                    <a:pt x="475" y="571"/>
                    <a:pt x="602" y="444"/>
                    <a:pt x="602" y="286"/>
                  </a:cubicBezTo>
                  <a:cubicBezTo>
                    <a:pt x="602" y="128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869549" y="2448929"/>
              <a:ext cx="321765" cy="17848"/>
            </a:xfrm>
            <a:custGeom>
              <a:avLst/>
              <a:gdLst/>
              <a:ahLst/>
              <a:cxnLst/>
              <a:rect l="l" t="t" r="r" b="b"/>
              <a:pathLst>
                <a:path w="10294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49" y="571"/>
                  </a:cubicBezTo>
                  <a:cubicBezTo>
                    <a:pt x="507" y="571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901" y="1"/>
                  </a:moveTo>
                  <a:cubicBezTo>
                    <a:pt x="1742" y="1"/>
                    <a:pt x="1616" y="128"/>
                    <a:pt x="1616" y="286"/>
                  </a:cubicBezTo>
                  <a:cubicBezTo>
                    <a:pt x="1616" y="444"/>
                    <a:pt x="1774" y="571"/>
                    <a:pt x="1932" y="571"/>
                  </a:cubicBezTo>
                  <a:cubicBezTo>
                    <a:pt x="2122" y="571"/>
                    <a:pt x="2249" y="444"/>
                    <a:pt x="2249" y="286"/>
                  </a:cubicBezTo>
                  <a:cubicBezTo>
                    <a:pt x="2249" y="128"/>
                    <a:pt x="2091" y="1"/>
                    <a:pt x="1932" y="1"/>
                  </a:cubicBezTo>
                  <a:close/>
                  <a:moveTo>
                    <a:pt x="3516" y="1"/>
                  </a:moveTo>
                  <a:cubicBezTo>
                    <a:pt x="3358" y="1"/>
                    <a:pt x="3231" y="128"/>
                    <a:pt x="3231" y="286"/>
                  </a:cubicBezTo>
                  <a:cubicBezTo>
                    <a:pt x="3231" y="444"/>
                    <a:pt x="3389" y="571"/>
                    <a:pt x="3548" y="571"/>
                  </a:cubicBezTo>
                  <a:cubicBezTo>
                    <a:pt x="3706" y="571"/>
                    <a:pt x="3864" y="444"/>
                    <a:pt x="3864" y="286"/>
                  </a:cubicBezTo>
                  <a:cubicBezTo>
                    <a:pt x="3864" y="128"/>
                    <a:pt x="3706" y="1"/>
                    <a:pt x="3548" y="1"/>
                  </a:cubicBezTo>
                  <a:close/>
                  <a:moveTo>
                    <a:pt x="5131" y="1"/>
                  </a:moveTo>
                  <a:cubicBezTo>
                    <a:pt x="4973" y="1"/>
                    <a:pt x="4846" y="128"/>
                    <a:pt x="4846" y="286"/>
                  </a:cubicBezTo>
                  <a:cubicBezTo>
                    <a:pt x="4846" y="444"/>
                    <a:pt x="5004" y="571"/>
                    <a:pt x="5163" y="571"/>
                  </a:cubicBezTo>
                  <a:cubicBezTo>
                    <a:pt x="5321" y="571"/>
                    <a:pt x="5448" y="444"/>
                    <a:pt x="5448" y="286"/>
                  </a:cubicBezTo>
                  <a:cubicBezTo>
                    <a:pt x="5448" y="128"/>
                    <a:pt x="5321" y="1"/>
                    <a:pt x="5163" y="1"/>
                  </a:cubicBezTo>
                  <a:close/>
                  <a:moveTo>
                    <a:pt x="6746" y="1"/>
                  </a:moveTo>
                  <a:cubicBezTo>
                    <a:pt x="6556" y="1"/>
                    <a:pt x="6461" y="128"/>
                    <a:pt x="6461" y="286"/>
                  </a:cubicBezTo>
                  <a:cubicBezTo>
                    <a:pt x="6461" y="444"/>
                    <a:pt x="6619" y="571"/>
                    <a:pt x="6778" y="571"/>
                  </a:cubicBezTo>
                  <a:cubicBezTo>
                    <a:pt x="6936" y="571"/>
                    <a:pt x="7063" y="444"/>
                    <a:pt x="7063" y="286"/>
                  </a:cubicBezTo>
                  <a:cubicBezTo>
                    <a:pt x="7063" y="128"/>
                    <a:pt x="6936" y="1"/>
                    <a:pt x="6778" y="1"/>
                  </a:cubicBezTo>
                  <a:close/>
                  <a:moveTo>
                    <a:pt x="8330" y="1"/>
                  </a:moveTo>
                  <a:cubicBezTo>
                    <a:pt x="8171" y="1"/>
                    <a:pt x="8076" y="128"/>
                    <a:pt x="8076" y="286"/>
                  </a:cubicBezTo>
                  <a:cubicBezTo>
                    <a:pt x="8076" y="444"/>
                    <a:pt x="8235" y="571"/>
                    <a:pt x="8393" y="571"/>
                  </a:cubicBezTo>
                  <a:cubicBezTo>
                    <a:pt x="8551" y="571"/>
                    <a:pt x="8678" y="444"/>
                    <a:pt x="8678" y="286"/>
                  </a:cubicBezTo>
                  <a:cubicBezTo>
                    <a:pt x="8678" y="128"/>
                    <a:pt x="8551" y="1"/>
                    <a:pt x="8393" y="1"/>
                  </a:cubicBezTo>
                  <a:close/>
                  <a:moveTo>
                    <a:pt x="9945" y="1"/>
                  </a:moveTo>
                  <a:cubicBezTo>
                    <a:pt x="9786" y="1"/>
                    <a:pt x="9691" y="128"/>
                    <a:pt x="9691" y="286"/>
                  </a:cubicBezTo>
                  <a:cubicBezTo>
                    <a:pt x="9691" y="444"/>
                    <a:pt x="9850" y="571"/>
                    <a:pt x="10008" y="571"/>
                  </a:cubicBezTo>
                  <a:cubicBezTo>
                    <a:pt x="10166" y="571"/>
                    <a:pt x="10293" y="444"/>
                    <a:pt x="10293" y="286"/>
                  </a:cubicBezTo>
                  <a:cubicBezTo>
                    <a:pt x="10293" y="128"/>
                    <a:pt x="10166" y="1"/>
                    <a:pt x="1000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2221946" y="2448929"/>
              <a:ext cx="18848" cy="17848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17" y="571"/>
                  </a:cubicBezTo>
                  <a:cubicBezTo>
                    <a:pt x="476" y="571"/>
                    <a:pt x="602" y="444"/>
                    <a:pt x="602" y="286"/>
                  </a:cubicBezTo>
                  <a:cubicBezTo>
                    <a:pt x="602" y="128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2"/>
          <p:cNvGrpSpPr/>
          <p:nvPr/>
        </p:nvGrpSpPr>
        <p:grpSpPr>
          <a:xfrm>
            <a:off x="5606724" y="2996881"/>
            <a:ext cx="555863" cy="17848"/>
            <a:chOff x="1820069" y="2448929"/>
            <a:chExt cx="420726" cy="17848"/>
          </a:xfrm>
        </p:grpSpPr>
        <p:sp>
          <p:nvSpPr>
            <p:cNvPr id="2524" name="Google Shape;2524;p52"/>
            <p:cNvSpPr/>
            <p:nvPr/>
          </p:nvSpPr>
          <p:spPr>
            <a:xfrm>
              <a:off x="1820069" y="2448929"/>
              <a:ext cx="18817" cy="17848"/>
            </a:xfrm>
            <a:custGeom>
              <a:avLst/>
              <a:gdLst/>
              <a:ahLst/>
              <a:cxnLst/>
              <a:rect l="l" t="t" r="r" b="b"/>
              <a:pathLst>
                <a:path w="602" h="57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58" y="571"/>
                    <a:pt x="317" y="571"/>
                  </a:cubicBezTo>
                  <a:cubicBezTo>
                    <a:pt x="475" y="571"/>
                    <a:pt x="602" y="444"/>
                    <a:pt x="602" y="286"/>
                  </a:cubicBezTo>
                  <a:cubicBezTo>
                    <a:pt x="602" y="128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1869549" y="2448929"/>
              <a:ext cx="321765" cy="17848"/>
            </a:xfrm>
            <a:custGeom>
              <a:avLst/>
              <a:gdLst/>
              <a:ahLst/>
              <a:cxnLst/>
              <a:rect l="l" t="t" r="r" b="b"/>
              <a:pathLst>
                <a:path w="10294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49" y="571"/>
                  </a:cubicBezTo>
                  <a:cubicBezTo>
                    <a:pt x="507" y="571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901" y="1"/>
                  </a:moveTo>
                  <a:cubicBezTo>
                    <a:pt x="1742" y="1"/>
                    <a:pt x="1616" y="128"/>
                    <a:pt x="1616" y="286"/>
                  </a:cubicBezTo>
                  <a:cubicBezTo>
                    <a:pt x="1616" y="444"/>
                    <a:pt x="1774" y="571"/>
                    <a:pt x="1932" y="571"/>
                  </a:cubicBezTo>
                  <a:cubicBezTo>
                    <a:pt x="2122" y="571"/>
                    <a:pt x="2249" y="444"/>
                    <a:pt x="2249" y="286"/>
                  </a:cubicBezTo>
                  <a:cubicBezTo>
                    <a:pt x="2249" y="128"/>
                    <a:pt x="2091" y="1"/>
                    <a:pt x="1932" y="1"/>
                  </a:cubicBezTo>
                  <a:close/>
                  <a:moveTo>
                    <a:pt x="3516" y="1"/>
                  </a:moveTo>
                  <a:cubicBezTo>
                    <a:pt x="3358" y="1"/>
                    <a:pt x="3231" y="128"/>
                    <a:pt x="3231" y="286"/>
                  </a:cubicBezTo>
                  <a:cubicBezTo>
                    <a:pt x="3231" y="444"/>
                    <a:pt x="3389" y="571"/>
                    <a:pt x="3548" y="571"/>
                  </a:cubicBezTo>
                  <a:cubicBezTo>
                    <a:pt x="3706" y="571"/>
                    <a:pt x="3864" y="444"/>
                    <a:pt x="3864" y="286"/>
                  </a:cubicBezTo>
                  <a:cubicBezTo>
                    <a:pt x="3864" y="128"/>
                    <a:pt x="3706" y="1"/>
                    <a:pt x="3548" y="1"/>
                  </a:cubicBezTo>
                  <a:close/>
                  <a:moveTo>
                    <a:pt x="5131" y="1"/>
                  </a:moveTo>
                  <a:cubicBezTo>
                    <a:pt x="4973" y="1"/>
                    <a:pt x="4846" y="128"/>
                    <a:pt x="4846" y="286"/>
                  </a:cubicBezTo>
                  <a:cubicBezTo>
                    <a:pt x="4846" y="444"/>
                    <a:pt x="5004" y="571"/>
                    <a:pt x="5163" y="571"/>
                  </a:cubicBezTo>
                  <a:cubicBezTo>
                    <a:pt x="5321" y="571"/>
                    <a:pt x="5448" y="444"/>
                    <a:pt x="5448" y="286"/>
                  </a:cubicBezTo>
                  <a:cubicBezTo>
                    <a:pt x="5448" y="128"/>
                    <a:pt x="5321" y="1"/>
                    <a:pt x="5163" y="1"/>
                  </a:cubicBezTo>
                  <a:close/>
                  <a:moveTo>
                    <a:pt x="6746" y="1"/>
                  </a:moveTo>
                  <a:cubicBezTo>
                    <a:pt x="6556" y="1"/>
                    <a:pt x="6461" y="128"/>
                    <a:pt x="6461" y="286"/>
                  </a:cubicBezTo>
                  <a:cubicBezTo>
                    <a:pt x="6461" y="444"/>
                    <a:pt x="6619" y="571"/>
                    <a:pt x="6778" y="571"/>
                  </a:cubicBezTo>
                  <a:cubicBezTo>
                    <a:pt x="6936" y="571"/>
                    <a:pt x="7063" y="444"/>
                    <a:pt x="7063" y="286"/>
                  </a:cubicBezTo>
                  <a:cubicBezTo>
                    <a:pt x="7063" y="128"/>
                    <a:pt x="6936" y="1"/>
                    <a:pt x="6778" y="1"/>
                  </a:cubicBezTo>
                  <a:close/>
                  <a:moveTo>
                    <a:pt x="8330" y="1"/>
                  </a:moveTo>
                  <a:cubicBezTo>
                    <a:pt x="8171" y="1"/>
                    <a:pt x="8076" y="128"/>
                    <a:pt x="8076" y="286"/>
                  </a:cubicBezTo>
                  <a:cubicBezTo>
                    <a:pt x="8076" y="444"/>
                    <a:pt x="8235" y="571"/>
                    <a:pt x="8393" y="571"/>
                  </a:cubicBezTo>
                  <a:cubicBezTo>
                    <a:pt x="8551" y="571"/>
                    <a:pt x="8678" y="444"/>
                    <a:pt x="8678" y="286"/>
                  </a:cubicBezTo>
                  <a:cubicBezTo>
                    <a:pt x="8678" y="128"/>
                    <a:pt x="8551" y="1"/>
                    <a:pt x="8393" y="1"/>
                  </a:cubicBezTo>
                  <a:close/>
                  <a:moveTo>
                    <a:pt x="9945" y="1"/>
                  </a:moveTo>
                  <a:cubicBezTo>
                    <a:pt x="9786" y="1"/>
                    <a:pt x="9691" y="128"/>
                    <a:pt x="9691" y="286"/>
                  </a:cubicBezTo>
                  <a:cubicBezTo>
                    <a:pt x="9691" y="444"/>
                    <a:pt x="9850" y="571"/>
                    <a:pt x="10008" y="571"/>
                  </a:cubicBezTo>
                  <a:cubicBezTo>
                    <a:pt x="10166" y="571"/>
                    <a:pt x="10293" y="444"/>
                    <a:pt x="10293" y="286"/>
                  </a:cubicBezTo>
                  <a:cubicBezTo>
                    <a:pt x="10293" y="128"/>
                    <a:pt x="10166" y="1"/>
                    <a:pt x="10008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221946" y="2448929"/>
              <a:ext cx="18848" cy="17848"/>
            </a:xfrm>
            <a:custGeom>
              <a:avLst/>
              <a:gdLst/>
              <a:ahLst/>
              <a:cxnLst/>
              <a:rect l="l" t="t" r="r" b="b"/>
              <a:pathLst>
                <a:path w="603" h="571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571"/>
                    <a:pt x="317" y="571"/>
                  </a:cubicBezTo>
                  <a:cubicBezTo>
                    <a:pt x="476" y="571"/>
                    <a:pt x="602" y="444"/>
                    <a:pt x="602" y="286"/>
                  </a:cubicBezTo>
                  <a:cubicBezTo>
                    <a:pt x="602" y="128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0C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7" name="Google Shape;2527;p52"/>
          <p:cNvSpPr txBox="1">
            <a:spLocks noGrp="1"/>
          </p:cNvSpPr>
          <p:nvPr>
            <p:ph type="title"/>
          </p:nvPr>
        </p:nvSpPr>
        <p:spPr>
          <a:xfrm>
            <a:off x="311700" y="40072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Plan</a:t>
            </a:r>
            <a:endParaRPr dirty="0"/>
          </a:p>
        </p:txBody>
      </p:sp>
      <p:sp>
        <p:nvSpPr>
          <p:cNvPr id="2528" name="Google Shape;2528;p52"/>
          <p:cNvSpPr txBox="1">
            <a:spLocks noGrp="1"/>
          </p:cNvSpPr>
          <p:nvPr>
            <p:ph type="body" idx="1"/>
          </p:nvPr>
        </p:nvSpPr>
        <p:spPr>
          <a:xfrm>
            <a:off x="1918986" y="3036602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his section will answer the develop questions</a:t>
            </a:r>
            <a:endParaRPr dirty="0"/>
          </a:p>
        </p:txBody>
      </p:sp>
      <p:sp>
        <p:nvSpPr>
          <p:cNvPr id="2529" name="Google Shape;2529;p52"/>
          <p:cNvSpPr txBox="1">
            <a:spLocks noGrp="1"/>
          </p:cNvSpPr>
          <p:nvPr>
            <p:ph type="subTitle" idx="2"/>
          </p:nvPr>
        </p:nvSpPr>
        <p:spPr>
          <a:xfrm>
            <a:off x="1918986" y="2632827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2532" name="Google Shape;2532;p52"/>
          <p:cNvSpPr txBox="1">
            <a:spLocks noGrp="1"/>
          </p:cNvSpPr>
          <p:nvPr>
            <p:ph type="body" idx="5"/>
          </p:nvPr>
        </p:nvSpPr>
        <p:spPr>
          <a:xfrm>
            <a:off x="4915430" y="3035464"/>
            <a:ext cx="19386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his section will help the developer to predict the Rate and Installs</a:t>
            </a:r>
            <a:endParaRPr dirty="0"/>
          </a:p>
        </p:txBody>
      </p:sp>
      <p:sp>
        <p:nvSpPr>
          <p:cNvPr id="2533" name="Google Shape;2533;p52"/>
          <p:cNvSpPr txBox="1">
            <a:spLocks noGrp="1"/>
          </p:cNvSpPr>
          <p:nvPr>
            <p:ph type="subTitle" idx="6"/>
          </p:nvPr>
        </p:nvSpPr>
        <p:spPr>
          <a:xfrm>
            <a:off x="4915430" y="2631689"/>
            <a:ext cx="19386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E0CB0A"/>
                </a:solidFill>
              </a:rPr>
              <a:t>Model</a:t>
            </a:r>
            <a:endParaRPr dirty="0"/>
          </a:p>
        </p:txBody>
      </p:sp>
      <p:sp>
        <p:nvSpPr>
          <p:cNvPr id="2540" name="Google Shape;2540;p52"/>
          <p:cNvSpPr/>
          <p:nvPr/>
        </p:nvSpPr>
        <p:spPr>
          <a:xfrm>
            <a:off x="2347133" y="27637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52"/>
          <p:cNvSpPr/>
          <p:nvPr/>
        </p:nvSpPr>
        <p:spPr>
          <a:xfrm>
            <a:off x="7498884" y="76562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52"/>
          <p:cNvSpPr/>
          <p:nvPr/>
        </p:nvSpPr>
        <p:spPr>
          <a:xfrm>
            <a:off x="8627587" y="3450982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52"/>
          <p:cNvSpPr/>
          <p:nvPr/>
        </p:nvSpPr>
        <p:spPr>
          <a:xfrm>
            <a:off x="6423241" y="108892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52"/>
          <p:cNvSpPr/>
          <p:nvPr/>
        </p:nvSpPr>
        <p:spPr>
          <a:xfrm>
            <a:off x="8213779" y="224024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52"/>
          <p:cNvSpPr/>
          <p:nvPr/>
        </p:nvSpPr>
        <p:spPr>
          <a:xfrm>
            <a:off x="3559418" y="278011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52"/>
          <p:cNvSpPr/>
          <p:nvPr/>
        </p:nvSpPr>
        <p:spPr>
          <a:xfrm>
            <a:off x="3686842" y="198439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52"/>
          <p:cNvSpPr/>
          <p:nvPr/>
        </p:nvSpPr>
        <p:spPr>
          <a:xfrm>
            <a:off x="296260" y="2631099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52"/>
          <p:cNvSpPr/>
          <p:nvPr/>
        </p:nvSpPr>
        <p:spPr>
          <a:xfrm>
            <a:off x="6695936" y="198460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52"/>
          <p:cNvSpPr/>
          <p:nvPr/>
        </p:nvSpPr>
        <p:spPr>
          <a:xfrm>
            <a:off x="4946450" y="3673773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52"/>
          <p:cNvSpPr/>
          <p:nvPr/>
        </p:nvSpPr>
        <p:spPr>
          <a:xfrm>
            <a:off x="1430071" y="845282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2"/>
          <p:cNvSpPr/>
          <p:nvPr/>
        </p:nvSpPr>
        <p:spPr>
          <a:xfrm>
            <a:off x="6272100" y="4643383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52"/>
          <p:cNvSpPr/>
          <p:nvPr/>
        </p:nvSpPr>
        <p:spPr>
          <a:xfrm>
            <a:off x="8631482" y="2045358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52"/>
          <p:cNvSpPr/>
          <p:nvPr/>
        </p:nvSpPr>
        <p:spPr>
          <a:xfrm>
            <a:off x="262817" y="1026794"/>
            <a:ext cx="392016" cy="328574"/>
          </a:xfrm>
          <a:custGeom>
            <a:avLst/>
            <a:gdLst/>
            <a:ahLst/>
            <a:cxnLst/>
            <a:rect l="l" t="t" r="r" b="b"/>
            <a:pathLst>
              <a:path w="13112" h="10990" extrusionOk="0">
                <a:moveTo>
                  <a:pt x="8900" y="919"/>
                </a:moveTo>
                <a:cubicBezTo>
                  <a:pt x="9406" y="919"/>
                  <a:pt x="9850" y="1046"/>
                  <a:pt x="10293" y="1331"/>
                </a:cubicBezTo>
                <a:cubicBezTo>
                  <a:pt x="11623" y="2186"/>
                  <a:pt x="12067" y="4118"/>
                  <a:pt x="11307" y="5638"/>
                </a:cubicBezTo>
                <a:cubicBezTo>
                  <a:pt x="10863" y="6493"/>
                  <a:pt x="9153" y="8140"/>
                  <a:pt x="6778" y="9977"/>
                </a:cubicBezTo>
                <a:cubicBezTo>
                  <a:pt x="6715" y="10024"/>
                  <a:pt x="6635" y="10048"/>
                  <a:pt x="6556" y="10048"/>
                </a:cubicBezTo>
                <a:cubicBezTo>
                  <a:pt x="6477" y="10048"/>
                  <a:pt x="6398" y="10024"/>
                  <a:pt x="6335" y="9977"/>
                </a:cubicBezTo>
                <a:cubicBezTo>
                  <a:pt x="3928" y="8140"/>
                  <a:pt x="2249" y="6525"/>
                  <a:pt x="1806" y="5638"/>
                </a:cubicBezTo>
                <a:cubicBezTo>
                  <a:pt x="1014" y="4118"/>
                  <a:pt x="1489" y="2186"/>
                  <a:pt x="2819" y="1331"/>
                </a:cubicBezTo>
                <a:cubicBezTo>
                  <a:pt x="3231" y="1046"/>
                  <a:pt x="3706" y="919"/>
                  <a:pt x="4181" y="919"/>
                </a:cubicBezTo>
                <a:cubicBezTo>
                  <a:pt x="4941" y="919"/>
                  <a:pt x="5670" y="1268"/>
                  <a:pt x="6176" y="1901"/>
                </a:cubicBezTo>
                <a:lnTo>
                  <a:pt x="6556" y="2313"/>
                </a:lnTo>
                <a:lnTo>
                  <a:pt x="6905" y="1901"/>
                </a:lnTo>
                <a:cubicBezTo>
                  <a:pt x="7411" y="1268"/>
                  <a:pt x="8140" y="919"/>
                  <a:pt x="8900" y="919"/>
                </a:cubicBezTo>
                <a:close/>
                <a:moveTo>
                  <a:pt x="4181" y="1"/>
                </a:moveTo>
                <a:cubicBezTo>
                  <a:pt x="3516" y="1"/>
                  <a:pt x="2883" y="191"/>
                  <a:pt x="2313" y="539"/>
                </a:cubicBezTo>
                <a:cubicBezTo>
                  <a:pt x="602" y="1679"/>
                  <a:pt x="1" y="4149"/>
                  <a:pt x="982" y="6050"/>
                </a:cubicBezTo>
                <a:cubicBezTo>
                  <a:pt x="1679" y="7443"/>
                  <a:pt x="4276" y="9565"/>
                  <a:pt x="5765" y="10705"/>
                </a:cubicBezTo>
                <a:cubicBezTo>
                  <a:pt x="5986" y="10895"/>
                  <a:pt x="6271" y="10990"/>
                  <a:pt x="6556" y="10990"/>
                </a:cubicBezTo>
                <a:cubicBezTo>
                  <a:pt x="6841" y="10990"/>
                  <a:pt x="7095" y="10895"/>
                  <a:pt x="7316" y="10705"/>
                </a:cubicBezTo>
                <a:cubicBezTo>
                  <a:pt x="8805" y="9565"/>
                  <a:pt x="11402" y="7411"/>
                  <a:pt x="12130" y="6050"/>
                </a:cubicBezTo>
                <a:cubicBezTo>
                  <a:pt x="13112" y="4149"/>
                  <a:pt x="12510" y="1679"/>
                  <a:pt x="10800" y="539"/>
                </a:cubicBezTo>
                <a:cubicBezTo>
                  <a:pt x="10230" y="191"/>
                  <a:pt x="9565" y="1"/>
                  <a:pt x="8931" y="1"/>
                </a:cubicBezTo>
                <a:cubicBezTo>
                  <a:pt x="8045" y="1"/>
                  <a:pt x="7221" y="318"/>
                  <a:pt x="6556" y="919"/>
                </a:cubicBezTo>
                <a:cubicBezTo>
                  <a:pt x="5891" y="318"/>
                  <a:pt x="5068" y="1"/>
                  <a:pt x="4181" y="1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52"/>
          <p:cNvSpPr/>
          <p:nvPr/>
        </p:nvSpPr>
        <p:spPr>
          <a:xfrm>
            <a:off x="2251046" y="1227589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52"/>
          <p:cNvSpPr/>
          <p:nvPr/>
        </p:nvSpPr>
        <p:spPr>
          <a:xfrm>
            <a:off x="3576515" y="450865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52"/>
          <p:cNvSpPr/>
          <p:nvPr/>
        </p:nvSpPr>
        <p:spPr>
          <a:xfrm>
            <a:off x="3394883" y="4859114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8"/>
          <p:cNvSpPr txBox="1">
            <a:spLocks noGrp="1"/>
          </p:cNvSpPr>
          <p:nvPr>
            <p:ph type="title"/>
          </p:nvPr>
        </p:nvSpPr>
        <p:spPr>
          <a:xfrm>
            <a:off x="858324" y="2272043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</a:t>
            </a:r>
            <a:endParaRPr dirty="0"/>
          </a:p>
        </p:txBody>
      </p:sp>
      <p:sp>
        <p:nvSpPr>
          <p:cNvPr id="1132" name="Google Shape;1132;p38"/>
          <p:cNvSpPr/>
          <p:nvPr/>
        </p:nvSpPr>
        <p:spPr>
          <a:xfrm>
            <a:off x="2253767" y="4605900"/>
            <a:ext cx="17656" cy="1605"/>
          </a:xfrm>
          <a:custGeom>
            <a:avLst/>
            <a:gdLst/>
            <a:ahLst/>
            <a:cxnLst/>
            <a:rect l="l" t="t" r="r" b="b"/>
            <a:pathLst>
              <a:path w="539" h="49" extrusionOk="0">
                <a:moveTo>
                  <a:pt x="270" y="1"/>
                </a:moveTo>
                <a:cubicBezTo>
                  <a:pt x="159" y="1"/>
                  <a:pt x="48" y="17"/>
                  <a:pt x="0" y="48"/>
                </a:cubicBezTo>
                <a:lnTo>
                  <a:pt x="539" y="48"/>
                </a:lnTo>
                <a:cubicBezTo>
                  <a:pt x="491" y="17"/>
                  <a:pt x="381" y="1"/>
                  <a:pt x="270" y="1"/>
                </a:cubicBezTo>
                <a:close/>
              </a:path>
            </a:pathLst>
          </a:custGeom>
          <a:solidFill>
            <a:srgbClr val="F2E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8"/>
          <p:cNvSpPr txBox="1">
            <a:spLocks noGrp="1"/>
          </p:cNvSpPr>
          <p:nvPr>
            <p:ph type="body" idx="1"/>
          </p:nvPr>
        </p:nvSpPr>
        <p:spPr>
          <a:xfrm>
            <a:off x="5208553" y="21674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include numerical and categorical types, such as rating, type, developer, etc.</a:t>
            </a:r>
            <a:endParaRPr lang="en-GB" sz="1400"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body" idx="2"/>
          </p:nvPr>
        </p:nvSpPr>
        <p:spPr>
          <a:xfrm>
            <a:off x="5236900" y="3409963"/>
            <a:ext cx="30384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b="0" i="0" dirty="0">
                <a:effectLst/>
                <a:latin typeface="Inter"/>
              </a:rPr>
              <a:t>The data was collected in the month of June 2021, with the help of Python script (Scrapy) </a:t>
            </a:r>
            <a:endParaRPr dirty="0"/>
          </a:p>
        </p:txBody>
      </p:sp>
      <p:grpSp>
        <p:nvGrpSpPr>
          <p:cNvPr id="1175" name="Google Shape;1175;p38"/>
          <p:cNvGrpSpPr/>
          <p:nvPr/>
        </p:nvGrpSpPr>
        <p:grpSpPr>
          <a:xfrm>
            <a:off x="6560971" y="3183253"/>
            <a:ext cx="390255" cy="17413"/>
            <a:chOff x="1315577" y="3716911"/>
            <a:chExt cx="390255" cy="17413"/>
          </a:xfrm>
        </p:grpSpPr>
        <p:sp>
          <p:nvSpPr>
            <p:cNvPr id="1176" name="Google Shape;1176;p38"/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38"/>
          <p:cNvSpPr/>
          <p:nvPr/>
        </p:nvSpPr>
        <p:spPr>
          <a:xfrm>
            <a:off x="1182631" y="757237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8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8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8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8"/>
          <p:cNvSpPr/>
          <p:nvPr/>
        </p:nvSpPr>
        <p:spPr>
          <a:xfrm>
            <a:off x="7136622" y="4294800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8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8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8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8"/>
          <p:cNvSpPr/>
          <p:nvPr/>
        </p:nvSpPr>
        <p:spPr>
          <a:xfrm>
            <a:off x="3288246" y="36458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4981562" y="14356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5556204" y="4363884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8234767" y="4251226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38"/>
          <p:cNvGrpSpPr/>
          <p:nvPr/>
        </p:nvGrpSpPr>
        <p:grpSpPr>
          <a:xfrm>
            <a:off x="389794" y="2840141"/>
            <a:ext cx="335410" cy="627619"/>
            <a:chOff x="389794" y="2840141"/>
            <a:chExt cx="335410" cy="627619"/>
          </a:xfrm>
        </p:grpSpPr>
        <p:sp>
          <p:nvSpPr>
            <p:cNvPr id="1217" name="Google Shape;1217;p38"/>
            <p:cNvSpPr/>
            <p:nvPr/>
          </p:nvSpPr>
          <p:spPr>
            <a:xfrm>
              <a:off x="529686" y="3446401"/>
              <a:ext cx="47224" cy="21359"/>
            </a:xfrm>
            <a:custGeom>
              <a:avLst/>
              <a:gdLst/>
              <a:ahLst/>
              <a:cxnLst/>
              <a:rect l="l" t="t" r="r" b="b"/>
              <a:pathLst>
                <a:path w="2662" h="1204" extrusionOk="0">
                  <a:moveTo>
                    <a:pt x="1" y="0"/>
                  </a:moveTo>
                  <a:cubicBezTo>
                    <a:pt x="64" y="665"/>
                    <a:pt x="634" y="1204"/>
                    <a:pt x="1331" y="1204"/>
                  </a:cubicBezTo>
                  <a:cubicBezTo>
                    <a:pt x="2028" y="1204"/>
                    <a:pt x="2598" y="665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460033" y="3398072"/>
              <a:ext cx="42150" cy="41600"/>
            </a:xfrm>
            <a:custGeom>
              <a:avLst/>
              <a:gdLst/>
              <a:ahLst/>
              <a:cxnLst/>
              <a:rect l="l" t="t" r="r" b="b"/>
              <a:pathLst>
                <a:path w="2376" h="2345" extrusionOk="0">
                  <a:moveTo>
                    <a:pt x="1172" y="1"/>
                  </a:moveTo>
                  <a:cubicBezTo>
                    <a:pt x="538" y="1"/>
                    <a:pt x="0" y="507"/>
                    <a:pt x="0" y="1172"/>
                  </a:cubicBezTo>
                  <a:cubicBezTo>
                    <a:pt x="0" y="1806"/>
                    <a:pt x="538" y="2344"/>
                    <a:pt x="1172" y="2344"/>
                  </a:cubicBezTo>
                  <a:cubicBezTo>
                    <a:pt x="1837" y="2344"/>
                    <a:pt x="2375" y="1806"/>
                    <a:pt x="2375" y="1172"/>
                  </a:cubicBezTo>
                  <a:cubicBezTo>
                    <a:pt x="2375" y="507"/>
                    <a:pt x="1837" y="1"/>
                    <a:pt x="1172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04414" y="3398072"/>
              <a:ext cx="42168" cy="41600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173" y="1"/>
                  </a:moveTo>
                  <a:cubicBezTo>
                    <a:pt x="539" y="1"/>
                    <a:pt x="1" y="507"/>
                    <a:pt x="1" y="1172"/>
                  </a:cubicBezTo>
                  <a:cubicBezTo>
                    <a:pt x="1" y="1806"/>
                    <a:pt x="539" y="2344"/>
                    <a:pt x="1173" y="2344"/>
                  </a:cubicBezTo>
                  <a:cubicBezTo>
                    <a:pt x="1838" y="2344"/>
                    <a:pt x="2376" y="1806"/>
                    <a:pt x="2376" y="1172"/>
                  </a:cubicBezTo>
                  <a:cubicBezTo>
                    <a:pt x="2376" y="507"/>
                    <a:pt x="1838" y="1"/>
                    <a:pt x="1173" y="1"/>
                  </a:cubicBezTo>
                  <a:close/>
                </a:path>
              </a:pathLst>
            </a:custGeom>
            <a:solidFill>
              <a:srgbClr val="F4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9794" y="2840141"/>
              <a:ext cx="335410" cy="389340"/>
            </a:xfrm>
            <a:custGeom>
              <a:avLst/>
              <a:gdLst/>
              <a:ahLst/>
              <a:cxnLst/>
              <a:rect l="l" t="t" r="r" b="b"/>
              <a:pathLst>
                <a:path w="18907" h="21947" extrusionOk="0">
                  <a:moveTo>
                    <a:pt x="9469" y="0"/>
                  </a:moveTo>
                  <a:cubicBezTo>
                    <a:pt x="4244" y="0"/>
                    <a:pt x="0" y="4244"/>
                    <a:pt x="0" y="9469"/>
                  </a:cubicBezTo>
                  <a:cubicBezTo>
                    <a:pt x="0" y="14125"/>
                    <a:pt x="3389" y="17988"/>
                    <a:pt x="7823" y="18748"/>
                  </a:cubicBezTo>
                  <a:lnTo>
                    <a:pt x="9659" y="21947"/>
                  </a:lnTo>
                  <a:lnTo>
                    <a:pt x="11560" y="18653"/>
                  </a:lnTo>
                  <a:cubicBezTo>
                    <a:pt x="15772" y="17703"/>
                    <a:pt x="18907" y="13966"/>
                    <a:pt x="18907" y="9469"/>
                  </a:cubicBezTo>
                  <a:cubicBezTo>
                    <a:pt x="18907" y="4244"/>
                    <a:pt x="14663" y="0"/>
                    <a:pt x="9469" y="0"/>
                  </a:cubicBezTo>
                  <a:close/>
                </a:path>
              </a:pathLst>
            </a:custGeom>
            <a:solidFill>
              <a:srgbClr val="003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459465" y="2909813"/>
              <a:ext cx="202271" cy="194395"/>
            </a:xfrm>
            <a:custGeom>
              <a:avLst/>
              <a:gdLst/>
              <a:ahLst/>
              <a:cxnLst/>
              <a:rect l="l" t="t" r="r" b="b"/>
              <a:pathLst>
                <a:path w="11402" h="10958" extrusionOk="0">
                  <a:moveTo>
                    <a:pt x="4434" y="0"/>
                  </a:moveTo>
                  <a:cubicBezTo>
                    <a:pt x="4117" y="0"/>
                    <a:pt x="3896" y="254"/>
                    <a:pt x="3927" y="570"/>
                  </a:cubicBezTo>
                  <a:lnTo>
                    <a:pt x="4117" y="2059"/>
                  </a:lnTo>
                  <a:cubicBezTo>
                    <a:pt x="4181" y="2471"/>
                    <a:pt x="3991" y="2882"/>
                    <a:pt x="3674" y="3136"/>
                  </a:cubicBezTo>
                  <a:lnTo>
                    <a:pt x="3199" y="3452"/>
                  </a:lnTo>
                  <a:cubicBezTo>
                    <a:pt x="2851" y="3706"/>
                    <a:pt x="2629" y="4086"/>
                    <a:pt x="2502" y="4497"/>
                  </a:cubicBezTo>
                  <a:lnTo>
                    <a:pt x="2502" y="4529"/>
                  </a:lnTo>
                  <a:cubicBezTo>
                    <a:pt x="2407" y="4877"/>
                    <a:pt x="2091" y="5131"/>
                    <a:pt x="1710" y="5131"/>
                  </a:cubicBezTo>
                  <a:lnTo>
                    <a:pt x="0" y="5131"/>
                  </a:lnTo>
                  <a:lnTo>
                    <a:pt x="190" y="10198"/>
                  </a:lnTo>
                  <a:lnTo>
                    <a:pt x="2312" y="10198"/>
                  </a:lnTo>
                  <a:lnTo>
                    <a:pt x="3009" y="10958"/>
                  </a:lnTo>
                  <a:lnTo>
                    <a:pt x="8583" y="10958"/>
                  </a:lnTo>
                  <a:cubicBezTo>
                    <a:pt x="8963" y="10958"/>
                    <a:pt x="9248" y="10641"/>
                    <a:pt x="9248" y="10261"/>
                  </a:cubicBezTo>
                  <a:cubicBezTo>
                    <a:pt x="9248" y="9881"/>
                    <a:pt x="8963" y="9564"/>
                    <a:pt x="8583" y="9564"/>
                  </a:cubicBezTo>
                  <a:lnTo>
                    <a:pt x="9343" y="9564"/>
                  </a:lnTo>
                  <a:cubicBezTo>
                    <a:pt x="9818" y="9564"/>
                    <a:pt x="10198" y="9216"/>
                    <a:pt x="10198" y="8741"/>
                  </a:cubicBezTo>
                  <a:cubicBezTo>
                    <a:pt x="10198" y="8298"/>
                    <a:pt x="9818" y="7918"/>
                    <a:pt x="9343" y="7918"/>
                  </a:cubicBezTo>
                  <a:lnTo>
                    <a:pt x="10039" y="7918"/>
                  </a:lnTo>
                  <a:cubicBezTo>
                    <a:pt x="10514" y="7918"/>
                    <a:pt x="10895" y="7538"/>
                    <a:pt x="10895" y="7063"/>
                  </a:cubicBezTo>
                  <a:cubicBezTo>
                    <a:pt x="10895" y="6619"/>
                    <a:pt x="10514" y="6239"/>
                    <a:pt x="10039" y="6239"/>
                  </a:cubicBezTo>
                  <a:lnTo>
                    <a:pt x="10578" y="6239"/>
                  </a:lnTo>
                  <a:cubicBezTo>
                    <a:pt x="11021" y="6239"/>
                    <a:pt x="11401" y="5859"/>
                    <a:pt x="11401" y="5416"/>
                  </a:cubicBezTo>
                  <a:cubicBezTo>
                    <a:pt x="11401" y="4941"/>
                    <a:pt x="11021" y="4561"/>
                    <a:pt x="10578" y="4561"/>
                  </a:cubicBezTo>
                  <a:lnTo>
                    <a:pt x="5194" y="4561"/>
                  </a:lnTo>
                  <a:cubicBezTo>
                    <a:pt x="5131" y="4561"/>
                    <a:pt x="5384" y="4181"/>
                    <a:pt x="5606" y="3832"/>
                  </a:cubicBezTo>
                  <a:cubicBezTo>
                    <a:pt x="5891" y="3421"/>
                    <a:pt x="6049" y="2914"/>
                    <a:pt x="6049" y="2407"/>
                  </a:cubicBezTo>
                  <a:cubicBezTo>
                    <a:pt x="6017" y="1901"/>
                    <a:pt x="5954" y="1235"/>
                    <a:pt x="5669" y="729"/>
                  </a:cubicBezTo>
                  <a:cubicBezTo>
                    <a:pt x="5384" y="159"/>
                    <a:pt x="4846" y="32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175;p38">
            <a:extLst>
              <a:ext uri="{FF2B5EF4-FFF2-40B4-BE49-F238E27FC236}">
                <a16:creationId xmlns:a16="http://schemas.microsoft.com/office/drawing/2014/main" id="{E4E3896D-DEAD-4123-AD14-2E247E0DAEEE}"/>
              </a:ext>
            </a:extLst>
          </p:cNvPr>
          <p:cNvGrpSpPr/>
          <p:nvPr/>
        </p:nvGrpSpPr>
        <p:grpSpPr>
          <a:xfrm>
            <a:off x="6514257" y="1975913"/>
            <a:ext cx="390255" cy="17413"/>
            <a:chOff x="1315577" y="3716911"/>
            <a:chExt cx="390255" cy="17413"/>
          </a:xfrm>
        </p:grpSpPr>
        <p:sp>
          <p:nvSpPr>
            <p:cNvPr id="98" name="Google Shape;1176;p38">
              <a:extLst>
                <a:ext uri="{FF2B5EF4-FFF2-40B4-BE49-F238E27FC236}">
                  <a16:creationId xmlns:a16="http://schemas.microsoft.com/office/drawing/2014/main" id="{0B70BF64-B8A4-4278-A66D-67275F621F34}"/>
                </a:ext>
              </a:extLst>
            </p:cNvPr>
            <p:cNvSpPr/>
            <p:nvPr/>
          </p:nvSpPr>
          <p:spPr>
            <a:xfrm>
              <a:off x="1315577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;p38">
              <a:extLst>
                <a:ext uri="{FF2B5EF4-FFF2-40B4-BE49-F238E27FC236}">
                  <a16:creationId xmlns:a16="http://schemas.microsoft.com/office/drawing/2014/main" id="{73B49E69-E7BF-4E43-80C0-0A3FBD118A81}"/>
                </a:ext>
              </a:extLst>
            </p:cNvPr>
            <p:cNvSpPr/>
            <p:nvPr/>
          </p:nvSpPr>
          <p:spPr>
            <a:xfrm>
              <a:off x="1362290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;p38">
              <a:extLst>
                <a:ext uri="{FF2B5EF4-FFF2-40B4-BE49-F238E27FC236}">
                  <a16:creationId xmlns:a16="http://schemas.microsoft.com/office/drawing/2014/main" id="{E1534AF1-A632-4C66-9778-4A78E8D40902}"/>
                </a:ext>
              </a:extLst>
            </p:cNvPr>
            <p:cNvSpPr/>
            <p:nvPr/>
          </p:nvSpPr>
          <p:spPr>
            <a:xfrm>
              <a:off x="1688419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171;p38">
            <a:extLst>
              <a:ext uri="{FF2B5EF4-FFF2-40B4-BE49-F238E27FC236}">
                <a16:creationId xmlns:a16="http://schemas.microsoft.com/office/drawing/2014/main" id="{980EFDB1-8544-4054-87C3-FFE5E70F176C}"/>
              </a:ext>
            </a:extLst>
          </p:cNvPr>
          <p:cNvSpPr txBox="1">
            <a:spLocks/>
          </p:cNvSpPr>
          <p:nvPr/>
        </p:nvSpPr>
        <p:spPr>
          <a:xfrm>
            <a:off x="5208553" y="1000332"/>
            <a:ext cx="30384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A438C"/>
              </a:buClr>
              <a:buSzPts val="1300"/>
              <a:buFont typeface="Raleway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A438C"/>
              </a:buClr>
              <a:buSzPts val="1300"/>
              <a:buFont typeface="Raleway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Raleway"/>
              <a:buNone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contains over 2 million instances with 24 features for each.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34"/>
          <p:cNvGrpSpPr/>
          <p:nvPr/>
        </p:nvGrpSpPr>
        <p:grpSpPr>
          <a:xfrm>
            <a:off x="4148013" y="2417450"/>
            <a:ext cx="847975" cy="15075"/>
            <a:chOff x="4148013" y="2331975"/>
            <a:chExt cx="847975" cy="15075"/>
          </a:xfrm>
        </p:grpSpPr>
        <p:sp>
          <p:nvSpPr>
            <p:cNvPr id="552" name="Google Shape;552;p34"/>
            <p:cNvSpPr/>
            <p:nvPr/>
          </p:nvSpPr>
          <p:spPr>
            <a:xfrm>
              <a:off x="41480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4"/>
                    <a:pt x="128" y="603"/>
                    <a:pt x="286" y="603"/>
                  </a:cubicBezTo>
                  <a:cubicBezTo>
                    <a:pt x="476" y="603"/>
                    <a:pt x="603" y="444"/>
                    <a:pt x="603" y="286"/>
                  </a:cubicBezTo>
                  <a:cubicBezTo>
                    <a:pt x="603" y="128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4186813" y="2331975"/>
              <a:ext cx="769575" cy="15075"/>
            </a:xfrm>
            <a:custGeom>
              <a:avLst/>
              <a:gdLst/>
              <a:ahLst/>
              <a:cxnLst/>
              <a:rect l="l" t="t" r="r" b="b"/>
              <a:pathLst>
                <a:path w="30783" h="603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cubicBezTo>
                    <a:pt x="1" y="444"/>
                    <a:pt x="159" y="603"/>
                    <a:pt x="317" y="603"/>
                  </a:cubicBezTo>
                  <a:cubicBezTo>
                    <a:pt x="507" y="603"/>
                    <a:pt x="634" y="444"/>
                    <a:pt x="634" y="286"/>
                  </a:cubicBezTo>
                  <a:cubicBezTo>
                    <a:pt x="634" y="128"/>
                    <a:pt x="507" y="1"/>
                    <a:pt x="317" y="1"/>
                  </a:cubicBezTo>
                  <a:close/>
                  <a:moveTo>
                    <a:pt x="1869" y="1"/>
                  </a:moveTo>
                  <a:cubicBezTo>
                    <a:pt x="1711" y="1"/>
                    <a:pt x="1616" y="128"/>
                    <a:pt x="1616" y="286"/>
                  </a:cubicBezTo>
                  <a:cubicBezTo>
                    <a:pt x="1616" y="444"/>
                    <a:pt x="1774" y="603"/>
                    <a:pt x="1932" y="603"/>
                  </a:cubicBezTo>
                  <a:cubicBezTo>
                    <a:pt x="2091" y="603"/>
                    <a:pt x="2217" y="444"/>
                    <a:pt x="2217" y="286"/>
                  </a:cubicBezTo>
                  <a:cubicBezTo>
                    <a:pt x="2217" y="128"/>
                    <a:pt x="2091" y="1"/>
                    <a:pt x="1932" y="1"/>
                  </a:cubicBezTo>
                  <a:close/>
                  <a:moveTo>
                    <a:pt x="3484" y="1"/>
                  </a:moveTo>
                  <a:cubicBezTo>
                    <a:pt x="3294" y="1"/>
                    <a:pt x="3199" y="128"/>
                    <a:pt x="3199" y="286"/>
                  </a:cubicBezTo>
                  <a:cubicBezTo>
                    <a:pt x="3199" y="444"/>
                    <a:pt x="3358" y="603"/>
                    <a:pt x="3516" y="603"/>
                  </a:cubicBezTo>
                  <a:cubicBezTo>
                    <a:pt x="3674" y="603"/>
                    <a:pt x="3801" y="444"/>
                    <a:pt x="3801" y="286"/>
                  </a:cubicBezTo>
                  <a:cubicBezTo>
                    <a:pt x="3801" y="128"/>
                    <a:pt x="3674" y="1"/>
                    <a:pt x="3516" y="1"/>
                  </a:cubicBezTo>
                  <a:close/>
                  <a:moveTo>
                    <a:pt x="5068" y="1"/>
                  </a:moveTo>
                  <a:cubicBezTo>
                    <a:pt x="4909" y="1"/>
                    <a:pt x="4783" y="128"/>
                    <a:pt x="4783" y="286"/>
                  </a:cubicBezTo>
                  <a:cubicBezTo>
                    <a:pt x="4783" y="444"/>
                    <a:pt x="4941" y="603"/>
                    <a:pt x="5099" y="603"/>
                  </a:cubicBezTo>
                  <a:cubicBezTo>
                    <a:pt x="5258" y="603"/>
                    <a:pt x="5384" y="444"/>
                    <a:pt x="5384" y="286"/>
                  </a:cubicBezTo>
                  <a:cubicBezTo>
                    <a:pt x="5384" y="128"/>
                    <a:pt x="5258" y="1"/>
                    <a:pt x="5099" y="1"/>
                  </a:cubicBezTo>
                  <a:close/>
                  <a:moveTo>
                    <a:pt x="6651" y="1"/>
                  </a:moveTo>
                  <a:cubicBezTo>
                    <a:pt x="6493" y="1"/>
                    <a:pt x="6366" y="128"/>
                    <a:pt x="6366" y="286"/>
                  </a:cubicBezTo>
                  <a:cubicBezTo>
                    <a:pt x="6366" y="444"/>
                    <a:pt x="6524" y="603"/>
                    <a:pt x="6683" y="603"/>
                  </a:cubicBezTo>
                  <a:cubicBezTo>
                    <a:pt x="6841" y="603"/>
                    <a:pt x="6968" y="444"/>
                    <a:pt x="6968" y="286"/>
                  </a:cubicBezTo>
                  <a:cubicBezTo>
                    <a:pt x="6968" y="128"/>
                    <a:pt x="6841" y="1"/>
                    <a:pt x="6683" y="1"/>
                  </a:cubicBezTo>
                  <a:close/>
                  <a:moveTo>
                    <a:pt x="8235" y="1"/>
                  </a:moveTo>
                  <a:cubicBezTo>
                    <a:pt x="8076" y="1"/>
                    <a:pt x="7950" y="128"/>
                    <a:pt x="7950" y="286"/>
                  </a:cubicBezTo>
                  <a:cubicBezTo>
                    <a:pt x="7950" y="444"/>
                    <a:pt x="8108" y="603"/>
                    <a:pt x="8266" y="603"/>
                  </a:cubicBezTo>
                  <a:cubicBezTo>
                    <a:pt x="8425" y="603"/>
                    <a:pt x="8583" y="444"/>
                    <a:pt x="8583" y="286"/>
                  </a:cubicBezTo>
                  <a:cubicBezTo>
                    <a:pt x="8583" y="128"/>
                    <a:pt x="8425" y="1"/>
                    <a:pt x="8266" y="1"/>
                  </a:cubicBezTo>
                  <a:close/>
                  <a:moveTo>
                    <a:pt x="9818" y="1"/>
                  </a:moveTo>
                  <a:cubicBezTo>
                    <a:pt x="9660" y="1"/>
                    <a:pt x="9533" y="128"/>
                    <a:pt x="9533" y="286"/>
                  </a:cubicBezTo>
                  <a:cubicBezTo>
                    <a:pt x="9533" y="444"/>
                    <a:pt x="9691" y="603"/>
                    <a:pt x="9850" y="603"/>
                  </a:cubicBezTo>
                  <a:cubicBezTo>
                    <a:pt x="10008" y="603"/>
                    <a:pt x="10166" y="444"/>
                    <a:pt x="10166" y="286"/>
                  </a:cubicBezTo>
                  <a:cubicBezTo>
                    <a:pt x="10166" y="128"/>
                    <a:pt x="10008" y="1"/>
                    <a:pt x="9850" y="1"/>
                  </a:cubicBezTo>
                  <a:close/>
                  <a:moveTo>
                    <a:pt x="11402" y="1"/>
                  </a:moveTo>
                  <a:cubicBezTo>
                    <a:pt x="11243" y="1"/>
                    <a:pt x="11116" y="128"/>
                    <a:pt x="11116" y="286"/>
                  </a:cubicBezTo>
                  <a:cubicBezTo>
                    <a:pt x="11116" y="444"/>
                    <a:pt x="11275" y="603"/>
                    <a:pt x="11433" y="603"/>
                  </a:cubicBezTo>
                  <a:cubicBezTo>
                    <a:pt x="11623" y="603"/>
                    <a:pt x="11750" y="444"/>
                    <a:pt x="11750" y="286"/>
                  </a:cubicBezTo>
                  <a:cubicBezTo>
                    <a:pt x="11750" y="128"/>
                    <a:pt x="11592" y="1"/>
                    <a:pt x="11433" y="1"/>
                  </a:cubicBezTo>
                  <a:close/>
                  <a:moveTo>
                    <a:pt x="12985" y="1"/>
                  </a:moveTo>
                  <a:cubicBezTo>
                    <a:pt x="12827" y="1"/>
                    <a:pt x="12700" y="128"/>
                    <a:pt x="12700" y="286"/>
                  </a:cubicBezTo>
                  <a:cubicBezTo>
                    <a:pt x="12700" y="444"/>
                    <a:pt x="12858" y="603"/>
                    <a:pt x="13017" y="603"/>
                  </a:cubicBezTo>
                  <a:cubicBezTo>
                    <a:pt x="13207" y="603"/>
                    <a:pt x="13333" y="444"/>
                    <a:pt x="13333" y="286"/>
                  </a:cubicBezTo>
                  <a:cubicBezTo>
                    <a:pt x="13333" y="128"/>
                    <a:pt x="13207" y="1"/>
                    <a:pt x="13017" y="1"/>
                  </a:cubicBezTo>
                  <a:close/>
                  <a:moveTo>
                    <a:pt x="14568" y="1"/>
                  </a:moveTo>
                  <a:cubicBezTo>
                    <a:pt x="14410" y="1"/>
                    <a:pt x="14315" y="128"/>
                    <a:pt x="14315" y="286"/>
                  </a:cubicBezTo>
                  <a:cubicBezTo>
                    <a:pt x="14315" y="444"/>
                    <a:pt x="14442" y="603"/>
                    <a:pt x="14632" y="603"/>
                  </a:cubicBezTo>
                  <a:cubicBezTo>
                    <a:pt x="14790" y="603"/>
                    <a:pt x="14917" y="444"/>
                    <a:pt x="14917" y="286"/>
                  </a:cubicBezTo>
                  <a:cubicBezTo>
                    <a:pt x="14917" y="128"/>
                    <a:pt x="14790" y="1"/>
                    <a:pt x="14632" y="1"/>
                  </a:cubicBezTo>
                  <a:close/>
                  <a:moveTo>
                    <a:pt x="16152" y="1"/>
                  </a:moveTo>
                  <a:cubicBezTo>
                    <a:pt x="15994" y="1"/>
                    <a:pt x="15899" y="128"/>
                    <a:pt x="15899" y="286"/>
                  </a:cubicBezTo>
                  <a:cubicBezTo>
                    <a:pt x="15899" y="444"/>
                    <a:pt x="16057" y="603"/>
                    <a:pt x="16215" y="603"/>
                  </a:cubicBezTo>
                  <a:cubicBezTo>
                    <a:pt x="16374" y="603"/>
                    <a:pt x="16500" y="444"/>
                    <a:pt x="16500" y="286"/>
                  </a:cubicBezTo>
                  <a:cubicBezTo>
                    <a:pt x="16500" y="128"/>
                    <a:pt x="16374" y="1"/>
                    <a:pt x="16215" y="1"/>
                  </a:cubicBezTo>
                  <a:close/>
                  <a:moveTo>
                    <a:pt x="17767" y="1"/>
                  </a:moveTo>
                  <a:cubicBezTo>
                    <a:pt x="17577" y="1"/>
                    <a:pt x="17482" y="128"/>
                    <a:pt x="17482" y="286"/>
                  </a:cubicBezTo>
                  <a:cubicBezTo>
                    <a:pt x="17482" y="444"/>
                    <a:pt x="17640" y="603"/>
                    <a:pt x="17799" y="603"/>
                  </a:cubicBezTo>
                  <a:cubicBezTo>
                    <a:pt x="17957" y="603"/>
                    <a:pt x="18084" y="444"/>
                    <a:pt x="18084" y="286"/>
                  </a:cubicBezTo>
                  <a:cubicBezTo>
                    <a:pt x="18084" y="128"/>
                    <a:pt x="17957" y="1"/>
                    <a:pt x="17799" y="1"/>
                  </a:cubicBezTo>
                  <a:close/>
                  <a:moveTo>
                    <a:pt x="19350" y="1"/>
                  </a:moveTo>
                  <a:cubicBezTo>
                    <a:pt x="19192" y="1"/>
                    <a:pt x="19065" y="128"/>
                    <a:pt x="19065" y="286"/>
                  </a:cubicBezTo>
                  <a:cubicBezTo>
                    <a:pt x="19065" y="444"/>
                    <a:pt x="19224" y="603"/>
                    <a:pt x="19382" y="603"/>
                  </a:cubicBezTo>
                  <a:cubicBezTo>
                    <a:pt x="19540" y="603"/>
                    <a:pt x="19667" y="444"/>
                    <a:pt x="19667" y="286"/>
                  </a:cubicBezTo>
                  <a:cubicBezTo>
                    <a:pt x="19667" y="128"/>
                    <a:pt x="19540" y="1"/>
                    <a:pt x="19382" y="1"/>
                  </a:cubicBezTo>
                  <a:close/>
                  <a:moveTo>
                    <a:pt x="20934" y="1"/>
                  </a:moveTo>
                  <a:cubicBezTo>
                    <a:pt x="20776" y="1"/>
                    <a:pt x="20649" y="128"/>
                    <a:pt x="20649" y="286"/>
                  </a:cubicBezTo>
                  <a:cubicBezTo>
                    <a:pt x="20649" y="444"/>
                    <a:pt x="20807" y="603"/>
                    <a:pt x="20966" y="603"/>
                  </a:cubicBezTo>
                  <a:cubicBezTo>
                    <a:pt x="21124" y="603"/>
                    <a:pt x="21251" y="444"/>
                    <a:pt x="21251" y="286"/>
                  </a:cubicBezTo>
                  <a:cubicBezTo>
                    <a:pt x="21251" y="128"/>
                    <a:pt x="21124" y="1"/>
                    <a:pt x="20966" y="1"/>
                  </a:cubicBezTo>
                  <a:close/>
                  <a:moveTo>
                    <a:pt x="22517" y="1"/>
                  </a:moveTo>
                  <a:cubicBezTo>
                    <a:pt x="22359" y="1"/>
                    <a:pt x="22232" y="128"/>
                    <a:pt x="22232" y="286"/>
                  </a:cubicBezTo>
                  <a:cubicBezTo>
                    <a:pt x="22232" y="444"/>
                    <a:pt x="22391" y="603"/>
                    <a:pt x="22549" y="603"/>
                  </a:cubicBezTo>
                  <a:cubicBezTo>
                    <a:pt x="22707" y="603"/>
                    <a:pt x="22866" y="444"/>
                    <a:pt x="22866" y="286"/>
                  </a:cubicBezTo>
                  <a:cubicBezTo>
                    <a:pt x="22866" y="128"/>
                    <a:pt x="22707" y="1"/>
                    <a:pt x="22549" y="1"/>
                  </a:cubicBezTo>
                  <a:close/>
                  <a:moveTo>
                    <a:pt x="24101" y="1"/>
                  </a:moveTo>
                  <a:cubicBezTo>
                    <a:pt x="23942" y="1"/>
                    <a:pt x="23816" y="128"/>
                    <a:pt x="23816" y="286"/>
                  </a:cubicBezTo>
                  <a:cubicBezTo>
                    <a:pt x="23816" y="444"/>
                    <a:pt x="23974" y="603"/>
                    <a:pt x="24132" y="603"/>
                  </a:cubicBezTo>
                  <a:cubicBezTo>
                    <a:pt x="24322" y="603"/>
                    <a:pt x="24449" y="444"/>
                    <a:pt x="24449" y="286"/>
                  </a:cubicBezTo>
                  <a:cubicBezTo>
                    <a:pt x="24449" y="128"/>
                    <a:pt x="24291" y="1"/>
                    <a:pt x="24132" y="1"/>
                  </a:cubicBezTo>
                  <a:close/>
                  <a:moveTo>
                    <a:pt x="25684" y="1"/>
                  </a:moveTo>
                  <a:cubicBezTo>
                    <a:pt x="25526" y="1"/>
                    <a:pt x="25399" y="128"/>
                    <a:pt x="25399" y="286"/>
                  </a:cubicBezTo>
                  <a:cubicBezTo>
                    <a:pt x="25399" y="444"/>
                    <a:pt x="25558" y="603"/>
                    <a:pt x="25716" y="603"/>
                  </a:cubicBezTo>
                  <a:cubicBezTo>
                    <a:pt x="25906" y="603"/>
                    <a:pt x="26033" y="444"/>
                    <a:pt x="26033" y="286"/>
                  </a:cubicBezTo>
                  <a:cubicBezTo>
                    <a:pt x="26033" y="128"/>
                    <a:pt x="25906" y="1"/>
                    <a:pt x="25716" y="1"/>
                  </a:cubicBezTo>
                  <a:close/>
                  <a:moveTo>
                    <a:pt x="27268" y="1"/>
                  </a:moveTo>
                  <a:cubicBezTo>
                    <a:pt x="27109" y="1"/>
                    <a:pt x="27014" y="128"/>
                    <a:pt x="27014" y="286"/>
                  </a:cubicBezTo>
                  <a:cubicBezTo>
                    <a:pt x="27014" y="444"/>
                    <a:pt x="27141" y="603"/>
                    <a:pt x="27331" y="603"/>
                  </a:cubicBezTo>
                  <a:cubicBezTo>
                    <a:pt x="27489" y="603"/>
                    <a:pt x="27616" y="444"/>
                    <a:pt x="27616" y="286"/>
                  </a:cubicBezTo>
                  <a:cubicBezTo>
                    <a:pt x="27616" y="128"/>
                    <a:pt x="27489" y="1"/>
                    <a:pt x="27331" y="1"/>
                  </a:cubicBezTo>
                  <a:close/>
                  <a:moveTo>
                    <a:pt x="28851" y="1"/>
                  </a:moveTo>
                  <a:cubicBezTo>
                    <a:pt x="28693" y="1"/>
                    <a:pt x="28598" y="128"/>
                    <a:pt x="28598" y="286"/>
                  </a:cubicBezTo>
                  <a:cubicBezTo>
                    <a:pt x="28598" y="444"/>
                    <a:pt x="28756" y="603"/>
                    <a:pt x="28915" y="603"/>
                  </a:cubicBezTo>
                  <a:cubicBezTo>
                    <a:pt x="29073" y="603"/>
                    <a:pt x="29200" y="444"/>
                    <a:pt x="29200" y="286"/>
                  </a:cubicBezTo>
                  <a:cubicBezTo>
                    <a:pt x="29200" y="128"/>
                    <a:pt x="29073" y="1"/>
                    <a:pt x="28915" y="1"/>
                  </a:cubicBezTo>
                  <a:close/>
                  <a:moveTo>
                    <a:pt x="30466" y="1"/>
                  </a:moveTo>
                  <a:cubicBezTo>
                    <a:pt x="30276" y="1"/>
                    <a:pt x="30181" y="128"/>
                    <a:pt x="30181" y="286"/>
                  </a:cubicBezTo>
                  <a:cubicBezTo>
                    <a:pt x="30181" y="444"/>
                    <a:pt x="30340" y="603"/>
                    <a:pt x="30498" y="603"/>
                  </a:cubicBezTo>
                  <a:cubicBezTo>
                    <a:pt x="30656" y="603"/>
                    <a:pt x="30783" y="444"/>
                    <a:pt x="30783" y="286"/>
                  </a:cubicBezTo>
                  <a:cubicBezTo>
                    <a:pt x="30783" y="128"/>
                    <a:pt x="30656" y="1"/>
                    <a:pt x="30498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4980913" y="233197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96" y="1"/>
                    <a:pt x="1" y="128"/>
                    <a:pt x="1" y="286"/>
                  </a:cubicBezTo>
                  <a:cubicBezTo>
                    <a:pt x="1" y="444"/>
                    <a:pt x="127" y="603"/>
                    <a:pt x="286" y="603"/>
                  </a:cubicBezTo>
                  <a:cubicBezTo>
                    <a:pt x="476" y="603"/>
                    <a:pt x="602" y="444"/>
                    <a:pt x="602" y="286"/>
                  </a:cubicBezTo>
                  <a:cubicBezTo>
                    <a:pt x="602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4"/>
          <p:cNvSpPr txBox="1">
            <a:spLocks noGrp="1"/>
          </p:cNvSpPr>
          <p:nvPr>
            <p:ph type="title"/>
          </p:nvPr>
        </p:nvSpPr>
        <p:spPr>
          <a:xfrm>
            <a:off x="2236200" y="2470400"/>
            <a:ext cx="4671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</a:t>
            </a:r>
            <a:endParaRPr sz="3200" dirty="0"/>
          </a:p>
        </p:txBody>
      </p:sp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3322350" y="3049975"/>
            <a:ext cx="249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Explaratory Data Analysis</a:t>
            </a: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 idx="2"/>
          </p:nvPr>
        </p:nvSpPr>
        <p:spPr>
          <a:xfrm>
            <a:off x="2149361" y="1240104"/>
            <a:ext cx="46716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grpSp>
        <p:nvGrpSpPr>
          <p:cNvPr id="569" name="Google Shape;569;p34"/>
          <p:cNvGrpSpPr/>
          <p:nvPr/>
        </p:nvGrpSpPr>
        <p:grpSpPr>
          <a:xfrm>
            <a:off x="909947" y="493998"/>
            <a:ext cx="596857" cy="550814"/>
            <a:chOff x="909947" y="493998"/>
            <a:chExt cx="596857" cy="550814"/>
          </a:xfrm>
        </p:grpSpPr>
        <p:sp>
          <p:nvSpPr>
            <p:cNvPr id="570" name="Google Shape;570;p34"/>
            <p:cNvSpPr/>
            <p:nvPr/>
          </p:nvSpPr>
          <p:spPr>
            <a:xfrm>
              <a:off x="909947" y="493998"/>
              <a:ext cx="596857" cy="550814"/>
            </a:xfrm>
            <a:custGeom>
              <a:avLst/>
              <a:gdLst/>
              <a:ahLst/>
              <a:cxnLst/>
              <a:rect l="l" t="t" r="r" b="b"/>
              <a:pathLst>
                <a:path w="24228" h="22359" extrusionOk="0">
                  <a:moveTo>
                    <a:pt x="3136" y="0"/>
                  </a:moveTo>
                  <a:cubicBezTo>
                    <a:pt x="1394" y="0"/>
                    <a:pt x="0" y="1425"/>
                    <a:pt x="0" y="3167"/>
                  </a:cubicBezTo>
                  <a:lnTo>
                    <a:pt x="0" y="16056"/>
                  </a:lnTo>
                  <a:cubicBezTo>
                    <a:pt x="0" y="17798"/>
                    <a:pt x="1394" y="19223"/>
                    <a:pt x="3136" y="19223"/>
                  </a:cubicBezTo>
                  <a:lnTo>
                    <a:pt x="9438" y="19223"/>
                  </a:lnTo>
                  <a:cubicBezTo>
                    <a:pt x="9754" y="19223"/>
                    <a:pt x="10071" y="19382"/>
                    <a:pt x="10229" y="19667"/>
                  </a:cubicBezTo>
                  <a:lnTo>
                    <a:pt x="11623" y="22073"/>
                  </a:lnTo>
                  <a:cubicBezTo>
                    <a:pt x="11734" y="22263"/>
                    <a:pt x="11924" y="22358"/>
                    <a:pt x="12114" y="22358"/>
                  </a:cubicBezTo>
                  <a:cubicBezTo>
                    <a:pt x="12304" y="22358"/>
                    <a:pt x="12494" y="22263"/>
                    <a:pt x="12605" y="22073"/>
                  </a:cubicBezTo>
                  <a:lnTo>
                    <a:pt x="13998" y="19667"/>
                  </a:lnTo>
                  <a:cubicBezTo>
                    <a:pt x="14156" y="19382"/>
                    <a:pt x="14441" y="19223"/>
                    <a:pt x="14790" y="19223"/>
                  </a:cubicBezTo>
                  <a:lnTo>
                    <a:pt x="21060" y="19223"/>
                  </a:lnTo>
                  <a:cubicBezTo>
                    <a:pt x="22802" y="19223"/>
                    <a:pt x="24227" y="17798"/>
                    <a:pt x="24227" y="16056"/>
                  </a:cubicBezTo>
                  <a:lnTo>
                    <a:pt x="24227" y="3167"/>
                  </a:lnTo>
                  <a:cubicBezTo>
                    <a:pt x="24227" y="1425"/>
                    <a:pt x="22834" y="0"/>
                    <a:pt x="21060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69096" y="632089"/>
              <a:ext cx="280888" cy="234082"/>
            </a:xfrm>
            <a:custGeom>
              <a:avLst/>
              <a:gdLst/>
              <a:ahLst/>
              <a:cxnLst/>
              <a:rect l="l" t="t" r="r" b="b"/>
              <a:pathLst>
                <a:path w="11402" h="9502" extrusionOk="0">
                  <a:moveTo>
                    <a:pt x="3453" y="1"/>
                  </a:moveTo>
                  <a:cubicBezTo>
                    <a:pt x="2914" y="1"/>
                    <a:pt x="2408" y="159"/>
                    <a:pt x="1933" y="476"/>
                  </a:cubicBezTo>
                  <a:cubicBezTo>
                    <a:pt x="476" y="1394"/>
                    <a:pt x="1" y="3484"/>
                    <a:pt x="824" y="5099"/>
                  </a:cubicBezTo>
                  <a:cubicBezTo>
                    <a:pt x="1489" y="6366"/>
                    <a:pt x="4118" y="8488"/>
                    <a:pt x="5226" y="9343"/>
                  </a:cubicBezTo>
                  <a:cubicBezTo>
                    <a:pt x="5385" y="9470"/>
                    <a:pt x="5543" y="9501"/>
                    <a:pt x="5701" y="9501"/>
                  </a:cubicBezTo>
                  <a:cubicBezTo>
                    <a:pt x="5891" y="9501"/>
                    <a:pt x="6050" y="9470"/>
                    <a:pt x="6176" y="9343"/>
                  </a:cubicBezTo>
                  <a:cubicBezTo>
                    <a:pt x="7285" y="8488"/>
                    <a:pt x="9913" y="6366"/>
                    <a:pt x="10578" y="5099"/>
                  </a:cubicBezTo>
                  <a:cubicBezTo>
                    <a:pt x="11402" y="3484"/>
                    <a:pt x="10927" y="1394"/>
                    <a:pt x="9470" y="476"/>
                  </a:cubicBezTo>
                  <a:cubicBezTo>
                    <a:pt x="8995" y="159"/>
                    <a:pt x="8488" y="1"/>
                    <a:pt x="7950" y="1"/>
                  </a:cubicBezTo>
                  <a:cubicBezTo>
                    <a:pt x="7095" y="1"/>
                    <a:pt x="6271" y="381"/>
                    <a:pt x="5701" y="1077"/>
                  </a:cubicBezTo>
                  <a:cubicBezTo>
                    <a:pt x="5131" y="381"/>
                    <a:pt x="4339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4"/>
          <p:cNvGrpSpPr/>
          <p:nvPr/>
        </p:nvGrpSpPr>
        <p:grpSpPr>
          <a:xfrm>
            <a:off x="1984626" y="3938981"/>
            <a:ext cx="524582" cy="483622"/>
            <a:chOff x="1984626" y="3938981"/>
            <a:chExt cx="524582" cy="483622"/>
          </a:xfrm>
        </p:grpSpPr>
        <p:sp>
          <p:nvSpPr>
            <p:cNvPr id="573" name="Google Shape;573;p34"/>
            <p:cNvSpPr/>
            <p:nvPr/>
          </p:nvSpPr>
          <p:spPr>
            <a:xfrm>
              <a:off x="1984626" y="39389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124765" y="40601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4"/>
          <p:cNvGrpSpPr/>
          <p:nvPr/>
        </p:nvGrpSpPr>
        <p:grpSpPr>
          <a:xfrm>
            <a:off x="4012553" y="4206737"/>
            <a:ext cx="724371" cy="661855"/>
            <a:chOff x="4012553" y="4206737"/>
            <a:chExt cx="724371" cy="661855"/>
          </a:xfrm>
        </p:grpSpPr>
        <p:sp>
          <p:nvSpPr>
            <p:cNvPr id="576" name="Google Shape;576;p34"/>
            <p:cNvSpPr/>
            <p:nvPr/>
          </p:nvSpPr>
          <p:spPr>
            <a:xfrm>
              <a:off x="4238861" y="4206737"/>
              <a:ext cx="498062" cy="480991"/>
            </a:xfrm>
            <a:custGeom>
              <a:avLst/>
              <a:gdLst/>
              <a:ahLst/>
              <a:cxnLst/>
              <a:rect l="l" t="t" r="r" b="b"/>
              <a:pathLst>
                <a:path w="16659" h="16088" extrusionOk="0">
                  <a:moveTo>
                    <a:pt x="8393" y="0"/>
                  </a:moveTo>
                  <a:cubicBezTo>
                    <a:pt x="5891" y="0"/>
                    <a:pt x="3579" y="1140"/>
                    <a:pt x="2059" y="3104"/>
                  </a:cubicBezTo>
                  <a:cubicBezTo>
                    <a:pt x="508" y="5099"/>
                    <a:pt x="1" y="7664"/>
                    <a:pt x="634" y="10166"/>
                  </a:cubicBezTo>
                  <a:cubicBezTo>
                    <a:pt x="1268" y="12636"/>
                    <a:pt x="3928" y="15233"/>
                    <a:pt x="6430" y="15835"/>
                  </a:cubicBezTo>
                  <a:cubicBezTo>
                    <a:pt x="7095" y="15993"/>
                    <a:pt x="7728" y="16088"/>
                    <a:pt x="8393" y="16088"/>
                  </a:cubicBezTo>
                  <a:cubicBezTo>
                    <a:pt x="9723" y="16088"/>
                    <a:pt x="11053" y="15740"/>
                    <a:pt x="12193" y="15106"/>
                  </a:cubicBezTo>
                  <a:cubicBezTo>
                    <a:pt x="12268" y="15069"/>
                    <a:pt x="12342" y="15054"/>
                    <a:pt x="12410" y="15054"/>
                  </a:cubicBezTo>
                  <a:cubicBezTo>
                    <a:pt x="12458" y="15054"/>
                    <a:pt x="12502" y="15061"/>
                    <a:pt x="12542" y="15075"/>
                  </a:cubicBezTo>
                  <a:lnTo>
                    <a:pt x="15804" y="15930"/>
                  </a:lnTo>
                  <a:lnTo>
                    <a:pt x="15930" y="15961"/>
                  </a:lnTo>
                  <a:cubicBezTo>
                    <a:pt x="16120" y="15961"/>
                    <a:pt x="16247" y="15898"/>
                    <a:pt x="16342" y="15740"/>
                  </a:cubicBezTo>
                  <a:cubicBezTo>
                    <a:pt x="16437" y="15613"/>
                    <a:pt x="16469" y="15455"/>
                    <a:pt x="16437" y="15296"/>
                  </a:cubicBezTo>
                  <a:lnTo>
                    <a:pt x="15550" y="11971"/>
                  </a:lnTo>
                  <a:cubicBezTo>
                    <a:pt x="15519" y="11844"/>
                    <a:pt x="15519" y="11718"/>
                    <a:pt x="15582" y="11623"/>
                  </a:cubicBezTo>
                  <a:cubicBezTo>
                    <a:pt x="16437" y="9881"/>
                    <a:pt x="16659" y="7949"/>
                    <a:pt x="16184" y="5986"/>
                  </a:cubicBezTo>
                  <a:cubicBezTo>
                    <a:pt x="15487" y="3199"/>
                    <a:pt x="13334" y="1014"/>
                    <a:pt x="10578" y="285"/>
                  </a:cubicBezTo>
                  <a:cubicBezTo>
                    <a:pt x="9882" y="95"/>
                    <a:pt x="9122" y="0"/>
                    <a:pt x="8393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012553" y="4418814"/>
              <a:ext cx="465893" cy="449778"/>
            </a:xfrm>
            <a:custGeom>
              <a:avLst/>
              <a:gdLst/>
              <a:ahLst/>
              <a:cxnLst/>
              <a:rect l="l" t="t" r="r" b="b"/>
              <a:pathLst>
                <a:path w="15583" h="15044" extrusionOk="0">
                  <a:moveTo>
                    <a:pt x="7855" y="1299"/>
                  </a:moveTo>
                  <a:cubicBezTo>
                    <a:pt x="8425" y="1299"/>
                    <a:pt x="8995" y="1363"/>
                    <a:pt x="9597" y="1521"/>
                  </a:cubicBezTo>
                  <a:cubicBezTo>
                    <a:pt x="11719" y="2091"/>
                    <a:pt x="13365" y="3770"/>
                    <a:pt x="13872" y="5923"/>
                  </a:cubicBezTo>
                  <a:cubicBezTo>
                    <a:pt x="14252" y="7443"/>
                    <a:pt x="14094" y="8932"/>
                    <a:pt x="13429" y="10293"/>
                  </a:cubicBezTo>
                  <a:cubicBezTo>
                    <a:pt x="13239" y="10673"/>
                    <a:pt x="13207" y="11117"/>
                    <a:pt x="13302" y="11528"/>
                  </a:cubicBezTo>
                  <a:lnTo>
                    <a:pt x="13777" y="13302"/>
                  </a:lnTo>
                  <a:lnTo>
                    <a:pt x="13777" y="13302"/>
                  </a:lnTo>
                  <a:lnTo>
                    <a:pt x="12099" y="12859"/>
                  </a:lnTo>
                  <a:cubicBezTo>
                    <a:pt x="11957" y="12815"/>
                    <a:pt x="11809" y="12794"/>
                    <a:pt x="11657" y="12794"/>
                  </a:cubicBezTo>
                  <a:cubicBezTo>
                    <a:pt x="11368" y="12794"/>
                    <a:pt x="11071" y="12871"/>
                    <a:pt x="10800" y="13017"/>
                  </a:cubicBezTo>
                  <a:cubicBezTo>
                    <a:pt x="9897" y="13500"/>
                    <a:pt x="8909" y="13746"/>
                    <a:pt x="7894" y="13746"/>
                  </a:cubicBezTo>
                  <a:cubicBezTo>
                    <a:pt x="7379" y="13746"/>
                    <a:pt x="6857" y="13683"/>
                    <a:pt x="6335" y="13555"/>
                  </a:cubicBezTo>
                  <a:cubicBezTo>
                    <a:pt x="4435" y="13112"/>
                    <a:pt x="2344" y="11053"/>
                    <a:pt x="1869" y="9185"/>
                  </a:cubicBezTo>
                  <a:cubicBezTo>
                    <a:pt x="1363" y="7253"/>
                    <a:pt x="1743" y="5258"/>
                    <a:pt x="2946" y="3706"/>
                  </a:cubicBezTo>
                  <a:cubicBezTo>
                    <a:pt x="4118" y="2154"/>
                    <a:pt x="5923" y="1299"/>
                    <a:pt x="7855" y="1299"/>
                  </a:cubicBezTo>
                  <a:close/>
                  <a:moveTo>
                    <a:pt x="7855" y="1"/>
                  </a:moveTo>
                  <a:cubicBezTo>
                    <a:pt x="5543" y="1"/>
                    <a:pt x="3358" y="1046"/>
                    <a:pt x="1933" y="2915"/>
                  </a:cubicBezTo>
                  <a:cubicBezTo>
                    <a:pt x="476" y="4783"/>
                    <a:pt x="1" y="7190"/>
                    <a:pt x="603" y="9533"/>
                  </a:cubicBezTo>
                  <a:cubicBezTo>
                    <a:pt x="1204" y="11813"/>
                    <a:pt x="3675" y="14252"/>
                    <a:pt x="6018" y="14822"/>
                  </a:cubicBezTo>
                  <a:cubicBezTo>
                    <a:pt x="6620" y="14980"/>
                    <a:pt x="7253" y="15044"/>
                    <a:pt x="7855" y="15044"/>
                  </a:cubicBezTo>
                  <a:cubicBezTo>
                    <a:pt x="9090" y="15044"/>
                    <a:pt x="10325" y="14727"/>
                    <a:pt x="11434" y="14125"/>
                  </a:cubicBezTo>
                  <a:cubicBezTo>
                    <a:pt x="11489" y="14088"/>
                    <a:pt x="11556" y="14073"/>
                    <a:pt x="11620" y="14073"/>
                  </a:cubicBezTo>
                  <a:cubicBezTo>
                    <a:pt x="11666" y="14073"/>
                    <a:pt x="11711" y="14081"/>
                    <a:pt x="11750" y="14094"/>
                  </a:cubicBezTo>
                  <a:lnTo>
                    <a:pt x="14790" y="14917"/>
                  </a:lnTo>
                  <a:lnTo>
                    <a:pt x="14917" y="14917"/>
                  </a:lnTo>
                  <a:cubicBezTo>
                    <a:pt x="15075" y="14917"/>
                    <a:pt x="15202" y="14854"/>
                    <a:pt x="15297" y="14727"/>
                  </a:cubicBezTo>
                  <a:cubicBezTo>
                    <a:pt x="15392" y="14600"/>
                    <a:pt x="15424" y="14474"/>
                    <a:pt x="15392" y="14315"/>
                  </a:cubicBezTo>
                  <a:lnTo>
                    <a:pt x="14569" y="11180"/>
                  </a:lnTo>
                  <a:cubicBezTo>
                    <a:pt x="14537" y="11085"/>
                    <a:pt x="14537" y="10958"/>
                    <a:pt x="14600" y="10863"/>
                  </a:cubicBezTo>
                  <a:cubicBezTo>
                    <a:pt x="15392" y="9248"/>
                    <a:pt x="15582" y="7412"/>
                    <a:pt x="15139" y="5606"/>
                  </a:cubicBezTo>
                  <a:cubicBezTo>
                    <a:pt x="14474" y="3010"/>
                    <a:pt x="12479" y="951"/>
                    <a:pt x="9913" y="254"/>
                  </a:cubicBezTo>
                  <a:cubicBezTo>
                    <a:pt x="9248" y="96"/>
                    <a:pt x="8552" y="1"/>
                    <a:pt x="785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116722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7" y="2122"/>
                    <a:pt x="2122" y="1647"/>
                    <a:pt x="2122" y="1046"/>
                  </a:cubicBezTo>
                  <a:cubicBezTo>
                    <a:pt x="2122" y="475"/>
                    <a:pt x="1647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4216137" y="4611994"/>
              <a:ext cx="63472" cy="63472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8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78" y="2122"/>
                  </a:cubicBezTo>
                  <a:cubicBezTo>
                    <a:pt x="1648" y="2122"/>
                    <a:pt x="2123" y="1647"/>
                    <a:pt x="2123" y="1046"/>
                  </a:cubicBezTo>
                  <a:cubicBezTo>
                    <a:pt x="2123" y="475"/>
                    <a:pt x="1648" y="0"/>
                    <a:pt x="1078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4316510" y="4611994"/>
              <a:ext cx="62516" cy="63472"/>
            </a:xfrm>
            <a:custGeom>
              <a:avLst/>
              <a:gdLst/>
              <a:ahLst/>
              <a:cxnLst/>
              <a:rect l="l" t="t" r="r" b="b"/>
              <a:pathLst>
                <a:path w="2091" h="2123" extrusionOk="0">
                  <a:moveTo>
                    <a:pt x="1046" y="0"/>
                  </a:moveTo>
                  <a:cubicBezTo>
                    <a:pt x="476" y="0"/>
                    <a:pt x="1" y="475"/>
                    <a:pt x="1" y="1046"/>
                  </a:cubicBezTo>
                  <a:cubicBezTo>
                    <a:pt x="1" y="1647"/>
                    <a:pt x="476" y="2122"/>
                    <a:pt x="1046" y="2122"/>
                  </a:cubicBezTo>
                  <a:cubicBezTo>
                    <a:pt x="1648" y="2122"/>
                    <a:pt x="2091" y="1647"/>
                    <a:pt x="2091" y="1046"/>
                  </a:cubicBezTo>
                  <a:cubicBezTo>
                    <a:pt x="2091" y="475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4"/>
          <p:cNvGrpSpPr/>
          <p:nvPr/>
        </p:nvGrpSpPr>
        <p:grpSpPr>
          <a:xfrm>
            <a:off x="7559036" y="3187486"/>
            <a:ext cx="322893" cy="282173"/>
            <a:chOff x="7559036" y="3187486"/>
            <a:chExt cx="322893" cy="282173"/>
          </a:xfrm>
        </p:grpSpPr>
        <p:sp>
          <p:nvSpPr>
            <p:cNvPr id="593" name="Google Shape;593;p34"/>
            <p:cNvSpPr/>
            <p:nvPr/>
          </p:nvSpPr>
          <p:spPr>
            <a:xfrm>
              <a:off x="7559036" y="3187486"/>
              <a:ext cx="322893" cy="282173"/>
            </a:xfrm>
            <a:custGeom>
              <a:avLst/>
              <a:gdLst/>
              <a:ahLst/>
              <a:cxnLst/>
              <a:rect l="l" t="t" r="r" b="b"/>
              <a:pathLst>
                <a:path w="10800" h="9438" extrusionOk="0">
                  <a:moveTo>
                    <a:pt x="4592" y="0"/>
                  </a:moveTo>
                  <a:cubicBezTo>
                    <a:pt x="4244" y="0"/>
                    <a:pt x="3927" y="127"/>
                    <a:pt x="3674" y="380"/>
                  </a:cubicBezTo>
                  <a:lnTo>
                    <a:pt x="3199" y="855"/>
                  </a:lnTo>
                  <a:cubicBezTo>
                    <a:pt x="2882" y="1172"/>
                    <a:pt x="2439" y="1362"/>
                    <a:pt x="1995" y="1362"/>
                  </a:cubicBezTo>
                  <a:lnTo>
                    <a:pt x="1805" y="1362"/>
                  </a:lnTo>
                  <a:cubicBezTo>
                    <a:pt x="792" y="1362"/>
                    <a:pt x="0" y="2154"/>
                    <a:pt x="0" y="3135"/>
                  </a:cubicBezTo>
                  <a:lnTo>
                    <a:pt x="0" y="7632"/>
                  </a:lnTo>
                  <a:cubicBezTo>
                    <a:pt x="0" y="8646"/>
                    <a:pt x="792" y="9437"/>
                    <a:pt x="1805" y="9437"/>
                  </a:cubicBezTo>
                  <a:lnTo>
                    <a:pt x="8994" y="9437"/>
                  </a:lnTo>
                  <a:cubicBezTo>
                    <a:pt x="10008" y="9437"/>
                    <a:pt x="10799" y="8646"/>
                    <a:pt x="10799" y="7632"/>
                  </a:cubicBezTo>
                  <a:lnTo>
                    <a:pt x="10799" y="3135"/>
                  </a:lnTo>
                  <a:cubicBezTo>
                    <a:pt x="10799" y="2154"/>
                    <a:pt x="10008" y="1362"/>
                    <a:pt x="8994" y="1362"/>
                  </a:cubicBezTo>
                  <a:lnTo>
                    <a:pt x="8804" y="1362"/>
                  </a:lnTo>
                  <a:cubicBezTo>
                    <a:pt x="8361" y="1362"/>
                    <a:pt x="7918" y="1172"/>
                    <a:pt x="7601" y="855"/>
                  </a:cubicBezTo>
                  <a:lnTo>
                    <a:pt x="7126" y="380"/>
                  </a:lnTo>
                  <a:cubicBezTo>
                    <a:pt x="6873" y="127"/>
                    <a:pt x="6556" y="0"/>
                    <a:pt x="6239" y="0"/>
                  </a:cubicBezTo>
                  <a:close/>
                </a:path>
              </a:pathLst>
            </a:custGeom>
            <a:solidFill>
              <a:srgbClr val="F2E2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7639526" y="3261337"/>
              <a:ext cx="161925" cy="160968"/>
            </a:xfrm>
            <a:custGeom>
              <a:avLst/>
              <a:gdLst/>
              <a:ahLst/>
              <a:cxnLst/>
              <a:rect l="l" t="t" r="r" b="b"/>
              <a:pathLst>
                <a:path w="5416" h="5384" extrusionOk="0">
                  <a:moveTo>
                    <a:pt x="2724" y="729"/>
                  </a:moveTo>
                  <a:cubicBezTo>
                    <a:pt x="3801" y="729"/>
                    <a:pt x="4656" y="1615"/>
                    <a:pt x="4656" y="2692"/>
                  </a:cubicBezTo>
                  <a:cubicBezTo>
                    <a:pt x="4656" y="3801"/>
                    <a:pt x="3801" y="4656"/>
                    <a:pt x="2724" y="4656"/>
                  </a:cubicBezTo>
                  <a:cubicBezTo>
                    <a:pt x="1615" y="4656"/>
                    <a:pt x="760" y="3769"/>
                    <a:pt x="760" y="2692"/>
                  </a:cubicBezTo>
                  <a:cubicBezTo>
                    <a:pt x="760" y="1615"/>
                    <a:pt x="1615" y="729"/>
                    <a:pt x="2724" y="729"/>
                  </a:cubicBezTo>
                  <a:close/>
                  <a:moveTo>
                    <a:pt x="2724" y="0"/>
                  </a:moveTo>
                  <a:cubicBezTo>
                    <a:pt x="1204" y="0"/>
                    <a:pt x="0" y="1204"/>
                    <a:pt x="0" y="2692"/>
                  </a:cubicBezTo>
                  <a:cubicBezTo>
                    <a:pt x="0" y="4181"/>
                    <a:pt x="1204" y="5384"/>
                    <a:pt x="2724" y="5384"/>
                  </a:cubicBezTo>
                  <a:cubicBezTo>
                    <a:pt x="4212" y="5384"/>
                    <a:pt x="5416" y="4181"/>
                    <a:pt x="5416" y="2692"/>
                  </a:cubicBezTo>
                  <a:cubicBezTo>
                    <a:pt x="5416" y="1204"/>
                    <a:pt x="4212" y="0"/>
                    <a:pt x="2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4"/>
          <p:cNvSpPr/>
          <p:nvPr/>
        </p:nvSpPr>
        <p:spPr>
          <a:xfrm>
            <a:off x="2509208" y="76196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523481" y="635562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97"/>
                </a:moveTo>
                <a:cubicBezTo>
                  <a:pt x="2312" y="697"/>
                  <a:pt x="2756" y="1172"/>
                  <a:pt x="2756" y="1742"/>
                </a:cubicBezTo>
                <a:cubicBezTo>
                  <a:pt x="2756" y="2312"/>
                  <a:pt x="2312" y="2787"/>
                  <a:pt x="1742" y="2787"/>
                </a:cubicBezTo>
                <a:cubicBezTo>
                  <a:pt x="1141" y="2787"/>
                  <a:pt x="697" y="2312"/>
                  <a:pt x="697" y="1742"/>
                </a:cubicBezTo>
                <a:cubicBezTo>
                  <a:pt x="697" y="1172"/>
                  <a:pt x="1141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1" y="792"/>
                  <a:pt x="1" y="1742"/>
                </a:cubicBezTo>
                <a:cubicBezTo>
                  <a:pt x="1" y="2692"/>
                  <a:pt x="792" y="3452"/>
                  <a:pt x="1742" y="3452"/>
                </a:cubicBezTo>
                <a:cubicBezTo>
                  <a:pt x="2692" y="3452"/>
                  <a:pt x="3453" y="2692"/>
                  <a:pt x="3453" y="1742"/>
                </a:cubicBezTo>
                <a:cubicBezTo>
                  <a:pt x="3453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4489175" y="398326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6752230" y="2961574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87" y="1172"/>
                  <a:pt x="2787" y="1742"/>
                </a:cubicBezTo>
                <a:cubicBezTo>
                  <a:pt x="2787" y="2312"/>
                  <a:pt x="2312" y="2787"/>
                  <a:pt x="1742" y="2787"/>
                </a:cubicBezTo>
                <a:cubicBezTo>
                  <a:pt x="1172" y="2787"/>
                  <a:pt x="697" y="2312"/>
                  <a:pt x="697" y="1742"/>
                </a:cubicBezTo>
                <a:cubicBezTo>
                  <a:pt x="697" y="1172"/>
                  <a:pt x="1172" y="697"/>
                  <a:pt x="1742" y="697"/>
                </a:cubicBezTo>
                <a:close/>
                <a:moveTo>
                  <a:pt x="1742" y="1"/>
                </a:moveTo>
                <a:cubicBezTo>
                  <a:pt x="792" y="1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1605887" y="425027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6804572" y="3711875"/>
            <a:ext cx="103236" cy="102279"/>
          </a:xfrm>
          <a:custGeom>
            <a:avLst/>
            <a:gdLst/>
            <a:ahLst/>
            <a:cxnLst/>
            <a:rect l="l" t="t" r="r" b="b"/>
            <a:pathLst>
              <a:path w="3453" h="3421" extrusionOk="0">
                <a:moveTo>
                  <a:pt x="1711" y="665"/>
                </a:moveTo>
                <a:cubicBezTo>
                  <a:pt x="2281" y="665"/>
                  <a:pt x="2756" y="1140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0"/>
                  <a:pt x="1141" y="665"/>
                  <a:pt x="1711" y="665"/>
                </a:cubicBezTo>
                <a:close/>
                <a:moveTo>
                  <a:pt x="1711" y="0"/>
                </a:moveTo>
                <a:cubicBezTo>
                  <a:pt x="761" y="0"/>
                  <a:pt x="1" y="760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0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806706" y="394634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7499296" y="1668124"/>
            <a:ext cx="103236" cy="102309"/>
          </a:xfrm>
          <a:custGeom>
            <a:avLst/>
            <a:gdLst/>
            <a:ahLst/>
            <a:cxnLst/>
            <a:rect l="l" t="t" r="r" b="b"/>
            <a:pathLst>
              <a:path w="3453" h="3422" extrusionOk="0">
                <a:moveTo>
                  <a:pt x="1711" y="666"/>
                </a:moveTo>
                <a:cubicBezTo>
                  <a:pt x="2281" y="666"/>
                  <a:pt x="2756" y="1141"/>
                  <a:pt x="2756" y="1711"/>
                </a:cubicBezTo>
                <a:cubicBezTo>
                  <a:pt x="2756" y="2281"/>
                  <a:pt x="2281" y="2756"/>
                  <a:pt x="1711" y="2756"/>
                </a:cubicBezTo>
                <a:cubicBezTo>
                  <a:pt x="1141" y="2756"/>
                  <a:pt x="666" y="2281"/>
                  <a:pt x="666" y="1711"/>
                </a:cubicBezTo>
                <a:cubicBezTo>
                  <a:pt x="666" y="1141"/>
                  <a:pt x="1141" y="666"/>
                  <a:pt x="1711" y="666"/>
                </a:cubicBezTo>
                <a:close/>
                <a:moveTo>
                  <a:pt x="1711" y="1"/>
                </a:moveTo>
                <a:cubicBezTo>
                  <a:pt x="761" y="1"/>
                  <a:pt x="1" y="761"/>
                  <a:pt x="1" y="1711"/>
                </a:cubicBezTo>
                <a:cubicBezTo>
                  <a:pt x="1" y="2661"/>
                  <a:pt x="761" y="3421"/>
                  <a:pt x="1711" y="3421"/>
                </a:cubicBezTo>
                <a:cubicBezTo>
                  <a:pt x="2661" y="3421"/>
                  <a:pt x="3453" y="2661"/>
                  <a:pt x="3453" y="1711"/>
                </a:cubicBezTo>
                <a:cubicBezTo>
                  <a:pt x="3453" y="761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8120456" y="238302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8"/>
                  <a:pt x="1" y="1743"/>
                </a:cubicBezTo>
                <a:cubicBezTo>
                  <a:pt x="1" y="2028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4"/>
                  <a:pt x="1743" y="3484"/>
                </a:cubicBezTo>
                <a:cubicBezTo>
                  <a:pt x="2028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1996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1591685" y="247771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7159370" y="2136828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1"/>
                </a:moveTo>
                <a:cubicBezTo>
                  <a:pt x="1458" y="1"/>
                  <a:pt x="1236" y="223"/>
                  <a:pt x="1236" y="508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8" y="3485"/>
                  <a:pt x="1743" y="3485"/>
                </a:cubicBezTo>
                <a:cubicBezTo>
                  <a:pt x="2028" y="3485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8"/>
                </a:lnTo>
                <a:cubicBezTo>
                  <a:pt x="2249" y="223"/>
                  <a:pt x="2028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6528762" y="2146306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42" y="1"/>
                </a:moveTo>
                <a:cubicBezTo>
                  <a:pt x="1489" y="1"/>
                  <a:pt x="1235" y="254"/>
                  <a:pt x="1235" y="539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54" y="1236"/>
                  <a:pt x="0" y="1489"/>
                  <a:pt x="0" y="1774"/>
                </a:cubicBezTo>
                <a:cubicBezTo>
                  <a:pt x="0" y="2027"/>
                  <a:pt x="254" y="2281"/>
                  <a:pt x="507" y="2281"/>
                </a:cubicBezTo>
                <a:lnTo>
                  <a:pt x="1235" y="2281"/>
                </a:lnTo>
                <a:lnTo>
                  <a:pt x="1235" y="3009"/>
                </a:lnTo>
                <a:cubicBezTo>
                  <a:pt x="1235" y="3263"/>
                  <a:pt x="1489" y="3516"/>
                  <a:pt x="1742" y="3516"/>
                </a:cubicBezTo>
                <a:cubicBezTo>
                  <a:pt x="2027" y="3516"/>
                  <a:pt x="2280" y="3263"/>
                  <a:pt x="2280" y="3009"/>
                </a:cubicBezTo>
                <a:lnTo>
                  <a:pt x="2280" y="2281"/>
                </a:lnTo>
                <a:lnTo>
                  <a:pt x="2977" y="2281"/>
                </a:lnTo>
                <a:cubicBezTo>
                  <a:pt x="3262" y="2281"/>
                  <a:pt x="3515" y="2027"/>
                  <a:pt x="3515" y="1774"/>
                </a:cubicBezTo>
                <a:cubicBezTo>
                  <a:pt x="3515" y="1489"/>
                  <a:pt x="3262" y="1236"/>
                  <a:pt x="2977" y="1236"/>
                </a:cubicBezTo>
                <a:lnTo>
                  <a:pt x="2280" y="1236"/>
                </a:lnTo>
                <a:lnTo>
                  <a:pt x="2280" y="539"/>
                </a:lnTo>
                <a:cubicBezTo>
                  <a:pt x="2280" y="254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4"/>
          <p:cNvSpPr/>
          <p:nvPr/>
        </p:nvSpPr>
        <p:spPr>
          <a:xfrm>
            <a:off x="6750317" y="154410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542342" y="2241013"/>
            <a:ext cx="342775" cy="286896"/>
          </a:xfrm>
          <a:custGeom>
            <a:avLst/>
            <a:gdLst/>
            <a:ahLst/>
            <a:cxnLst/>
            <a:rect l="l" t="t" r="r" b="b"/>
            <a:pathLst>
              <a:path w="11465" h="9596" extrusionOk="0">
                <a:moveTo>
                  <a:pt x="7791" y="824"/>
                </a:moveTo>
                <a:cubicBezTo>
                  <a:pt x="8203" y="824"/>
                  <a:pt x="8646" y="950"/>
                  <a:pt x="8995" y="1172"/>
                </a:cubicBezTo>
                <a:cubicBezTo>
                  <a:pt x="10166" y="1932"/>
                  <a:pt x="10578" y="3611"/>
                  <a:pt x="9881" y="4941"/>
                </a:cubicBezTo>
                <a:cubicBezTo>
                  <a:pt x="9501" y="5701"/>
                  <a:pt x="8013" y="7126"/>
                  <a:pt x="5923" y="8741"/>
                </a:cubicBezTo>
                <a:cubicBezTo>
                  <a:pt x="5875" y="8773"/>
                  <a:pt x="5812" y="8788"/>
                  <a:pt x="5745" y="8788"/>
                </a:cubicBezTo>
                <a:cubicBezTo>
                  <a:pt x="5677" y="8788"/>
                  <a:pt x="5606" y="8773"/>
                  <a:pt x="5543" y="8741"/>
                </a:cubicBezTo>
                <a:cubicBezTo>
                  <a:pt x="3453" y="7126"/>
                  <a:pt x="1996" y="5701"/>
                  <a:pt x="1584" y="4941"/>
                </a:cubicBezTo>
                <a:cubicBezTo>
                  <a:pt x="919" y="3611"/>
                  <a:pt x="1299" y="1932"/>
                  <a:pt x="2471" y="1172"/>
                </a:cubicBezTo>
                <a:cubicBezTo>
                  <a:pt x="2851" y="950"/>
                  <a:pt x="3263" y="824"/>
                  <a:pt x="3674" y="824"/>
                </a:cubicBezTo>
                <a:cubicBezTo>
                  <a:pt x="4339" y="824"/>
                  <a:pt x="4973" y="1109"/>
                  <a:pt x="5416" y="1679"/>
                </a:cubicBezTo>
                <a:lnTo>
                  <a:pt x="5733" y="2027"/>
                </a:lnTo>
                <a:lnTo>
                  <a:pt x="6049" y="1679"/>
                </a:lnTo>
                <a:cubicBezTo>
                  <a:pt x="6493" y="1109"/>
                  <a:pt x="7126" y="824"/>
                  <a:pt x="7791" y="824"/>
                </a:cubicBezTo>
                <a:close/>
                <a:moveTo>
                  <a:pt x="3674" y="0"/>
                </a:moveTo>
                <a:cubicBezTo>
                  <a:pt x="3104" y="0"/>
                  <a:pt x="2534" y="190"/>
                  <a:pt x="2059" y="507"/>
                </a:cubicBezTo>
                <a:cubicBezTo>
                  <a:pt x="539" y="1489"/>
                  <a:pt x="1" y="3642"/>
                  <a:pt x="887" y="5289"/>
                </a:cubicBezTo>
                <a:cubicBezTo>
                  <a:pt x="1489" y="6492"/>
                  <a:pt x="3769" y="8361"/>
                  <a:pt x="5068" y="9374"/>
                </a:cubicBezTo>
                <a:cubicBezTo>
                  <a:pt x="5258" y="9501"/>
                  <a:pt x="5479" y="9596"/>
                  <a:pt x="5733" y="9596"/>
                </a:cubicBezTo>
                <a:cubicBezTo>
                  <a:pt x="5986" y="9596"/>
                  <a:pt x="6239" y="9501"/>
                  <a:pt x="6429" y="9374"/>
                </a:cubicBezTo>
                <a:cubicBezTo>
                  <a:pt x="7728" y="8361"/>
                  <a:pt x="9976" y="6492"/>
                  <a:pt x="10610" y="5289"/>
                </a:cubicBezTo>
                <a:cubicBezTo>
                  <a:pt x="11465" y="3611"/>
                  <a:pt x="10958" y="1457"/>
                  <a:pt x="9438" y="507"/>
                </a:cubicBezTo>
                <a:cubicBezTo>
                  <a:pt x="8931" y="190"/>
                  <a:pt x="8393" y="0"/>
                  <a:pt x="7823" y="0"/>
                </a:cubicBezTo>
                <a:cubicBezTo>
                  <a:pt x="7063" y="0"/>
                  <a:pt x="6303" y="285"/>
                  <a:pt x="5733" y="824"/>
                </a:cubicBezTo>
                <a:cubicBezTo>
                  <a:pt x="5163" y="285"/>
                  <a:pt x="4434" y="0"/>
                  <a:pt x="3674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2410749" y="1140727"/>
            <a:ext cx="389176" cy="336885"/>
          </a:xfrm>
          <a:custGeom>
            <a:avLst/>
            <a:gdLst/>
            <a:ahLst/>
            <a:cxnLst/>
            <a:rect l="l" t="t" r="r" b="b"/>
            <a:pathLst>
              <a:path w="13017" h="11268" extrusionOk="0">
                <a:moveTo>
                  <a:pt x="4274" y="927"/>
                </a:moveTo>
                <a:cubicBezTo>
                  <a:pt x="4392" y="927"/>
                  <a:pt x="4509" y="935"/>
                  <a:pt x="4624" y="950"/>
                </a:cubicBezTo>
                <a:cubicBezTo>
                  <a:pt x="5384" y="1077"/>
                  <a:pt x="6049" y="1520"/>
                  <a:pt x="6461" y="2217"/>
                </a:cubicBezTo>
                <a:lnTo>
                  <a:pt x="6746" y="2692"/>
                </a:lnTo>
                <a:lnTo>
                  <a:pt x="7158" y="2312"/>
                </a:lnTo>
                <a:cubicBezTo>
                  <a:pt x="7704" y="1848"/>
                  <a:pt x="8344" y="1596"/>
                  <a:pt x="8997" y="1596"/>
                </a:cubicBezTo>
                <a:cubicBezTo>
                  <a:pt x="9101" y="1596"/>
                  <a:pt x="9206" y="1602"/>
                  <a:pt x="9311" y="1615"/>
                </a:cubicBezTo>
                <a:cubicBezTo>
                  <a:pt x="9786" y="1679"/>
                  <a:pt x="10230" y="1900"/>
                  <a:pt x="10610" y="2217"/>
                </a:cubicBezTo>
                <a:cubicBezTo>
                  <a:pt x="11813" y="3262"/>
                  <a:pt x="11971" y="5257"/>
                  <a:pt x="10990" y="6619"/>
                </a:cubicBezTo>
                <a:cubicBezTo>
                  <a:pt x="10451" y="7442"/>
                  <a:pt x="8519" y="8804"/>
                  <a:pt x="5891" y="10293"/>
                </a:cubicBezTo>
                <a:cubicBezTo>
                  <a:pt x="5841" y="10330"/>
                  <a:pt x="5781" y="10348"/>
                  <a:pt x="5721" y="10348"/>
                </a:cubicBezTo>
                <a:cubicBezTo>
                  <a:pt x="5629" y="10348"/>
                  <a:pt x="5537" y="10306"/>
                  <a:pt x="5479" y="10229"/>
                </a:cubicBezTo>
                <a:cubicBezTo>
                  <a:pt x="3357" y="8076"/>
                  <a:pt x="1901" y="6207"/>
                  <a:pt x="1584" y="5289"/>
                </a:cubicBezTo>
                <a:cubicBezTo>
                  <a:pt x="1014" y="3674"/>
                  <a:pt x="1742" y="1837"/>
                  <a:pt x="3199" y="1172"/>
                </a:cubicBezTo>
                <a:cubicBezTo>
                  <a:pt x="3535" y="1004"/>
                  <a:pt x="3907" y="927"/>
                  <a:pt x="4274" y="927"/>
                </a:cubicBezTo>
                <a:close/>
                <a:moveTo>
                  <a:pt x="4310" y="1"/>
                </a:moveTo>
                <a:cubicBezTo>
                  <a:pt x="3794" y="1"/>
                  <a:pt x="3288" y="127"/>
                  <a:pt x="2819" y="349"/>
                </a:cubicBezTo>
                <a:cubicBezTo>
                  <a:pt x="950" y="1204"/>
                  <a:pt x="0" y="3547"/>
                  <a:pt x="697" y="5606"/>
                </a:cubicBezTo>
                <a:cubicBezTo>
                  <a:pt x="1204" y="7062"/>
                  <a:pt x="3484" y="9533"/>
                  <a:pt x="4814" y="10894"/>
                </a:cubicBezTo>
                <a:cubicBezTo>
                  <a:pt x="5004" y="11084"/>
                  <a:pt x="5257" y="11211"/>
                  <a:pt x="5542" y="11243"/>
                </a:cubicBezTo>
                <a:cubicBezTo>
                  <a:pt x="5619" y="11260"/>
                  <a:pt x="5695" y="11268"/>
                  <a:pt x="5770" y="11268"/>
                </a:cubicBezTo>
                <a:cubicBezTo>
                  <a:pt x="5976" y="11268"/>
                  <a:pt x="6172" y="11209"/>
                  <a:pt x="6334" y="11116"/>
                </a:cubicBezTo>
                <a:cubicBezTo>
                  <a:pt x="7981" y="10166"/>
                  <a:pt x="10863" y="8424"/>
                  <a:pt x="11750" y="7157"/>
                </a:cubicBezTo>
                <a:cubicBezTo>
                  <a:pt x="13016" y="5416"/>
                  <a:pt x="12763" y="2882"/>
                  <a:pt x="11211" y="1520"/>
                </a:cubicBezTo>
                <a:cubicBezTo>
                  <a:pt x="10705" y="1109"/>
                  <a:pt x="10071" y="824"/>
                  <a:pt x="9438" y="729"/>
                </a:cubicBezTo>
                <a:cubicBezTo>
                  <a:pt x="9278" y="705"/>
                  <a:pt x="9118" y="694"/>
                  <a:pt x="8957" y="694"/>
                </a:cubicBezTo>
                <a:cubicBezTo>
                  <a:pt x="8257" y="694"/>
                  <a:pt x="7560" y="912"/>
                  <a:pt x="6968" y="1299"/>
                </a:cubicBezTo>
                <a:cubicBezTo>
                  <a:pt x="6398" y="634"/>
                  <a:pt x="5606" y="159"/>
                  <a:pt x="4751" y="32"/>
                </a:cubicBezTo>
                <a:cubicBezTo>
                  <a:pt x="4604" y="11"/>
                  <a:pt x="4456" y="1"/>
                  <a:pt x="43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7018311" y="2655728"/>
            <a:ext cx="386335" cy="27476"/>
          </a:xfrm>
          <a:custGeom>
            <a:avLst/>
            <a:gdLst/>
            <a:ahLst/>
            <a:cxnLst/>
            <a:rect l="l" t="t" r="r" b="b"/>
            <a:pathLst>
              <a:path w="12922" h="919" extrusionOk="0">
                <a:moveTo>
                  <a:pt x="476" y="0"/>
                </a:moveTo>
                <a:cubicBezTo>
                  <a:pt x="222" y="0"/>
                  <a:pt x="1" y="190"/>
                  <a:pt x="1" y="444"/>
                </a:cubicBezTo>
                <a:cubicBezTo>
                  <a:pt x="1" y="697"/>
                  <a:pt x="222" y="919"/>
                  <a:pt x="476" y="919"/>
                </a:cubicBezTo>
                <a:lnTo>
                  <a:pt x="12478" y="919"/>
                </a:lnTo>
                <a:cubicBezTo>
                  <a:pt x="12732" y="919"/>
                  <a:pt x="12922" y="697"/>
                  <a:pt x="12922" y="444"/>
                </a:cubicBezTo>
                <a:cubicBezTo>
                  <a:pt x="12922" y="190"/>
                  <a:pt x="12700" y="0"/>
                  <a:pt x="1247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480056" y="1332951"/>
            <a:ext cx="661841" cy="27476"/>
          </a:xfrm>
          <a:custGeom>
            <a:avLst/>
            <a:gdLst/>
            <a:ahLst/>
            <a:cxnLst/>
            <a:rect l="l" t="t" r="r" b="b"/>
            <a:pathLst>
              <a:path w="22137" h="919" extrusionOk="0">
                <a:moveTo>
                  <a:pt x="475" y="0"/>
                </a:moveTo>
                <a:cubicBezTo>
                  <a:pt x="222" y="0"/>
                  <a:pt x="0" y="222"/>
                  <a:pt x="0" y="475"/>
                </a:cubicBezTo>
                <a:cubicBezTo>
                  <a:pt x="0" y="728"/>
                  <a:pt x="222" y="918"/>
                  <a:pt x="475" y="918"/>
                </a:cubicBezTo>
                <a:lnTo>
                  <a:pt x="21693" y="918"/>
                </a:lnTo>
                <a:cubicBezTo>
                  <a:pt x="21947" y="918"/>
                  <a:pt x="22137" y="728"/>
                  <a:pt x="22137" y="475"/>
                </a:cubicBezTo>
                <a:cubicBezTo>
                  <a:pt x="22137" y="190"/>
                  <a:pt x="21947" y="0"/>
                  <a:pt x="2169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6104550" y="4294791"/>
            <a:ext cx="341818" cy="285013"/>
          </a:xfrm>
          <a:custGeom>
            <a:avLst/>
            <a:gdLst/>
            <a:ahLst/>
            <a:cxnLst/>
            <a:rect l="l" t="t" r="r" b="b"/>
            <a:pathLst>
              <a:path w="11433" h="9533" extrusionOk="0">
                <a:moveTo>
                  <a:pt x="3484" y="0"/>
                </a:moveTo>
                <a:cubicBezTo>
                  <a:pt x="2946" y="0"/>
                  <a:pt x="2407" y="159"/>
                  <a:pt x="1932" y="475"/>
                </a:cubicBezTo>
                <a:cubicBezTo>
                  <a:pt x="507" y="1425"/>
                  <a:pt x="0" y="3484"/>
                  <a:pt x="824" y="5099"/>
                </a:cubicBezTo>
                <a:cubicBezTo>
                  <a:pt x="1489" y="6366"/>
                  <a:pt x="4149" y="8488"/>
                  <a:pt x="5257" y="9374"/>
                </a:cubicBezTo>
                <a:cubicBezTo>
                  <a:pt x="5384" y="9469"/>
                  <a:pt x="5543" y="9533"/>
                  <a:pt x="5701" y="9533"/>
                </a:cubicBezTo>
                <a:cubicBezTo>
                  <a:pt x="5891" y="9533"/>
                  <a:pt x="6049" y="9469"/>
                  <a:pt x="6176" y="9374"/>
                </a:cubicBezTo>
                <a:cubicBezTo>
                  <a:pt x="7284" y="8488"/>
                  <a:pt x="9945" y="6366"/>
                  <a:pt x="10578" y="5099"/>
                </a:cubicBezTo>
                <a:cubicBezTo>
                  <a:pt x="11433" y="3484"/>
                  <a:pt x="10926" y="1425"/>
                  <a:pt x="9469" y="475"/>
                </a:cubicBezTo>
                <a:cubicBezTo>
                  <a:pt x="9026" y="159"/>
                  <a:pt x="8488" y="0"/>
                  <a:pt x="7949" y="0"/>
                </a:cubicBezTo>
                <a:cubicBezTo>
                  <a:pt x="7094" y="0"/>
                  <a:pt x="6271" y="412"/>
                  <a:pt x="5701" y="1109"/>
                </a:cubicBezTo>
                <a:cubicBezTo>
                  <a:pt x="5131" y="412"/>
                  <a:pt x="4339" y="0"/>
                  <a:pt x="3484" y="0"/>
                </a:cubicBezTo>
                <a:close/>
              </a:path>
            </a:pathLst>
          </a:custGeom>
          <a:solidFill>
            <a:srgbClr val="F28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36"/>
          <p:cNvGrpSpPr/>
          <p:nvPr/>
        </p:nvGrpSpPr>
        <p:grpSpPr>
          <a:xfrm>
            <a:off x="6436910" y="2132036"/>
            <a:ext cx="390255" cy="17413"/>
            <a:chOff x="1103864" y="3716911"/>
            <a:chExt cx="390255" cy="17413"/>
          </a:xfrm>
        </p:grpSpPr>
        <p:sp>
          <p:nvSpPr>
            <p:cNvPr id="1007" name="Google Shape;1007;p36"/>
            <p:cNvSpPr/>
            <p:nvPr/>
          </p:nvSpPr>
          <p:spPr>
            <a:xfrm>
              <a:off x="1103864" y="3716911"/>
              <a:ext cx="18367" cy="17413"/>
            </a:xfrm>
            <a:custGeom>
              <a:avLst/>
              <a:gdLst/>
              <a:ahLst/>
              <a:cxnLst/>
              <a:rect l="l" t="t" r="r" b="b"/>
              <a:pathLst>
                <a:path w="635" h="602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cubicBezTo>
                    <a:pt x="1" y="475"/>
                    <a:pt x="159" y="602"/>
                    <a:pt x="317" y="602"/>
                  </a:cubicBezTo>
                  <a:cubicBezTo>
                    <a:pt x="476" y="602"/>
                    <a:pt x="634" y="475"/>
                    <a:pt x="634" y="317"/>
                  </a:cubicBezTo>
                  <a:cubicBezTo>
                    <a:pt x="634" y="158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1150578" y="3716911"/>
              <a:ext cx="296828" cy="17413"/>
            </a:xfrm>
            <a:custGeom>
              <a:avLst/>
              <a:gdLst/>
              <a:ahLst/>
              <a:cxnLst/>
              <a:rect l="l" t="t" r="r" b="b"/>
              <a:pathLst>
                <a:path w="10262" h="602" extrusionOk="0">
                  <a:moveTo>
                    <a:pt x="286" y="0"/>
                  </a:moveTo>
                  <a:cubicBezTo>
                    <a:pt x="96" y="0"/>
                    <a:pt x="1" y="158"/>
                    <a:pt x="1" y="317"/>
                  </a:cubicBezTo>
                  <a:cubicBezTo>
                    <a:pt x="1" y="475"/>
                    <a:pt x="159" y="602"/>
                    <a:pt x="318" y="602"/>
                  </a:cubicBezTo>
                  <a:cubicBezTo>
                    <a:pt x="476" y="602"/>
                    <a:pt x="603" y="475"/>
                    <a:pt x="603" y="317"/>
                  </a:cubicBezTo>
                  <a:cubicBezTo>
                    <a:pt x="603" y="158"/>
                    <a:pt x="476" y="0"/>
                    <a:pt x="318" y="0"/>
                  </a:cubicBezTo>
                  <a:close/>
                  <a:moveTo>
                    <a:pt x="1869" y="0"/>
                  </a:moveTo>
                  <a:cubicBezTo>
                    <a:pt x="1711" y="0"/>
                    <a:pt x="1616" y="158"/>
                    <a:pt x="1616" y="317"/>
                  </a:cubicBezTo>
                  <a:cubicBezTo>
                    <a:pt x="1616" y="475"/>
                    <a:pt x="1774" y="602"/>
                    <a:pt x="1933" y="602"/>
                  </a:cubicBezTo>
                  <a:cubicBezTo>
                    <a:pt x="2091" y="602"/>
                    <a:pt x="2218" y="475"/>
                    <a:pt x="2218" y="317"/>
                  </a:cubicBezTo>
                  <a:cubicBezTo>
                    <a:pt x="2218" y="158"/>
                    <a:pt x="2091" y="0"/>
                    <a:pt x="1933" y="0"/>
                  </a:cubicBezTo>
                  <a:close/>
                  <a:moveTo>
                    <a:pt x="3484" y="0"/>
                  </a:moveTo>
                  <a:cubicBezTo>
                    <a:pt x="3326" y="0"/>
                    <a:pt x="3231" y="158"/>
                    <a:pt x="3231" y="317"/>
                  </a:cubicBezTo>
                  <a:cubicBezTo>
                    <a:pt x="3231" y="475"/>
                    <a:pt x="3358" y="602"/>
                    <a:pt x="3548" y="602"/>
                  </a:cubicBezTo>
                  <a:cubicBezTo>
                    <a:pt x="3706" y="602"/>
                    <a:pt x="3833" y="475"/>
                    <a:pt x="3833" y="317"/>
                  </a:cubicBezTo>
                  <a:cubicBezTo>
                    <a:pt x="3833" y="158"/>
                    <a:pt x="3706" y="0"/>
                    <a:pt x="3548" y="0"/>
                  </a:cubicBezTo>
                  <a:close/>
                  <a:moveTo>
                    <a:pt x="5100" y="0"/>
                  </a:moveTo>
                  <a:cubicBezTo>
                    <a:pt x="4941" y="0"/>
                    <a:pt x="4815" y="158"/>
                    <a:pt x="4815" y="317"/>
                  </a:cubicBezTo>
                  <a:cubicBezTo>
                    <a:pt x="4815" y="475"/>
                    <a:pt x="4973" y="602"/>
                    <a:pt x="5131" y="602"/>
                  </a:cubicBezTo>
                  <a:cubicBezTo>
                    <a:pt x="5321" y="602"/>
                    <a:pt x="5448" y="475"/>
                    <a:pt x="5448" y="317"/>
                  </a:cubicBezTo>
                  <a:cubicBezTo>
                    <a:pt x="5448" y="158"/>
                    <a:pt x="5321" y="0"/>
                    <a:pt x="5131" y="0"/>
                  </a:cubicBezTo>
                  <a:close/>
                  <a:moveTo>
                    <a:pt x="6715" y="0"/>
                  </a:moveTo>
                  <a:cubicBezTo>
                    <a:pt x="6556" y="0"/>
                    <a:pt x="6430" y="158"/>
                    <a:pt x="6430" y="317"/>
                  </a:cubicBezTo>
                  <a:cubicBezTo>
                    <a:pt x="6430" y="475"/>
                    <a:pt x="6588" y="602"/>
                    <a:pt x="6746" y="602"/>
                  </a:cubicBezTo>
                  <a:cubicBezTo>
                    <a:pt x="6905" y="602"/>
                    <a:pt x="7063" y="475"/>
                    <a:pt x="7063" y="317"/>
                  </a:cubicBezTo>
                  <a:cubicBezTo>
                    <a:pt x="7063" y="158"/>
                    <a:pt x="6905" y="0"/>
                    <a:pt x="6746" y="0"/>
                  </a:cubicBezTo>
                  <a:close/>
                  <a:moveTo>
                    <a:pt x="8330" y="0"/>
                  </a:moveTo>
                  <a:cubicBezTo>
                    <a:pt x="8171" y="0"/>
                    <a:pt x="8045" y="158"/>
                    <a:pt x="8045" y="317"/>
                  </a:cubicBezTo>
                  <a:cubicBezTo>
                    <a:pt x="8045" y="475"/>
                    <a:pt x="8203" y="602"/>
                    <a:pt x="8361" y="602"/>
                  </a:cubicBezTo>
                  <a:cubicBezTo>
                    <a:pt x="8520" y="602"/>
                    <a:pt x="8646" y="475"/>
                    <a:pt x="8646" y="317"/>
                  </a:cubicBezTo>
                  <a:cubicBezTo>
                    <a:pt x="8646" y="158"/>
                    <a:pt x="8520" y="0"/>
                    <a:pt x="8361" y="0"/>
                  </a:cubicBezTo>
                  <a:close/>
                  <a:moveTo>
                    <a:pt x="9945" y="0"/>
                  </a:moveTo>
                  <a:cubicBezTo>
                    <a:pt x="9787" y="0"/>
                    <a:pt x="9660" y="158"/>
                    <a:pt x="9660" y="317"/>
                  </a:cubicBezTo>
                  <a:cubicBezTo>
                    <a:pt x="9660" y="475"/>
                    <a:pt x="9818" y="602"/>
                    <a:pt x="9977" y="602"/>
                  </a:cubicBezTo>
                  <a:cubicBezTo>
                    <a:pt x="10135" y="602"/>
                    <a:pt x="10262" y="475"/>
                    <a:pt x="10262" y="317"/>
                  </a:cubicBezTo>
                  <a:cubicBezTo>
                    <a:pt x="10262" y="158"/>
                    <a:pt x="10135" y="0"/>
                    <a:pt x="9977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1476706" y="3716911"/>
              <a:ext cx="17413" cy="17413"/>
            </a:xfrm>
            <a:custGeom>
              <a:avLst/>
              <a:gdLst/>
              <a:ahLst/>
              <a:cxnLst/>
              <a:rect l="l" t="t" r="r" b="b"/>
              <a:pathLst>
                <a:path w="602" h="602" extrusionOk="0">
                  <a:moveTo>
                    <a:pt x="285" y="0"/>
                  </a:moveTo>
                  <a:cubicBezTo>
                    <a:pt x="95" y="0"/>
                    <a:pt x="0" y="158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cubicBezTo>
                    <a:pt x="443" y="602"/>
                    <a:pt x="602" y="475"/>
                    <a:pt x="602" y="317"/>
                  </a:cubicBezTo>
                  <a:cubicBezTo>
                    <a:pt x="602" y="158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2A4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4920543" y="1139559"/>
            <a:ext cx="33486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</a:t>
            </a:r>
            <a:r>
              <a:rPr lang="en" dirty="0"/>
              <a:t>hich category has more Apps?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5209500" y="2186501"/>
            <a:ext cx="28080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 The most common category is "Education" followed by "Music &amp; Audio" and "Comics" is the least common category.  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4967326" y="4357281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55E1C30-DB43-4A14-A76A-55E30A44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71" y="357188"/>
            <a:ext cx="4976414" cy="464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647584" y="4512046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 which Installs label the maximum installs Apps belongs?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2557361" y="1675345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maximum Installed Apps belongs to “Too Low Installed” whether they Free or Paid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731921" y="1382459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647584" y="4512046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A35B8073-7A12-48AF-8886-0017B26E9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/>
          <a:stretch/>
        </p:blipFill>
        <p:spPr bwMode="auto">
          <a:xfrm>
            <a:off x="2022208" y="2452535"/>
            <a:ext cx="5047519" cy="254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0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is the developer who has the maximum number of Apps</a:t>
            </a:r>
            <a:r>
              <a:rPr lang="en" dirty="0"/>
              <a:t>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2443925" y="1519818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‘ </a:t>
            </a:r>
            <a:r>
              <a:rPr lang="en-GB" dirty="0" err="1"/>
              <a:t>Subsplash</a:t>
            </a:r>
            <a:r>
              <a:rPr lang="en-GB" dirty="0"/>
              <a:t> Inc ‘ is the developer with the highest number of Apps. 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731921" y="1382459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774495" y="3671077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ontserrat"/>
              <a:buNone/>
            </a:pPr>
            <a:r>
              <a:rPr lang="en-GB" sz="1200" dirty="0">
                <a:solidFill>
                  <a:schemeClr val="bg2"/>
                </a:solidFill>
              </a:rPr>
              <a:t>- </a:t>
            </a:r>
            <a:r>
              <a:rPr lang="en-GB" sz="1200" dirty="0" err="1">
                <a:solidFill>
                  <a:schemeClr val="bg2"/>
                </a:solidFill>
              </a:rPr>
              <a:t>value_counts</a:t>
            </a:r>
            <a:r>
              <a:rPr lang="en-GB" sz="1200" dirty="0">
                <a:solidFill>
                  <a:schemeClr val="bg2"/>
                </a:solidFill>
              </a:rPr>
              <a:t>()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-GB" sz="1200" dirty="0" err="1">
                <a:solidFill>
                  <a:schemeClr val="bg2"/>
                </a:solidFill>
              </a:rPr>
              <a:t>loc</a:t>
            </a:r>
            <a:r>
              <a:rPr lang="en-GB" sz="1200" dirty="0">
                <a:solidFill>
                  <a:schemeClr val="bg2"/>
                </a:solidFill>
              </a:rPr>
              <a:t>()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r>
              <a:rPr lang="en-GB" sz="1200" dirty="0" err="1">
                <a:solidFill>
                  <a:schemeClr val="bg2"/>
                </a:solidFill>
              </a:rPr>
              <a:t>barplot</a:t>
            </a:r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43FBCCF-0B4D-45B0-AC75-639D3AC5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64" y="2671828"/>
            <a:ext cx="3613011" cy="179885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45A9AE-1F85-42F6-B99B-22EFF377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37" y="2137512"/>
            <a:ext cx="5667090" cy="296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DBF7B0-43E5-4B25-ABB9-F1A8414CA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90" y="2392589"/>
            <a:ext cx="8412079" cy="80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C7FF6-DCDF-43B2-B370-609E0BDC1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36" y="2089511"/>
            <a:ext cx="3668079" cy="28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>
            <a:spLocks noGrp="1"/>
          </p:cNvSpPr>
          <p:nvPr>
            <p:ph type="title"/>
          </p:nvPr>
        </p:nvSpPr>
        <p:spPr>
          <a:xfrm>
            <a:off x="1575639" y="563407"/>
            <a:ext cx="5796982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Will the price affect number of installations?</a:t>
            </a:r>
            <a:endParaRPr dirty="0"/>
          </a:p>
        </p:txBody>
      </p:sp>
      <p:sp>
        <p:nvSpPr>
          <p:cNvPr id="1011" name="Google Shape;1011;p36"/>
          <p:cNvSpPr txBox="1">
            <a:spLocks noGrp="1"/>
          </p:cNvSpPr>
          <p:nvPr>
            <p:ph type="body" idx="1"/>
          </p:nvPr>
        </p:nvSpPr>
        <p:spPr>
          <a:xfrm>
            <a:off x="4350320" y="2100112"/>
            <a:ext cx="3992986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number of installs when the app free is clearly higher than paid Apps.</a:t>
            </a:r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4211839" y="3692853"/>
            <a:ext cx="524582" cy="483622"/>
            <a:chOff x="4967326" y="4357281"/>
            <a:chExt cx="524582" cy="483622"/>
          </a:xfrm>
        </p:grpSpPr>
        <p:sp>
          <p:nvSpPr>
            <p:cNvPr id="1024" name="Google Shape;1024;p36"/>
            <p:cNvSpPr/>
            <p:nvPr/>
          </p:nvSpPr>
          <p:spPr>
            <a:xfrm>
              <a:off x="4967326" y="4357281"/>
              <a:ext cx="524582" cy="483622"/>
            </a:xfrm>
            <a:custGeom>
              <a:avLst/>
              <a:gdLst/>
              <a:ahLst/>
              <a:cxnLst/>
              <a:rect l="l" t="t" r="r" b="b"/>
              <a:pathLst>
                <a:path w="17546" h="16176" extrusionOk="0">
                  <a:moveTo>
                    <a:pt x="2281" y="1"/>
                  </a:moveTo>
                  <a:cubicBezTo>
                    <a:pt x="1014" y="1"/>
                    <a:pt x="1" y="1014"/>
                    <a:pt x="1" y="2281"/>
                  </a:cubicBezTo>
                  <a:lnTo>
                    <a:pt x="1" y="11591"/>
                  </a:lnTo>
                  <a:cubicBezTo>
                    <a:pt x="1" y="12858"/>
                    <a:pt x="1014" y="13903"/>
                    <a:pt x="2281" y="13903"/>
                  </a:cubicBezTo>
                  <a:lnTo>
                    <a:pt x="6841" y="13903"/>
                  </a:lnTo>
                  <a:cubicBezTo>
                    <a:pt x="7063" y="13903"/>
                    <a:pt x="7285" y="14030"/>
                    <a:pt x="7411" y="14220"/>
                  </a:cubicBezTo>
                  <a:lnTo>
                    <a:pt x="8425" y="15962"/>
                  </a:lnTo>
                  <a:cubicBezTo>
                    <a:pt x="8504" y="16104"/>
                    <a:pt x="8639" y="16175"/>
                    <a:pt x="8773" y="16175"/>
                  </a:cubicBezTo>
                  <a:cubicBezTo>
                    <a:pt x="8908" y="16175"/>
                    <a:pt x="9042" y="16104"/>
                    <a:pt x="9122" y="15962"/>
                  </a:cubicBezTo>
                  <a:lnTo>
                    <a:pt x="10135" y="14220"/>
                  </a:lnTo>
                  <a:cubicBezTo>
                    <a:pt x="10262" y="13998"/>
                    <a:pt x="10452" y="13903"/>
                    <a:pt x="10705" y="13903"/>
                  </a:cubicBezTo>
                  <a:lnTo>
                    <a:pt x="15265" y="13903"/>
                  </a:lnTo>
                  <a:cubicBezTo>
                    <a:pt x="16500" y="13903"/>
                    <a:pt x="17546" y="12858"/>
                    <a:pt x="17546" y="11591"/>
                  </a:cubicBezTo>
                  <a:lnTo>
                    <a:pt x="17546" y="2281"/>
                  </a:lnTo>
                  <a:cubicBezTo>
                    <a:pt x="17546" y="1014"/>
                    <a:pt x="16532" y="1"/>
                    <a:pt x="15265" y="1"/>
                  </a:cubicBezTo>
                  <a:close/>
                </a:path>
              </a:pathLst>
            </a:custGeom>
            <a:solidFill>
              <a:srgbClr val="F257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107465" y="4478493"/>
              <a:ext cx="247163" cy="205486"/>
            </a:xfrm>
            <a:custGeom>
              <a:avLst/>
              <a:gdLst/>
              <a:ahLst/>
              <a:cxnLst/>
              <a:rect l="l" t="t" r="r" b="b"/>
              <a:pathLst>
                <a:path w="8267" h="6873" extrusionOk="0">
                  <a:moveTo>
                    <a:pt x="2503" y="0"/>
                  </a:moveTo>
                  <a:cubicBezTo>
                    <a:pt x="2123" y="0"/>
                    <a:pt x="1743" y="95"/>
                    <a:pt x="1394" y="317"/>
                  </a:cubicBezTo>
                  <a:cubicBezTo>
                    <a:pt x="349" y="982"/>
                    <a:pt x="1" y="2502"/>
                    <a:pt x="603" y="3674"/>
                  </a:cubicBezTo>
                  <a:cubicBezTo>
                    <a:pt x="1046" y="4592"/>
                    <a:pt x="2978" y="6144"/>
                    <a:pt x="3770" y="6746"/>
                  </a:cubicBezTo>
                  <a:cubicBezTo>
                    <a:pt x="3865" y="6841"/>
                    <a:pt x="3991" y="6872"/>
                    <a:pt x="4118" y="6872"/>
                  </a:cubicBezTo>
                  <a:cubicBezTo>
                    <a:pt x="4245" y="6872"/>
                    <a:pt x="4371" y="6841"/>
                    <a:pt x="4466" y="6746"/>
                  </a:cubicBezTo>
                  <a:cubicBezTo>
                    <a:pt x="5258" y="6144"/>
                    <a:pt x="7190" y="4592"/>
                    <a:pt x="7665" y="3674"/>
                  </a:cubicBezTo>
                  <a:cubicBezTo>
                    <a:pt x="8267" y="2502"/>
                    <a:pt x="7886" y="982"/>
                    <a:pt x="6841" y="317"/>
                  </a:cubicBezTo>
                  <a:cubicBezTo>
                    <a:pt x="6493" y="95"/>
                    <a:pt x="6145" y="0"/>
                    <a:pt x="5733" y="0"/>
                  </a:cubicBezTo>
                  <a:cubicBezTo>
                    <a:pt x="5131" y="0"/>
                    <a:pt x="4530" y="285"/>
                    <a:pt x="4118" y="760"/>
                  </a:cubicBezTo>
                  <a:cubicBezTo>
                    <a:pt x="3706" y="285"/>
                    <a:pt x="3136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6"/>
          <p:cNvSpPr/>
          <p:nvPr/>
        </p:nvSpPr>
        <p:spPr>
          <a:xfrm>
            <a:off x="2088108" y="713011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3" y="2756"/>
                </a:cubicBezTo>
                <a:cubicBezTo>
                  <a:pt x="1173" y="2756"/>
                  <a:pt x="698" y="2281"/>
                  <a:pt x="698" y="1711"/>
                </a:cubicBezTo>
                <a:cubicBezTo>
                  <a:pt x="698" y="1141"/>
                  <a:pt x="1173" y="666"/>
                  <a:pt x="1743" y="666"/>
                </a:cubicBezTo>
                <a:close/>
                <a:moveTo>
                  <a:pt x="1743" y="1"/>
                </a:moveTo>
                <a:cubicBezTo>
                  <a:pt x="793" y="1"/>
                  <a:pt x="1" y="761"/>
                  <a:pt x="1" y="1711"/>
                </a:cubicBezTo>
                <a:cubicBezTo>
                  <a:pt x="1" y="2661"/>
                  <a:pt x="793" y="3453"/>
                  <a:pt x="1743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6"/>
          <p:cNvSpPr/>
          <p:nvPr/>
        </p:nvSpPr>
        <p:spPr>
          <a:xfrm>
            <a:off x="5178013" y="4024018"/>
            <a:ext cx="103206" cy="103236"/>
          </a:xfrm>
          <a:custGeom>
            <a:avLst/>
            <a:gdLst/>
            <a:ahLst/>
            <a:cxnLst/>
            <a:rect l="l" t="t" r="r" b="b"/>
            <a:pathLst>
              <a:path w="3452" h="3453" extrusionOk="0">
                <a:moveTo>
                  <a:pt x="1742" y="697"/>
                </a:moveTo>
                <a:cubicBezTo>
                  <a:pt x="2312" y="697"/>
                  <a:pt x="2755" y="1172"/>
                  <a:pt x="2755" y="1742"/>
                </a:cubicBezTo>
                <a:cubicBezTo>
                  <a:pt x="2755" y="2312"/>
                  <a:pt x="2312" y="2787"/>
                  <a:pt x="1742" y="2787"/>
                </a:cubicBezTo>
                <a:cubicBezTo>
                  <a:pt x="1140" y="2787"/>
                  <a:pt x="697" y="2312"/>
                  <a:pt x="697" y="1742"/>
                </a:cubicBezTo>
                <a:cubicBezTo>
                  <a:pt x="697" y="1172"/>
                  <a:pt x="1140" y="697"/>
                  <a:pt x="1742" y="697"/>
                </a:cubicBezTo>
                <a:close/>
                <a:moveTo>
                  <a:pt x="1742" y="0"/>
                </a:moveTo>
                <a:cubicBezTo>
                  <a:pt x="792" y="0"/>
                  <a:pt x="0" y="792"/>
                  <a:pt x="0" y="1742"/>
                </a:cubicBezTo>
                <a:cubicBezTo>
                  <a:pt x="0" y="2692"/>
                  <a:pt x="792" y="3452"/>
                  <a:pt x="1742" y="3452"/>
                </a:cubicBezTo>
                <a:cubicBezTo>
                  <a:pt x="2692" y="3452"/>
                  <a:pt x="3452" y="2692"/>
                  <a:pt x="3452" y="1742"/>
                </a:cubicBezTo>
                <a:cubicBezTo>
                  <a:pt x="3452" y="792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>
            <a:off x="7239859" y="120226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281" y="697"/>
                  <a:pt x="2756" y="1173"/>
                  <a:pt x="2756" y="1743"/>
                </a:cubicBezTo>
                <a:cubicBezTo>
                  <a:pt x="2756" y="2313"/>
                  <a:pt x="2281" y="2756"/>
                  <a:pt x="1711" y="2756"/>
                </a:cubicBezTo>
                <a:cubicBezTo>
                  <a:pt x="1141" y="2756"/>
                  <a:pt x="666" y="2313"/>
                  <a:pt x="666" y="1743"/>
                </a:cubicBezTo>
                <a:cubicBezTo>
                  <a:pt x="666" y="1173"/>
                  <a:pt x="1141" y="697"/>
                  <a:pt x="1711" y="697"/>
                </a:cubicBezTo>
                <a:close/>
                <a:moveTo>
                  <a:pt x="1711" y="1"/>
                </a:moveTo>
                <a:cubicBezTo>
                  <a:pt x="761" y="1"/>
                  <a:pt x="1" y="792"/>
                  <a:pt x="1" y="1743"/>
                </a:cubicBezTo>
                <a:cubicBezTo>
                  <a:pt x="1" y="2693"/>
                  <a:pt x="761" y="3453"/>
                  <a:pt x="1711" y="3453"/>
                </a:cubicBezTo>
                <a:cubicBezTo>
                  <a:pt x="2661" y="3453"/>
                  <a:pt x="3453" y="2693"/>
                  <a:pt x="3453" y="1743"/>
                </a:cubicBezTo>
                <a:cubicBezTo>
                  <a:pt x="3453" y="792"/>
                  <a:pt x="2661" y="1"/>
                  <a:pt x="171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6"/>
          <p:cNvSpPr/>
          <p:nvPr/>
        </p:nvSpPr>
        <p:spPr>
          <a:xfrm>
            <a:off x="8368562" y="3887620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97"/>
                </a:moveTo>
                <a:cubicBezTo>
                  <a:pt x="2280" y="697"/>
                  <a:pt x="2755" y="1172"/>
                  <a:pt x="2755" y="1743"/>
                </a:cubicBezTo>
                <a:cubicBezTo>
                  <a:pt x="2755" y="2313"/>
                  <a:pt x="2280" y="2788"/>
                  <a:pt x="1710" y="2788"/>
                </a:cubicBezTo>
                <a:cubicBezTo>
                  <a:pt x="1140" y="2788"/>
                  <a:pt x="665" y="2313"/>
                  <a:pt x="665" y="1743"/>
                </a:cubicBezTo>
                <a:cubicBezTo>
                  <a:pt x="665" y="1172"/>
                  <a:pt x="1140" y="697"/>
                  <a:pt x="1710" y="697"/>
                </a:cubicBezTo>
                <a:close/>
                <a:moveTo>
                  <a:pt x="1710" y="1"/>
                </a:moveTo>
                <a:cubicBezTo>
                  <a:pt x="760" y="1"/>
                  <a:pt x="0" y="792"/>
                  <a:pt x="0" y="1743"/>
                </a:cubicBezTo>
                <a:cubicBezTo>
                  <a:pt x="0" y="2693"/>
                  <a:pt x="760" y="3453"/>
                  <a:pt x="1710" y="3453"/>
                </a:cubicBezTo>
                <a:cubicBezTo>
                  <a:pt x="2660" y="3453"/>
                  <a:pt x="3420" y="2693"/>
                  <a:pt x="3420" y="1743"/>
                </a:cubicBezTo>
                <a:cubicBezTo>
                  <a:pt x="3420" y="792"/>
                  <a:pt x="2660" y="1"/>
                  <a:pt x="171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>
            <a:off x="2885133" y="4164130"/>
            <a:ext cx="103236" cy="103206"/>
          </a:xfrm>
          <a:custGeom>
            <a:avLst/>
            <a:gdLst/>
            <a:ahLst/>
            <a:cxnLst/>
            <a:rect l="l" t="t" r="r" b="b"/>
            <a:pathLst>
              <a:path w="3453" h="3452" extrusionOk="0">
                <a:moveTo>
                  <a:pt x="1742" y="665"/>
                </a:moveTo>
                <a:cubicBezTo>
                  <a:pt x="2312" y="665"/>
                  <a:pt x="2756" y="1140"/>
                  <a:pt x="2756" y="1710"/>
                </a:cubicBezTo>
                <a:cubicBezTo>
                  <a:pt x="2756" y="2280"/>
                  <a:pt x="2312" y="2755"/>
                  <a:pt x="1742" y="2755"/>
                </a:cubicBezTo>
                <a:cubicBezTo>
                  <a:pt x="1141" y="2755"/>
                  <a:pt x="697" y="2280"/>
                  <a:pt x="697" y="1710"/>
                </a:cubicBezTo>
                <a:cubicBezTo>
                  <a:pt x="697" y="1140"/>
                  <a:pt x="1141" y="665"/>
                  <a:pt x="1742" y="665"/>
                </a:cubicBezTo>
                <a:close/>
                <a:moveTo>
                  <a:pt x="1742" y="0"/>
                </a:moveTo>
                <a:cubicBezTo>
                  <a:pt x="792" y="0"/>
                  <a:pt x="1" y="760"/>
                  <a:pt x="1" y="1710"/>
                </a:cubicBezTo>
                <a:cubicBezTo>
                  <a:pt x="1" y="2660"/>
                  <a:pt x="792" y="3452"/>
                  <a:pt x="1742" y="3452"/>
                </a:cubicBezTo>
                <a:cubicBezTo>
                  <a:pt x="2692" y="3452"/>
                  <a:pt x="3453" y="2660"/>
                  <a:pt x="3453" y="1710"/>
                </a:cubicBezTo>
                <a:cubicBezTo>
                  <a:pt x="3453" y="760"/>
                  <a:pt x="2692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>
            <a:off x="994212" y="4623820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2" y="666"/>
                </a:moveTo>
                <a:cubicBezTo>
                  <a:pt x="2313" y="666"/>
                  <a:pt x="2788" y="1141"/>
                  <a:pt x="2788" y="1711"/>
                </a:cubicBezTo>
                <a:cubicBezTo>
                  <a:pt x="2788" y="2281"/>
                  <a:pt x="2313" y="2756"/>
                  <a:pt x="1742" y="2756"/>
                </a:cubicBezTo>
                <a:cubicBezTo>
                  <a:pt x="1172" y="2756"/>
                  <a:pt x="697" y="2281"/>
                  <a:pt x="697" y="1711"/>
                </a:cubicBezTo>
                <a:cubicBezTo>
                  <a:pt x="697" y="1141"/>
                  <a:pt x="1172" y="666"/>
                  <a:pt x="1742" y="666"/>
                </a:cubicBezTo>
                <a:close/>
                <a:moveTo>
                  <a:pt x="1742" y="1"/>
                </a:moveTo>
                <a:cubicBezTo>
                  <a:pt x="792" y="1"/>
                  <a:pt x="1" y="761"/>
                  <a:pt x="1" y="1711"/>
                </a:cubicBezTo>
                <a:cubicBezTo>
                  <a:pt x="1" y="2661"/>
                  <a:pt x="792" y="3453"/>
                  <a:pt x="1742" y="3453"/>
                </a:cubicBezTo>
                <a:cubicBezTo>
                  <a:pt x="2693" y="3453"/>
                  <a:pt x="3453" y="2661"/>
                  <a:pt x="3453" y="1711"/>
                </a:cubicBezTo>
                <a:cubicBezTo>
                  <a:pt x="3453" y="761"/>
                  <a:pt x="2693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>
            <a:off x="4878316" y="44003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11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11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53" y="2692"/>
                  <a:pt x="3453" y="1742"/>
                </a:cubicBezTo>
                <a:cubicBezTo>
                  <a:pt x="3453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>
            <a:off x="7954754" y="660662"/>
            <a:ext cx="102309" cy="103236"/>
          </a:xfrm>
          <a:custGeom>
            <a:avLst/>
            <a:gdLst/>
            <a:ahLst/>
            <a:cxnLst/>
            <a:rect l="l" t="t" r="r" b="b"/>
            <a:pathLst>
              <a:path w="3422" h="3453" extrusionOk="0">
                <a:moveTo>
                  <a:pt x="1711" y="697"/>
                </a:moveTo>
                <a:cubicBezTo>
                  <a:pt x="2281" y="697"/>
                  <a:pt x="2756" y="1172"/>
                  <a:pt x="2756" y="1742"/>
                </a:cubicBezTo>
                <a:cubicBezTo>
                  <a:pt x="2756" y="2312"/>
                  <a:pt x="2281" y="2787"/>
                  <a:pt x="1711" y="2787"/>
                </a:cubicBezTo>
                <a:cubicBezTo>
                  <a:pt x="1141" y="2787"/>
                  <a:pt x="666" y="2312"/>
                  <a:pt x="666" y="1742"/>
                </a:cubicBezTo>
                <a:cubicBezTo>
                  <a:pt x="666" y="1172"/>
                  <a:pt x="1141" y="697"/>
                  <a:pt x="1711" y="697"/>
                </a:cubicBezTo>
                <a:close/>
                <a:moveTo>
                  <a:pt x="1711" y="0"/>
                </a:moveTo>
                <a:cubicBezTo>
                  <a:pt x="761" y="0"/>
                  <a:pt x="1" y="792"/>
                  <a:pt x="1" y="1742"/>
                </a:cubicBezTo>
                <a:cubicBezTo>
                  <a:pt x="1" y="2692"/>
                  <a:pt x="761" y="3452"/>
                  <a:pt x="1711" y="3452"/>
                </a:cubicBezTo>
                <a:cubicBezTo>
                  <a:pt x="2661" y="3452"/>
                  <a:pt x="3421" y="2692"/>
                  <a:pt x="3421" y="1742"/>
                </a:cubicBezTo>
                <a:cubicBezTo>
                  <a:pt x="3421" y="792"/>
                  <a:pt x="2661" y="0"/>
                  <a:pt x="171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>
            <a:off x="451531" y="4086493"/>
            <a:ext cx="103236" cy="103236"/>
          </a:xfrm>
          <a:custGeom>
            <a:avLst/>
            <a:gdLst/>
            <a:ahLst/>
            <a:cxnLst/>
            <a:rect l="l" t="t" r="r" b="b"/>
            <a:pathLst>
              <a:path w="3453" h="3453" extrusionOk="0">
                <a:moveTo>
                  <a:pt x="1743" y="697"/>
                </a:moveTo>
                <a:cubicBezTo>
                  <a:pt x="2313" y="697"/>
                  <a:pt x="2756" y="1172"/>
                  <a:pt x="2756" y="1742"/>
                </a:cubicBezTo>
                <a:cubicBezTo>
                  <a:pt x="2756" y="2312"/>
                  <a:pt x="2313" y="2787"/>
                  <a:pt x="1743" y="2787"/>
                </a:cubicBezTo>
                <a:cubicBezTo>
                  <a:pt x="1141" y="2787"/>
                  <a:pt x="698" y="2312"/>
                  <a:pt x="698" y="1742"/>
                </a:cubicBezTo>
                <a:cubicBezTo>
                  <a:pt x="698" y="1172"/>
                  <a:pt x="1141" y="697"/>
                  <a:pt x="1743" y="697"/>
                </a:cubicBezTo>
                <a:close/>
                <a:moveTo>
                  <a:pt x="1743" y="0"/>
                </a:moveTo>
                <a:cubicBezTo>
                  <a:pt x="793" y="0"/>
                  <a:pt x="1" y="792"/>
                  <a:pt x="1" y="1742"/>
                </a:cubicBezTo>
                <a:cubicBezTo>
                  <a:pt x="1" y="2692"/>
                  <a:pt x="793" y="3452"/>
                  <a:pt x="1743" y="3452"/>
                </a:cubicBezTo>
                <a:cubicBezTo>
                  <a:pt x="2693" y="3452"/>
                  <a:pt x="3453" y="2692"/>
                  <a:pt x="3453" y="1742"/>
                </a:cubicBezTo>
                <a:cubicBezTo>
                  <a:pt x="3453" y="792"/>
                  <a:pt x="2693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>
            <a:off x="2305653" y="3025021"/>
            <a:ext cx="102279" cy="103236"/>
          </a:xfrm>
          <a:custGeom>
            <a:avLst/>
            <a:gdLst/>
            <a:ahLst/>
            <a:cxnLst/>
            <a:rect l="l" t="t" r="r" b="b"/>
            <a:pathLst>
              <a:path w="3421" h="3453" extrusionOk="0">
                <a:moveTo>
                  <a:pt x="1710" y="665"/>
                </a:moveTo>
                <a:cubicBezTo>
                  <a:pt x="2280" y="665"/>
                  <a:pt x="2755" y="1140"/>
                  <a:pt x="2755" y="1711"/>
                </a:cubicBezTo>
                <a:cubicBezTo>
                  <a:pt x="2755" y="2281"/>
                  <a:pt x="2280" y="2756"/>
                  <a:pt x="1710" y="2756"/>
                </a:cubicBezTo>
                <a:cubicBezTo>
                  <a:pt x="1140" y="2756"/>
                  <a:pt x="665" y="2281"/>
                  <a:pt x="665" y="1711"/>
                </a:cubicBezTo>
                <a:cubicBezTo>
                  <a:pt x="665" y="1140"/>
                  <a:pt x="1140" y="665"/>
                  <a:pt x="1710" y="665"/>
                </a:cubicBezTo>
                <a:close/>
                <a:moveTo>
                  <a:pt x="1710" y="0"/>
                </a:moveTo>
                <a:cubicBezTo>
                  <a:pt x="760" y="0"/>
                  <a:pt x="0" y="760"/>
                  <a:pt x="0" y="1711"/>
                </a:cubicBezTo>
                <a:cubicBezTo>
                  <a:pt x="0" y="2661"/>
                  <a:pt x="760" y="3452"/>
                  <a:pt x="1710" y="3452"/>
                </a:cubicBezTo>
                <a:cubicBezTo>
                  <a:pt x="2660" y="3452"/>
                  <a:pt x="3420" y="2661"/>
                  <a:pt x="3420" y="1711"/>
                </a:cubicBezTo>
                <a:cubicBezTo>
                  <a:pt x="3420" y="760"/>
                  <a:pt x="2660" y="0"/>
                  <a:pt x="1710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>
            <a:off x="3027155" y="49400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609735" y="439561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2" y="1"/>
                </a:moveTo>
                <a:cubicBezTo>
                  <a:pt x="1457" y="1"/>
                  <a:pt x="1236" y="222"/>
                  <a:pt x="1236" y="507"/>
                </a:cubicBezTo>
                <a:lnTo>
                  <a:pt x="1236" y="1236"/>
                </a:lnTo>
                <a:lnTo>
                  <a:pt x="507" y="1236"/>
                </a:lnTo>
                <a:cubicBezTo>
                  <a:pt x="222" y="1236"/>
                  <a:pt x="1" y="1458"/>
                  <a:pt x="1" y="1743"/>
                </a:cubicBezTo>
                <a:cubicBezTo>
                  <a:pt x="1" y="2028"/>
                  <a:pt x="222" y="2249"/>
                  <a:pt x="507" y="2249"/>
                </a:cubicBezTo>
                <a:lnTo>
                  <a:pt x="1236" y="2249"/>
                </a:lnTo>
                <a:lnTo>
                  <a:pt x="1236" y="2978"/>
                </a:lnTo>
                <a:cubicBezTo>
                  <a:pt x="1236" y="3263"/>
                  <a:pt x="1457" y="3484"/>
                  <a:pt x="1742" y="3484"/>
                </a:cubicBezTo>
                <a:cubicBezTo>
                  <a:pt x="2027" y="3484"/>
                  <a:pt x="2249" y="3263"/>
                  <a:pt x="2249" y="2978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4" y="2028"/>
                  <a:pt x="3484" y="1743"/>
                </a:cubicBezTo>
                <a:cubicBezTo>
                  <a:pt x="3484" y="1458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6436911" y="635098"/>
            <a:ext cx="104163" cy="104163"/>
          </a:xfrm>
          <a:custGeom>
            <a:avLst/>
            <a:gdLst/>
            <a:ahLst/>
            <a:cxnLst/>
            <a:rect l="l" t="t" r="r" b="b"/>
            <a:pathLst>
              <a:path w="3484" h="3484" extrusionOk="0">
                <a:moveTo>
                  <a:pt x="1742" y="0"/>
                </a:moveTo>
                <a:cubicBezTo>
                  <a:pt x="1457" y="0"/>
                  <a:pt x="1235" y="253"/>
                  <a:pt x="1235" y="507"/>
                </a:cubicBezTo>
                <a:lnTo>
                  <a:pt x="1235" y="1235"/>
                </a:lnTo>
                <a:lnTo>
                  <a:pt x="507" y="1235"/>
                </a:lnTo>
                <a:cubicBezTo>
                  <a:pt x="222" y="1235"/>
                  <a:pt x="0" y="1489"/>
                  <a:pt x="0" y="1742"/>
                </a:cubicBezTo>
                <a:cubicBezTo>
                  <a:pt x="0" y="2027"/>
                  <a:pt x="222" y="2280"/>
                  <a:pt x="507" y="2280"/>
                </a:cubicBezTo>
                <a:lnTo>
                  <a:pt x="1235" y="2280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80"/>
                </a:lnTo>
                <a:lnTo>
                  <a:pt x="2977" y="2280"/>
                </a:lnTo>
                <a:cubicBezTo>
                  <a:pt x="3262" y="2280"/>
                  <a:pt x="3484" y="2027"/>
                  <a:pt x="3484" y="1742"/>
                </a:cubicBezTo>
                <a:cubicBezTo>
                  <a:pt x="3484" y="1489"/>
                  <a:pt x="3262" y="1235"/>
                  <a:pt x="2977" y="1235"/>
                </a:cubicBezTo>
                <a:lnTo>
                  <a:pt x="2249" y="1235"/>
                </a:lnTo>
                <a:lnTo>
                  <a:pt x="2249" y="507"/>
                </a:lnTo>
                <a:cubicBezTo>
                  <a:pt x="2249" y="253"/>
                  <a:pt x="2027" y="0"/>
                  <a:pt x="1742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6"/>
          <p:cNvSpPr/>
          <p:nvPr/>
        </p:nvSpPr>
        <p:spPr>
          <a:xfrm>
            <a:off x="6060029" y="3919822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3485" h="3485" extrusionOk="0">
                <a:moveTo>
                  <a:pt x="1743" y="0"/>
                </a:moveTo>
                <a:cubicBezTo>
                  <a:pt x="1458" y="0"/>
                  <a:pt x="1236" y="222"/>
                  <a:pt x="1236" y="507"/>
                </a:cubicBezTo>
                <a:lnTo>
                  <a:pt x="1236" y="1236"/>
                </a:lnTo>
                <a:lnTo>
                  <a:pt x="508" y="1236"/>
                </a:lnTo>
                <a:cubicBezTo>
                  <a:pt x="223" y="1236"/>
                  <a:pt x="1" y="1457"/>
                  <a:pt x="1" y="1742"/>
                </a:cubicBezTo>
                <a:cubicBezTo>
                  <a:pt x="1" y="2027"/>
                  <a:pt x="223" y="2249"/>
                  <a:pt x="508" y="2249"/>
                </a:cubicBezTo>
                <a:lnTo>
                  <a:pt x="1236" y="2249"/>
                </a:lnTo>
                <a:lnTo>
                  <a:pt x="1236" y="2977"/>
                </a:lnTo>
                <a:cubicBezTo>
                  <a:pt x="1236" y="3262"/>
                  <a:pt x="1458" y="3484"/>
                  <a:pt x="1743" y="3484"/>
                </a:cubicBezTo>
                <a:cubicBezTo>
                  <a:pt x="2028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8" y="2249"/>
                </a:lnTo>
                <a:cubicBezTo>
                  <a:pt x="3263" y="2249"/>
                  <a:pt x="3485" y="2027"/>
                  <a:pt x="3485" y="1742"/>
                </a:cubicBezTo>
                <a:cubicBezTo>
                  <a:pt x="3485" y="1457"/>
                  <a:pt x="3263" y="1236"/>
                  <a:pt x="2978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8" y="0"/>
                  <a:pt x="174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6"/>
          <p:cNvSpPr/>
          <p:nvPr/>
        </p:nvSpPr>
        <p:spPr>
          <a:xfrm>
            <a:off x="1742258" y="1102845"/>
            <a:ext cx="104163" cy="104193"/>
          </a:xfrm>
          <a:custGeom>
            <a:avLst/>
            <a:gdLst/>
            <a:ahLst/>
            <a:cxnLst/>
            <a:rect l="l" t="t" r="r" b="b"/>
            <a:pathLst>
              <a:path w="3484" h="3485" extrusionOk="0">
                <a:moveTo>
                  <a:pt x="1742" y="1"/>
                </a:moveTo>
                <a:cubicBezTo>
                  <a:pt x="1457" y="1"/>
                  <a:pt x="1235" y="222"/>
                  <a:pt x="1235" y="507"/>
                </a:cubicBezTo>
                <a:lnTo>
                  <a:pt x="1235" y="1236"/>
                </a:lnTo>
                <a:lnTo>
                  <a:pt x="507" y="1236"/>
                </a:lnTo>
                <a:cubicBezTo>
                  <a:pt x="222" y="1236"/>
                  <a:pt x="0" y="1457"/>
                  <a:pt x="0" y="1742"/>
                </a:cubicBezTo>
                <a:cubicBezTo>
                  <a:pt x="0" y="2027"/>
                  <a:pt x="222" y="2249"/>
                  <a:pt x="507" y="2249"/>
                </a:cubicBezTo>
                <a:lnTo>
                  <a:pt x="1235" y="2249"/>
                </a:lnTo>
                <a:lnTo>
                  <a:pt x="1235" y="2977"/>
                </a:lnTo>
                <a:cubicBezTo>
                  <a:pt x="1235" y="3262"/>
                  <a:pt x="1457" y="3484"/>
                  <a:pt x="1742" y="3484"/>
                </a:cubicBezTo>
                <a:cubicBezTo>
                  <a:pt x="2027" y="3484"/>
                  <a:pt x="2249" y="3262"/>
                  <a:pt x="2249" y="2977"/>
                </a:cubicBezTo>
                <a:lnTo>
                  <a:pt x="2249" y="2249"/>
                </a:lnTo>
                <a:lnTo>
                  <a:pt x="2977" y="2249"/>
                </a:lnTo>
                <a:cubicBezTo>
                  <a:pt x="3262" y="2249"/>
                  <a:pt x="3484" y="2027"/>
                  <a:pt x="3484" y="1742"/>
                </a:cubicBezTo>
                <a:cubicBezTo>
                  <a:pt x="3484" y="1457"/>
                  <a:pt x="3262" y="1236"/>
                  <a:pt x="2977" y="1236"/>
                </a:cubicBezTo>
                <a:lnTo>
                  <a:pt x="2249" y="1236"/>
                </a:lnTo>
                <a:lnTo>
                  <a:pt x="2249" y="507"/>
                </a:lnTo>
                <a:cubicBezTo>
                  <a:pt x="2249" y="222"/>
                  <a:pt x="2027" y="1"/>
                  <a:pt x="1742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6"/>
          <p:cNvSpPr/>
          <p:nvPr/>
        </p:nvSpPr>
        <p:spPr>
          <a:xfrm>
            <a:off x="7385679" y="4889431"/>
            <a:ext cx="105120" cy="105120"/>
          </a:xfrm>
          <a:custGeom>
            <a:avLst/>
            <a:gdLst/>
            <a:ahLst/>
            <a:cxnLst/>
            <a:rect l="l" t="t" r="r" b="b"/>
            <a:pathLst>
              <a:path w="3516" h="3516" extrusionOk="0">
                <a:moveTo>
                  <a:pt x="1774" y="0"/>
                </a:moveTo>
                <a:cubicBezTo>
                  <a:pt x="1489" y="0"/>
                  <a:pt x="1236" y="254"/>
                  <a:pt x="1236" y="507"/>
                </a:cubicBezTo>
                <a:lnTo>
                  <a:pt x="1236" y="1236"/>
                </a:lnTo>
                <a:lnTo>
                  <a:pt x="539" y="1236"/>
                </a:lnTo>
                <a:cubicBezTo>
                  <a:pt x="254" y="1236"/>
                  <a:pt x="1" y="1489"/>
                  <a:pt x="1" y="1742"/>
                </a:cubicBezTo>
                <a:cubicBezTo>
                  <a:pt x="1" y="2027"/>
                  <a:pt x="254" y="2281"/>
                  <a:pt x="539" y="2281"/>
                </a:cubicBezTo>
                <a:lnTo>
                  <a:pt x="1236" y="2281"/>
                </a:lnTo>
                <a:lnTo>
                  <a:pt x="1236" y="2977"/>
                </a:lnTo>
                <a:cubicBezTo>
                  <a:pt x="1236" y="3262"/>
                  <a:pt x="1489" y="3516"/>
                  <a:pt x="1774" y="3516"/>
                </a:cubicBezTo>
                <a:cubicBezTo>
                  <a:pt x="2027" y="3516"/>
                  <a:pt x="2281" y="3262"/>
                  <a:pt x="2281" y="2977"/>
                </a:cubicBezTo>
                <a:lnTo>
                  <a:pt x="2281" y="2281"/>
                </a:lnTo>
                <a:lnTo>
                  <a:pt x="3009" y="2281"/>
                </a:lnTo>
                <a:cubicBezTo>
                  <a:pt x="3263" y="2281"/>
                  <a:pt x="3516" y="2027"/>
                  <a:pt x="3516" y="1742"/>
                </a:cubicBezTo>
                <a:cubicBezTo>
                  <a:pt x="3516" y="1489"/>
                  <a:pt x="3294" y="1236"/>
                  <a:pt x="3009" y="1236"/>
                </a:cubicBezTo>
                <a:lnTo>
                  <a:pt x="2281" y="1236"/>
                </a:lnTo>
                <a:lnTo>
                  <a:pt x="2281" y="507"/>
                </a:lnTo>
                <a:cubicBezTo>
                  <a:pt x="2281" y="254"/>
                  <a:pt x="2027" y="0"/>
                  <a:pt x="1774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6"/>
          <p:cNvSpPr/>
          <p:nvPr/>
        </p:nvSpPr>
        <p:spPr>
          <a:xfrm>
            <a:off x="8057067" y="1536551"/>
            <a:ext cx="392016" cy="329530"/>
          </a:xfrm>
          <a:custGeom>
            <a:avLst/>
            <a:gdLst/>
            <a:ahLst/>
            <a:cxnLst/>
            <a:rect l="l" t="t" r="r" b="b"/>
            <a:pathLst>
              <a:path w="13112" h="11022" extrusionOk="0">
                <a:moveTo>
                  <a:pt x="8900" y="950"/>
                </a:moveTo>
                <a:cubicBezTo>
                  <a:pt x="9406" y="950"/>
                  <a:pt x="9881" y="1077"/>
                  <a:pt x="10293" y="1362"/>
                </a:cubicBezTo>
                <a:cubicBezTo>
                  <a:pt x="11623" y="2217"/>
                  <a:pt x="12098" y="4149"/>
                  <a:pt x="11307" y="5669"/>
                </a:cubicBezTo>
                <a:cubicBezTo>
                  <a:pt x="10863" y="6524"/>
                  <a:pt x="9153" y="8171"/>
                  <a:pt x="6778" y="10008"/>
                </a:cubicBezTo>
                <a:cubicBezTo>
                  <a:pt x="6715" y="10055"/>
                  <a:pt x="6635" y="10079"/>
                  <a:pt x="6556" y="10079"/>
                </a:cubicBezTo>
                <a:cubicBezTo>
                  <a:pt x="6477" y="10079"/>
                  <a:pt x="6398" y="10055"/>
                  <a:pt x="6335" y="10008"/>
                </a:cubicBezTo>
                <a:cubicBezTo>
                  <a:pt x="3928" y="8171"/>
                  <a:pt x="2249" y="6524"/>
                  <a:pt x="1806" y="5669"/>
                </a:cubicBezTo>
                <a:cubicBezTo>
                  <a:pt x="1014" y="4149"/>
                  <a:pt x="1489" y="2217"/>
                  <a:pt x="2819" y="1362"/>
                </a:cubicBezTo>
                <a:cubicBezTo>
                  <a:pt x="3231" y="1077"/>
                  <a:pt x="3706" y="950"/>
                  <a:pt x="4181" y="950"/>
                </a:cubicBezTo>
                <a:cubicBezTo>
                  <a:pt x="4941" y="950"/>
                  <a:pt x="5669" y="1299"/>
                  <a:pt x="6176" y="1932"/>
                </a:cubicBezTo>
                <a:lnTo>
                  <a:pt x="6556" y="2344"/>
                </a:lnTo>
                <a:lnTo>
                  <a:pt x="6905" y="1932"/>
                </a:lnTo>
                <a:cubicBezTo>
                  <a:pt x="7411" y="1299"/>
                  <a:pt x="8140" y="950"/>
                  <a:pt x="8900" y="950"/>
                </a:cubicBezTo>
                <a:close/>
                <a:moveTo>
                  <a:pt x="4181" y="0"/>
                </a:moveTo>
                <a:cubicBezTo>
                  <a:pt x="3516" y="0"/>
                  <a:pt x="2883" y="190"/>
                  <a:pt x="2313" y="570"/>
                </a:cubicBezTo>
                <a:cubicBezTo>
                  <a:pt x="602" y="1679"/>
                  <a:pt x="1" y="4149"/>
                  <a:pt x="982" y="6081"/>
                </a:cubicBezTo>
                <a:cubicBezTo>
                  <a:pt x="1679" y="7442"/>
                  <a:pt x="4276" y="9596"/>
                  <a:pt x="5765" y="10736"/>
                </a:cubicBezTo>
                <a:cubicBezTo>
                  <a:pt x="6018" y="10926"/>
                  <a:pt x="6271" y="11021"/>
                  <a:pt x="6556" y="11021"/>
                </a:cubicBezTo>
                <a:cubicBezTo>
                  <a:pt x="6841" y="11021"/>
                  <a:pt x="7126" y="10926"/>
                  <a:pt x="7348" y="10736"/>
                </a:cubicBezTo>
                <a:cubicBezTo>
                  <a:pt x="8836" y="9596"/>
                  <a:pt x="11433" y="7442"/>
                  <a:pt x="12130" y="6081"/>
                </a:cubicBezTo>
                <a:cubicBezTo>
                  <a:pt x="13112" y="4149"/>
                  <a:pt x="12510" y="1679"/>
                  <a:pt x="10800" y="570"/>
                </a:cubicBezTo>
                <a:cubicBezTo>
                  <a:pt x="10230" y="190"/>
                  <a:pt x="9596" y="0"/>
                  <a:pt x="8931" y="0"/>
                </a:cubicBezTo>
                <a:cubicBezTo>
                  <a:pt x="8045" y="0"/>
                  <a:pt x="7221" y="349"/>
                  <a:pt x="6556" y="950"/>
                </a:cubicBezTo>
                <a:cubicBezTo>
                  <a:pt x="5891" y="349"/>
                  <a:pt x="5068" y="0"/>
                  <a:pt x="4181" y="0"/>
                </a:cubicBezTo>
                <a:close/>
              </a:path>
            </a:pathLst>
          </a:custGeom>
          <a:solidFill>
            <a:srgbClr val="2A43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7739807" y="1098120"/>
            <a:ext cx="661871" cy="28433"/>
          </a:xfrm>
          <a:custGeom>
            <a:avLst/>
            <a:gdLst/>
            <a:ahLst/>
            <a:cxnLst/>
            <a:rect l="l" t="t" r="r" b="b"/>
            <a:pathLst>
              <a:path w="22138" h="951" extrusionOk="0">
                <a:moveTo>
                  <a:pt x="444" y="0"/>
                </a:moveTo>
                <a:cubicBezTo>
                  <a:pt x="191" y="0"/>
                  <a:pt x="1" y="222"/>
                  <a:pt x="1" y="475"/>
                </a:cubicBezTo>
                <a:cubicBezTo>
                  <a:pt x="1" y="729"/>
                  <a:pt x="223" y="950"/>
                  <a:pt x="444" y="950"/>
                </a:cubicBezTo>
                <a:lnTo>
                  <a:pt x="21663" y="950"/>
                </a:lnTo>
                <a:cubicBezTo>
                  <a:pt x="21916" y="950"/>
                  <a:pt x="22138" y="729"/>
                  <a:pt x="22138" y="475"/>
                </a:cubicBezTo>
                <a:cubicBezTo>
                  <a:pt x="22138" y="222"/>
                  <a:pt x="21916" y="0"/>
                  <a:pt x="216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5987135" y="4140569"/>
            <a:ext cx="605992" cy="550832"/>
          </a:xfrm>
          <a:custGeom>
            <a:avLst/>
            <a:gdLst/>
            <a:ahLst/>
            <a:cxnLst/>
            <a:rect l="l" t="t" r="r" b="b"/>
            <a:pathLst>
              <a:path w="20269" h="18424" extrusionOk="0">
                <a:moveTo>
                  <a:pt x="10124" y="0"/>
                </a:moveTo>
                <a:cubicBezTo>
                  <a:pt x="5941" y="0"/>
                  <a:pt x="2175" y="2861"/>
                  <a:pt x="1172" y="7090"/>
                </a:cubicBezTo>
                <a:cubicBezTo>
                  <a:pt x="0" y="12062"/>
                  <a:pt x="3072" y="17003"/>
                  <a:pt x="8013" y="18174"/>
                </a:cubicBezTo>
                <a:cubicBezTo>
                  <a:pt x="8723" y="18343"/>
                  <a:pt x="9435" y="18424"/>
                  <a:pt x="10135" y="18424"/>
                </a:cubicBezTo>
                <a:cubicBezTo>
                  <a:pt x="14305" y="18424"/>
                  <a:pt x="18094" y="15563"/>
                  <a:pt x="19097" y="11334"/>
                </a:cubicBezTo>
                <a:cubicBezTo>
                  <a:pt x="20269" y="6393"/>
                  <a:pt x="17197" y="1421"/>
                  <a:pt x="12256" y="250"/>
                </a:cubicBezTo>
                <a:cubicBezTo>
                  <a:pt x="11541" y="81"/>
                  <a:pt x="10827" y="0"/>
                  <a:pt x="101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1011;p36">
            <a:extLst>
              <a:ext uri="{FF2B5EF4-FFF2-40B4-BE49-F238E27FC236}">
                <a16:creationId xmlns:a16="http://schemas.microsoft.com/office/drawing/2014/main" id="{DC9A937D-2DE7-4017-83B2-3F56AE58C425}"/>
              </a:ext>
            </a:extLst>
          </p:cNvPr>
          <p:cNvSpPr txBox="1">
            <a:spLocks/>
          </p:cNvSpPr>
          <p:nvPr/>
        </p:nvSpPr>
        <p:spPr>
          <a:xfrm>
            <a:off x="6593127" y="4164535"/>
            <a:ext cx="1930623" cy="64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74E"/>
              </a:buClr>
              <a:buSzPts val="18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●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13C42"/>
              </a:buClr>
              <a:buSzPts val="1400"/>
              <a:buFont typeface="Montserrat"/>
              <a:buChar char="○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13C42"/>
              </a:buClr>
              <a:buSzPts val="1400"/>
              <a:buFont typeface="Montserrat"/>
              <a:buChar char="■"/>
              <a:defRPr sz="1300" b="0" i="0" u="none" strike="noStrike" cap="none">
                <a:solidFill>
                  <a:srgbClr val="2A438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groupby</a:t>
            </a:r>
            <a:r>
              <a:rPr lang="en-GB" dirty="0">
                <a:solidFill>
                  <a:schemeClr val="bg2"/>
                </a:solidFill>
              </a:rPr>
              <a:t>()</a:t>
            </a:r>
          </a:p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GB" dirty="0">
                <a:solidFill>
                  <a:schemeClr val="bg2"/>
                </a:solidFill>
              </a:rPr>
              <a:t>- </a:t>
            </a:r>
            <a:r>
              <a:rPr lang="en-GB" dirty="0" err="1">
                <a:solidFill>
                  <a:schemeClr val="bg2"/>
                </a:solidFill>
              </a:rPr>
              <a:t>countplot</a:t>
            </a:r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D27D9F-303C-4C17-B433-2B92AF49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0" y="1796159"/>
            <a:ext cx="3182525" cy="31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64680-70A7-4FF6-B0BE-1C677E622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39" y="3052912"/>
            <a:ext cx="4810269" cy="4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5693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583</Words>
  <Application>Microsoft Office PowerPoint</Application>
  <PresentationFormat>On-screen Show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Raleway</vt:lpstr>
      <vt:lpstr>Raleway Medium</vt:lpstr>
      <vt:lpstr>Quicksand Medium</vt:lpstr>
      <vt:lpstr>Quicksand</vt:lpstr>
      <vt:lpstr>Montserrat</vt:lpstr>
      <vt:lpstr>Raleway SemiBold</vt:lpstr>
      <vt:lpstr>Calibri</vt:lpstr>
      <vt:lpstr>Quicksand SemiBold</vt:lpstr>
      <vt:lpstr>Inter</vt:lpstr>
      <vt:lpstr>Raleway ExtraBold</vt:lpstr>
      <vt:lpstr>Social Media Agency by Slidesgo</vt:lpstr>
      <vt:lpstr>Your Future App</vt:lpstr>
      <vt:lpstr>Goal: This project aims to help new developers to decide what App types and characters  people prefer. </vt:lpstr>
      <vt:lpstr>Project Plan</vt:lpstr>
      <vt:lpstr>Data</vt:lpstr>
      <vt:lpstr>EDA</vt:lpstr>
      <vt:lpstr>Which category has more Apps?</vt:lpstr>
      <vt:lpstr>To which Installs label the maximum installs Apps belongs?</vt:lpstr>
      <vt:lpstr>Who is the developer who has the maximum number of Apps?</vt:lpstr>
      <vt:lpstr>Will the price affect number of installations?</vt:lpstr>
      <vt:lpstr>What is the most downloaded App?</vt:lpstr>
      <vt:lpstr>Models</vt:lpstr>
      <vt:lpstr>Dataset</vt:lpstr>
      <vt:lpstr>Summary of Classification Models</vt:lpstr>
      <vt:lpstr>Summary of Regression Models</vt:lpstr>
      <vt:lpstr>Conclusion </vt:lpstr>
      <vt:lpstr>Challenges </vt:lpstr>
      <vt:lpstr>What to do next?</vt:lpstr>
      <vt:lpstr>Thanks for listining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Future App</dc:title>
  <dc:creator>HP</dc:creator>
  <cp:lastModifiedBy>شوق مرعي عبدالرحمن القرني</cp:lastModifiedBy>
  <cp:revision>10</cp:revision>
  <dcterms:modified xsi:type="dcterms:W3CDTF">2021-10-25T20:14:12Z</dcterms:modified>
</cp:coreProperties>
</file>