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030E-BB8A-4A2D-A672-ED4C0D19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F7B33-1F2C-40CC-AEE3-077B5DFA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D7BF6-EDE0-487E-B285-295A8E75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DB7A9-CB27-4EA3-825F-6622920E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9825-AB71-4A68-A9F9-69D6FC48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9467-F38A-4792-8AA0-1349D784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68BCC-AC58-4F00-AEBC-5B0A75346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ED675-AE3B-41AA-8863-34897BF7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1536-51AC-405C-89E2-37594AD3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10AF6-DCFE-4D15-BAAD-349C1710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4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C91A9E-9FED-49E7-85BD-5C8B086DE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7B6B7-10ED-4FBA-9445-B18B16EED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02C38-159C-408D-AC80-3F75281A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9A50E-BEA5-4AEE-8E8F-B37CC61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9C2BB-3069-40A7-B490-4A7E113A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9957-9FC8-48D4-ABB3-DA66857A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19CA2-CC87-4798-B3A2-21D1A343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525B7-6152-4E8D-9839-192E139AF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EC10E-D649-43A9-8226-D3DDE648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4553-1AE5-497B-B724-E3AFD01A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61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127D-4CA6-47BD-BAD5-44223B764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DD76D-65A6-4877-B368-063A8C105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69F4-6E04-4A02-B633-83F685CC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6FF4-50A8-4992-B286-EC926601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B62A9-0FB7-40FE-AA7A-4AB382A1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A14-ECF9-4F49-AB9B-B031A77B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6FFE-F486-4A3D-BCF3-5213386E9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6946-D465-4E67-BD44-CE81B4D87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33F7B-CDAF-45EA-9EFD-E3C46ACA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66A1A-D7BA-4FF2-8179-F3D3FE48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8A2C1-4134-468D-8286-9A25F0DFE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26D0-CEAC-4CE6-931F-1DBB87F4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1A48-A927-4284-B727-4E57B883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D1E17-24D6-4DA7-9796-9DD051885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7539-5490-4A3A-B6D3-558CA248C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86F12-D4B6-4C71-B522-14D678ECE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02DCB0-989F-4F75-BF96-B296DB52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B326A-821A-4518-85AC-344AA1E7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412A8-33A5-42A3-B9EA-2CA5E7C5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0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0CC4-5D44-408D-9113-BB9739B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AB8F99-EC5B-4D36-B869-68D9E8CF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2351B-AE65-44C9-8908-94C98D60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49E9-EBA0-428E-86FD-B7C119C8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CC535-6492-43F2-B909-CE284EB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C2DC7-6557-41F1-8FE9-B948C81F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F277E-08B6-46AD-A636-BE6EF2FE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1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FCB8-8949-49CB-977E-7EDB7BEA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9094-E729-4DD3-8B47-34E16FABB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A8F9D-06F5-4B5D-B1F6-4701E4B19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150C-0BC1-40F2-A5BB-314DE393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E0087-A4F8-426C-AF34-B36E713F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73FF1-AAE7-4EAA-BE21-7F7225CF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3AEC-4B41-4716-B6F0-8A0981A8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97C65-6641-498F-8527-DAF1648F0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DE6D-C2AB-4DA3-BED5-38F0FB22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AF1C-191F-4E9C-A6B5-0EC83402D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D9F82-4271-4B4F-884A-2313FEC89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DC307-55B9-4B26-9263-B664C2EA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9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888F2-37D6-4230-AB91-D6E97148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208B3-FB2C-4CEA-9C3B-42BBAF32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A755-7D77-42A7-9CCC-09DB3C94C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BAFF4-513C-4782-B91F-4D9F7138F2E6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B3155-1DE6-403D-8D10-B198A3B2B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86F5A-3481-42BF-AE9E-E3DB66A8B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FAA9A-64A7-478D-ABB7-F9EB5A722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7F7D-830C-4862-B85A-316A81316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r>
              <a:rPr lang="en-US" dirty="0" err="1"/>
              <a:t>Miniproject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CA0D-54BC-44AE-9510-C43543CC6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Ondrej Spetko</a:t>
            </a:r>
          </a:p>
        </p:txBody>
      </p:sp>
    </p:spTree>
    <p:extLst>
      <p:ext uri="{BB962C8B-B14F-4D97-AF65-F5344CB8AC3E}">
        <p14:creationId xmlns:p14="http://schemas.microsoft.com/office/powerpoint/2010/main" val="2263553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3493-AE5C-477A-A7EB-6246E470E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4AD3-899C-4E31-AA22-89E9168EB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scaled datasets</a:t>
            </a:r>
          </a:p>
          <a:p>
            <a:pPr lvl="1"/>
            <a:r>
              <a:rPr lang="en-US" dirty="0"/>
              <a:t>Original dataset (3 features: RBG)</a:t>
            </a:r>
          </a:p>
          <a:p>
            <a:pPr lvl="1"/>
            <a:r>
              <a:rPr lang="en-US" dirty="0"/>
              <a:t>PCA product (2 features: BG)</a:t>
            </a:r>
          </a:p>
          <a:p>
            <a:r>
              <a:rPr lang="en-US" dirty="0"/>
              <a:t>Datasets split into train and test samples 2:1 (33% test)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6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B67-2B79-4525-B1A7-A14B017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classifier k-nearest neighbor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CFC7E8-D41C-4284-91A0-A47EAC8E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dirty="0"/>
              <a:t>Original &gt; PCA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4F9DE-2294-4BD4-89A2-240B4018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495675"/>
            <a:ext cx="4114800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BB6760-8D66-4264-B16C-5611F5B2F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95675"/>
            <a:ext cx="4191123" cy="1543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2239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B67-2B79-4525-B1A7-A14B017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classifier QDA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CFC7E8-D41C-4284-91A0-A47EAC8E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dirty="0"/>
              <a:t>Original &gt; PCA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BDA43-C930-4451-B415-E58E814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8" y="3590925"/>
            <a:ext cx="39719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413DA3-F574-47F1-87C8-56F471C0C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0925"/>
            <a:ext cx="3971925" cy="14871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296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B67-2B79-4525-B1A7-A14B017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classifier LDA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CFC7E8-D41C-4284-91A0-A47EAC8E9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956"/>
            <a:ext cx="10515600" cy="4351338"/>
          </a:xfrm>
        </p:spPr>
        <p:txBody>
          <a:bodyPr/>
          <a:lstStyle/>
          <a:p>
            <a:r>
              <a:rPr lang="en-US" dirty="0"/>
              <a:t>Original &lt;= LDA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BDA43-C930-4451-B415-E58E814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8" y="3590925"/>
            <a:ext cx="3971925" cy="1447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469FE-25BB-4690-9B60-EACF8212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90925"/>
            <a:ext cx="3971925" cy="14965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821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95E5C-6D88-44A7-BB65-ABAB86652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055" y="795893"/>
            <a:ext cx="8191889" cy="526621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F2B37B-EECF-435A-B9FD-D86C1791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</p:spTree>
    <p:extLst>
      <p:ext uri="{BB962C8B-B14F-4D97-AF65-F5344CB8AC3E}">
        <p14:creationId xmlns:p14="http://schemas.microsoft.com/office/powerpoint/2010/main" val="107290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485B-9128-414D-A08A-8A100AB5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9FE86-996E-4F4C-9E5C-45BD91CF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Skin dataset</a:t>
            </a:r>
          </a:p>
          <a:p>
            <a:r>
              <a:rPr lang="en-US" dirty="0"/>
              <a:t>4 features (1 label)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F451EB-7747-4B39-BD31-53799971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19" y="1090569"/>
            <a:ext cx="5878581" cy="560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183FA3-3B46-4AF1-8BFF-5EA0EDA29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3844" y="2194560"/>
            <a:ext cx="7254242" cy="4663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8807F5-FEFD-4351-9247-813235C1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3FA53-7ED4-46B3-BD25-6EC011D27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Continuous numeric values (RGB), 1 ordinal value (</a:t>
            </a:r>
            <a:r>
              <a:rPr lang="en-US" dirty="0" err="1"/>
              <a:t>label:skin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2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2D47-21FE-4978-908C-8E6C7CC6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DE3E-5957-410A-AC5D-CF689B6F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Correlation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7A24E0-101E-488C-957D-17202F7EC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73" y="2332653"/>
            <a:ext cx="5080927" cy="416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6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DEB-C88D-41C8-B262-F4BC43E2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DC3A-6AA9-46A9-AB48-962F828E9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Mean </a:t>
            </a:r>
          </a:p>
          <a:p>
            <a:pPr lvl="1"/>
            <a:r>
              <a:rPr lang="en-US" dirty="0"/>
              <a:t>blue     125.065654</a:t>
            </a:r>
          </a:p>
          <a:p>
            <a:pPr lvl="1"/>
            <a:r>
              <a:rPr lang="en-US" dirty="0"/>
              <a:t>green    132.507521</a:t>
            </a:r>
          </a:p>
          <a:p>
            <a:pPr lvl="1"/>
            <a:r>
              <a:rPr lang="en-US" dirty="0"/>
              <a:t>red      123.177151</a:t>
            </a:r>
          </a:p>
          <a:p>
            <a:r>
              <a:rPr lang="en-US" dirty="0"/>
              <a:t>Std</a:t>
            </a:r>
          </a:p>
          <a:p>
            <a:pPr lvl="1"/>
            <a:r>
              <a:rPr lang="en-US" dirty="0"/>
              <a:t>blue     62.255694</a:t>
            </a:r>
          </a:p>
          <a:p>
            <a:pPr lvl="1"/>
            <a:r>
              <a:rPr lang="en-US" dirty="0"/>
              <a:t>green    59.941243</a:t>
            </a:r>
          </a:p>
          <a:p>
            <a:pPr lvl="1"/>
            <a:r>
              <a:rPr lang="en-US" dirty="0"/>
              <a:t>red      72.562313</a:t>
            </a:r>
          </a:p>
        </p:txBody>
      </p:sp>
    </p:spTree>
    <p:extLst>
      <p:ext uri="{BB962C8B-B14F-4D97-AF65-F5344CB8AC3E}">
        <p14:creationId xmlns:p14="http://schemas.microsoft.com/office/powerpoint/2010/main" val="364368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4E2-A6C2-4A91-A0AE-71DB2847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8D318-55E3-4F4A-974A-50F751C0F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Eigenvalues</a:t>
            </a:r>
          </a:p>
          <a:p>
            <a:pPr lvl="1"/>
            <a:r>
              <a:rPr lang="en-US" dirty="0"/>
              <a:t>Eigenvalues 1&amp;2 : ~97% rep. of data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3A2CDA-F4F4-4376-A254-50F193117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78673"/>
            <a:ext cx="4950230" cy="379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4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14E-060F-423A-B675-4B28D392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FE6FD-8A56-4DCD-8407-BD56B6DD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Eigenvectors/components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A24BFA-6441-4F81-9304-FB3CBB4C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49460"/>
            <a:ext cx="5086438" cy="392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4CC4C3AF-B61A-4553-AE0E-820103CFB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70" y="3317528"/>
            <a:ext cx="3492260" cy="285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180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1676B34-FCEB-4D49-8092-B2DDEEAFF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542" y="2141536"/>
            <a:ext cx="4896258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E7B29-D643-4770-AF7D-5A02715F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ACE4-61CC-4DD9-9DDC-1F5147AB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Projecting data on the 2 main eigenvectors</a:t>
            </a:r>
          </a:p>
          <a:p>
            <a:pPr lvl="1"/>
            <a:r>
              <a:rPr lang="en-US" dirty="0"/>
              <a:t>Centered data</a:t>
            </a:r>
          </a:p>
        </p:txBody>
      </p:sp>
    </p:spTree>
    <p:extLst>
      <p:ext uri="{BB962C8B-B14F-4D97-AF65-F5344CB8AC3E}">
        <p14:creationId xmlns:p14="http://schemas.microsoft.com/office/powerpoint/2010/main" val="388988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8E29-49B9-4203-88FE-E867B461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1FC7-E6A1-4983-B6B7-041B13136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Reconstruction of the data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8C7230-D194-4A4D-82AD-35A978681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68" y="2137807"/>
            <a:ext cx="4852332" cy="43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30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131</Words>
  <Application>Microsoft Office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Machine Learning Miniproject</vt:lpstr>
      <vt:lpstr>Data</vt:lpstr>
      <vt:lpstr>Data</vt:lpstr>
      <vt:lpstr>Data</vt:lpstr>
      <vt:lpstr>Data</vt:lpstr>
      <vt:lpstr>PCA</vt:lpstr>
      <vt:lpstr>PCA</vt:lpstr>
      <vt:lpstr>PCA</vt:lpstr>
      <vt:lpstr>PCA</vt:lpstr>
      <vt:lpstr>Classifiers</vt:lpstr>
      <vt:lpstr>Non-parametric classifier k-nearest neighbor</vt:lpstr>
      <vt:lpstr>Parametric classifier QDA</vt:lpstr>
      <vt:lpstr>Parametric classifier LDA</vt:lpstr>
      <vt:lpstr>Classifiers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Miniproject</dc:title>
  <dc:creator>Ondrej Spetko</dc:creator>
  <cp:lastModifiedBy>Ondrej Spetko</cp:lastModifiedBy>
  <cp:revision>5</cp:revision>
  <dcterms:created xsi:type="dcterms:W3CDTF">2019-01-03T21:58:09Z</dcterms:created>
  <dcterms:modified xsi:type="dcterms:W3CDTF">2019-01-03T22:43:40Z</dcterms:modified>
</cp:coreProperties>
</file>